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20.xml" ContentType="application/vnd.openxmlformats-officedocument.presentationml.notesSlide+xml"/>
  <Override PartName="/ppt/notesSlides/notesSlide8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49.xml" ContentType="application/vnd.openxmlformats-officedocument.presentationml.notesSlide+xml"/>
  <Override PartName="/ppt/notesSlides/notesSlide7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_rels/notesSlide6.xml.rels" ContentType="application/vnd.openxmlformats-package.relationships+xml"/>
  <Override PartName="/ppt/notesSlides/_rels/notesSlide9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71.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95.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89.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91.xml.rels" ContentType="application/vnd.openxmlformats-package.relationships+xml"/>
  <Override PartName="/ppt/notesSlides/_rels/notesSlide87.xml.rels" ContentType="application/vnd.openxmlformats-package.relationships+xml"/>
  <Override PartName="/ppt/notesSlides/_rels/notesSlide103.xml.rels" ContentType="application/vnd.openxmlformats-package.relationships+xml"/>
  <Override PartName="/ppt/notesSlides/_rels/notesSlide94.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75.xml.rels" ContentType="application/vnd.openxmlformats-package.relationships+xml"/>
  <Override PartName="/ppt/notesSlides/_rels/notesSlide16.xml.rels" ContentType="application/vnd.openxmlformats-package.relationships+xml"/>
  <Override PartName="/ppt/notesSlides/_rels/notesSlide31.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57.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42.xml.rels" ContentType="application/vnd.openxmlformats-package.relationships+xml"/>
  <Override PartName="/ppt/notesSlides/_rels/notesSlide72.xml.rels" ContentType="application/vnd.openxmlformats-package.relationships+xml"/>
  <Override PartName="/ppt/notesSlides/_rels/notesSlide18.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34.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62.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61.xml.rels" ContentType="application/vnd.openxmlformats-package.relationships+xml"/>
  <Override PartName="/ppt/notesSlides/_rels/notesSlide70.xml.rels" ContentType="application/vnd.openxmlformats-package.relationships+xml"/>
  <Override PartName="/ppt/notesSlides/_rels/notesSlide56.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99.xml.rels" ContentType="application/vnd.openxmlformats-package.relationships+xml"/>
  <Override PartName="/ppt/notesSlides/_rels/notesSlide8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74.xml.rels" ContentType="application/vnd.openxmlformats-package.relationships+xml"/>
  <Override PartName="/ppt/notesSlides/_rels/notesSlide83.xml.rels" ContentType="application/vnd.openxmlformats-package.relationships+xml"/>
  <Override PartName="/ppt/notesSlides/_rels/notesSlide65.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85.xml.rels" ContentType="application/vnd.openxmlformats-package.relationships+xml"/>
  <Override PartName="/ppt/notesSlides/notesSlide64.xml" ContentType="application/vnd.openxmlformats-officedocument.presentationml.notesSlide+xml"/>
  <Override PartName="/ppt/notesSlides/notesSlide15.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19.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3.xml" ContentType="application/vnd.openxmlformats-officedocument.presentationml.notesSlide+xml"/>
  <Override PartName="/ppt/notesSlides/notesSlide29.xml" ContentType="application/vnd.openxmlformats-officedocument.presentationml.notesSlide+xml"/>
  <Override PartName="/ppt/notesSlides/notesSlide102.xml" ContentType="application/vnd.openxmlformats-officedocument.presentationml.notesSlide+xml"/>
  <Override PartName="/ppt/notesSlides/notesSlide84.xml" ContentType="application/vnd.openxmlformats-officedocument.presentationml.notesSlide+xml"/>
  <Override PartName="/ppt/notesSlides/notesSlide103.xml" ContentType="application/vnd.openxmlformats-officedocument.presentationml.notesSlide+xml"/>
  <Override PartName="/ppt/notesSlides/notesSlide85.xml" ContentType="application/vnd.openxmlformats-officedocument.presentationml.notesSlide+xml"/>
  <Override PartName="/ppt/notesSlides/notesSlide104.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98.xml" ContentType="application/vnd.openxmlformats-officedocument.presentationml.notesSlide+xml"/>
  <Override PartName="/ppt/notesSlides/notesSlide86.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82.xml" ContentType="application/vnd.openxmlformats-officedocument.presentationml.notesSlide+xml"/>
  <Override PartName="/ppt/notesSlides/notesSlide59.xml" ContentType="application/vnd.openxmlformats-officedocument.presentationml.notesSlide+xml"/>
  <Override PartName="/ppt/notesSlides/notesSlide48.xml" ContentType="application/vnd.openxmlformats-officedocument.presentationml.notesSlide+xml"/>
  <Override PartName="/ppt/notesSlides/notesSlide71.xml" ContentType="application/vnd.openxmlformats-officedocument.presentationml.notesSlide+xml"/>
  <Override PartName="/ppt/notesSlides/notesSlide21.xml" ContentType="application/vnd.openxmlformats-officedocument.presentationml.notesSlide+xml"/>
  <Override PartName="/ppt/notesSlides/notesSlide47.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26.png" ContentType="image/png"/>
  <Override PartName="/ppt/media/image194.png" ContentType="image/png"/>
  <Override PartName="/ppt/media/image125.png" ContentType="image/png"/>
  <Override PartName="/ppt/media/image193.png" ContentType="image/png"/>
  <Override PartName="/ppt/media/image124.jpeg" ContentType="image/jpeg"/>
  <Override PartName="/ppt/media/image164.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1.jpeg" ContentType="image/jpe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116.jpeg" ContentType="image/jpe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90.png" ContentType="image/png"/>
  <Override PartName="/ppt/media/image22.png" ContentType="image/png"/>
  <Override PartName="/ppt/media/image25.png" ContentType="image/png"/>
  <Override PartName="/ppt/media/image93.png" ContentType="image/png"/>
  <Override PartName="/ppt/media/image24.png" ContentType="image/png"/>
  <Override PartName="/ppt/media/image92.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110.png" ContentType="image/png"/>
  <Override PartName="/ppt/media/image59.png" ContentType="image/png"/>
  <Override PartName="/ppt/media/image58.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14.png" ContentType="image/png"/>
  <Override PartName="/ppt/media/image82.png" ContentType="image/png"/>
  <Override PartName="/ppt/media/image35.png" ContentType="image/png"/>
  <Override PartName="/ppt/media/image107.png" ContentType="image/png"/>
  <Override PartName="/ppt/media/image175.png" ContentType="image/png"/>
  <Override PartName="/ppt/media/image10.png" ContentType="image/png"/>
  <Override PartName="/ppt/media/image118.png" ContentType="image/png"/>
  <Override PartName="/ppt/media/image186.png" ContentType="image/png"/>
  <Override PartName="/ppt/media/image21.png" ContentType="image/png"/>
  <Override PartName="/ppt/media/image47.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33.png" ContentType="image/png"/>
  <Override PartName="/ppt/media/image81.png" ContentType="image/png"/>
  <Override PartName="/ppt/media/image13.png" ContentType="image/png"/>
  <Override PartName="/ppt/media/image16.png" ContentType="image/png"/>
  <Override PartName="/ppt/media/image84.png" ContentType="image/png"/>
  <Override PartName="/ppt/media/image4.png" ContentType="image/png"/>
  <Override PartName="/ppt/media/image156.png" ContentType="image/png"/>
  <Override PartName="/ppt/media/image34.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109.png" ContentType="image/png"/>
  <Override PartName="/ppt/media/image177.png" ContentType="image/png"/>
  <Override PartName="/ppt/media/image100.png" ContentType="image/png"/>
  <Override PartName="/ppt/media/image49.png" ContentType="image/png"/>
  <Override PartName="/ppt/media/image85.png" ContentType="image/png"/>
  <Override PartName="/ppt/media/image17.png" ContentType="image/png"/>
  <Override PartName="/ppt/media/image8.png" ContentType="image/png"/>
  <Override PartName="/ppt/media/image30.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13.png" ContentType="image/png"/>
  <Override PartName="/ppt/media/image198.png" ContentType="image/png"/>
  <Override PartName="/ppt/media/image214.png" ContentType="image/png"/>
  <Override PartName="/ppt/media/image199.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45.png" ContentType="image/png"/>
  <Override PartName="/ppt/media/image140.png" ContentType="image/png"/>
  <Override PartName="/ppt/media/image246.png" ContentType="image/png"/>
  <Override PartName="/ppt/media/image141.png" ContentType="image/png"/>
  <Override PartName="/ppt/media/image210.png" ContentType="image/png"/>
  <Override PartName="/ppt/media/image54.png" ContentType="image/png"/>
  <Override PartName="/ppt/media/image247.png" ContentType="image/png"/>
  <Override PartName="/ppt/media/image142.png" ContentType="image/png"/>
  <Override PartName="/ppt/media/image211.png" ContentType="image/png"/>
  <Override PartName="/ppt/media/image55.png" ContentType="image/png"/>
  <Override PartName="/ppt/media/image248.png" ContentType="image/png"/>
  <Override PartName="/ppt/media/image143.png" ContentType="image/png"/>
  <Override PartName="/ppt/media/image208.png" ContentType="image/png"/>
  <Override PartName="/ppt/media/image250.png" ContentType="image/png"/>
  <Override PartName="/ppt/media/image212.png" ContentType="image/png"/>
  <Override PartName="/ppt/media/image249.png" ContentType="image/png"/>
  <Override PartName="/ppt/media/image144.png" ContentType="image/png"/>
  <Override PartName="/ppt/media/image209.png" ContentType="image/png"/>
  <Override PartName="/ppt/media/image251.png" ContentType="image/png"/>
  <Override PartName="/ppt/media/image253.png" ContentType="image/png"/>
  <Override PartName="/ppt/media/image252.jpeg" ContentType="image/jpeg"/>
  <Override PartName="/ppt/media/image236.png" ContentType="image/png"/>
  <Override PartName="/ppt/media/image131.png" ContentType="image/png"/>
  <Override PartName="/ppt/media/image254.png" ContentType="image/png"/>
  <Override PartName="/ppt/media/image255.png" ContentType="image/png"/>
  <Override PartName="/ppt/media/image150.png" ContentType="image/png"/>
  <Override PartName="/ppt/media/image244.png" ContentType="image/png"/>
  <Override PartName="/ppt/media/image256.png" ContentType="image/png"/>
  <Override PartName="/ppt/media/image151.png" ContentType="image/png"/>
  <Override PartName="/ppt/media/image243.png" ContentType="image/png"/>
  <Override PartName="/ppt/media/image242.png" ContentType="image/png"/>
  <Override PartName="/ppt/media/image43.wmf" ContentType="image/x-wmf"/>
  <Override PartName="/ppt/media/image241.png" ContentType="image/png"/>
  <Override PartName="/ppt/media/image202.png" ContentType="image/png"/>
  <Override PartName="/ppt/media/image239.png" ContentType="image/png"/>
  <Override PartName="/ppt/media/image134.png" ContentType="image/png"/>
  <Override PartName="/ppt/media/image240.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00.png" ContentType="image/png"/>
  <Override PartName="/ppt/media/image237.png" ContentType="image/png"/>
  <Override PartName="/ppt/media/image132.png" ContentType="image/png"/>
  <Override PartName="/ppt/media/image235.png" ContentType="image/png"/>
  <Override PartName="/ppt/media/image130.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29.png" ContentType="image/png"/>
  <Override PartName="/ppt/media/image230.png" ContentType="image/png"/>
  <Override PartName="/ppt/media/image228.png" ContentType="image/png"/>
  <Override PartName="/ppt/media/image192.png" ContentType="image/png"/>
  <Override PartName="/ppt/media/image189.png" ContentType="image/png"/>
  <Override PartName="/ppt/media/image188.png" ContentType="image/png"/>
  <Override PartName="/ppt/media/image184.png" ContentType="image/png"/>
  <Override PartName="/ppt/media/image179.png" ContentType="image/png"/>
  <Override PartName="/ppt/media/image39.jpeg" ContentType="image/jpeg"/>
  <Override PartName="/ppt/media/image178.png" ContentType="image/png"/>
  <Override PartName="/ppt/media/image169.png" ContentType="image/png"/>
  <Override PartName="/ppt/media/image168.png" ContentType="image/png"/>
  <Override PartName="/ppt/media/image167.png" ContentType="image/png"/>
  <Override PartName="/ppt/media/image166.png" ContentType="image/png"/>
  <Override PartName="/ppt/media/image165.png" ContentType="image/png"/>
  <Override PartName="/ppt/media/image56.png" ContentType="image/png"/>
  <Override PartName="/ppt/media/image51.jpeg" ContentType="image/jpeg"/>
  <Override PartName="/ppt/media/image163.png" ContentType="image/png"/>
  <Override PartName="/ppt/media/image162.png" ContentType="image/png"/>
  <Override PartName="/ppt/media/image161.png" ContentType="image/png"/>
  <Override PartName="/ppt/media/image160.png" ContentType="image/png"/>
  <Override PartName="/ppt/media/image154.png" ContentType="image/png"/>
  <Override PartName="/ppt/media/image153.png" ContentType="image/png"/>
  <Override PartName="/ppt/media/image152.png" ContentType="image/png"/>
  <Override PartName="/ppt/media/image149.png" ContentType="image/png"/>
  <Override PartName="/ppt/media/image52.png" ContentType="image/png"/>
  <Override PartName="/ppt/media/image148.png" ContentType="image/png"/>
  <Override PartName="/ppt/media/image147.png" ContentType="image/png"/>
  <Override PartName="/ppt/media/image50.png" ContentType="image/png"/>
  <Override PartName="/ppt/media/image146.png" ContentType="image/png"/>
  <Override PartName="/ppt/media/image145.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197.png" ContentType="image/png"/>
  <Override PartName="/ppt/media/image129.png" ContentType="image/png"/>
  <Override PartName="/ppt/media/image32.png" ContentType="image/png"/>
  <Override PartName="/ppt/media/image196.png" ContentType="image/png"/>
  <Override PartName="/ppt/media/image128.png" ContentType="image/png"/>
  <Override PartName="/ppt/media/image9.png" ContentType="image/png"/>
  <Override PartName="/ppt/media/image31.png" ContentType="image/png"/>
  <Override PartName="/ppt/media/image2.jpeg" ContentType="image/jpeg"/>
  <Override PartName="/ppt/media/image53.png" ContentType="image/png"/>
  <Override PartName="/ppt/media/image46.png" ContentType="image/png"/>
  <Override PartName="/ppt/media/image139.jpeg" ContentType="image/jpeg"/>
  <Override PartName="/ppt/media/image44.jpeg" ContentType="image/jpeg"/>
  <Override PartName="/ppt/media/image38.png" ContentType="image/png"/>
  <Override PartName="/ppt/media/image42.png" ContentType="image/png"/>
  <Override PartName="/ppt/media/image127.png" ContentType="image/png"/>
  <Override PartName="/ppt/media/image195.png" ContentType="image/png"/>
  <Override PartName="/ppt/media/image5.png" ContentType="image/png"/>
  <Override PartName="/ppt/media/image15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x="12192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16"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a:t>
            </a:r>
            <a:r>
              <a:rPr b="0" lang="en-US" sz="2000" spc="-1" strike="noStrike">
                <a:latin typeface="Arial"/>
              </a:rPr>
              <a:t>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117"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18"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19"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0"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7E2009F-A6BD-4F46-A50D-72E5C0B8D4A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9" name="PlaceHolder 1"/>
          <p:cNvSpPr>
            <a:spLocks noGrp="1"/>
          </p:cNvSpPr>
          <p:nvPr>
            <p:ph type="sldImg"/>
          </p:nvPr>
        </p:nvSpPr>
        <p:spPr>
          <a:xfrm>
            <a:off x="2514600" y="857160"/>
            <a:ext cx="4114080" cy="2313720"/>
          </a:xfrm>
          <a:prstGeom prst="rect">
            <a:avLst/>
          </a:prstGeom>
        </p:spPr>
      </p:sp>
      <p:sp>
        <p:nvSpPr>
          <p:cNvPr id="7390" name="PlaceHolder 2"/>
          <p:cNvSpPr>
            <a:spLocks noGrp="1"/>
          </p:cNvSpPr>
          <p:nvPr>
            <p:ph type="body"/>
          </p:nvPr>
        </p:nvSpPr>
        <p:spPr>
          <a:xfrm>
            <a:off x="914400" y="3300480"/>
            <a:ext cx="7314480" cy="26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Version History</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8.0  (May 2020)</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All slides reformatted for 16:9 aspect ratio</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All slides updated to 8</a:t>
            </a:r>
            <a:r>
              <a:rPr b="0" lang="en-US" sz="2000" spc="-1" strike="noStrike" baseline="30000">
                <a:latin typeface="Arial"/>
              </a:rPr>
              <a:t>th</a:t>
            </a:r>
            <a:r>
              <a:rPr b="0" lang="en-US" sz="2000" spc="-1" strike="noStrike">
                <a:latin typeface="Arial"/>
              </a:rPr>
              <a:t> edition material</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Use of Calibri font, rather that Gill Sans MT</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Add LOTS more animation throughout</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added new  8</a:t>
            </a:r>
            <a:r>
              <a:rPr b="0" lang="en-US" sz="2000" spc="-1" strike="noStrike" baseline="30000">
                <a:latin typeface="Arial"/>
              </a:rPr>
              <a:t>th</a:t>
            </a:r>
            <a:r>
              <a:rPr b="0" lang="en-US" sz="2000" spc="-1" strike="noStrike">
                <a:latin typeface="Arial"/>
              </a:rPr>
              <a:t> edition material on middleboxes (and Internet arch), Net neutrality, buffering …</a:t>
            </a:r>
            <a:endParaRPr b="0" lang="en-US" sz="2000" spc="-1" strike="noStrike">
              <a:latin typeface="Arial"/>
            </a:endParaRPr>
          </a:p>
          <a:p>
            <a:pPr marL="171360" indent="-170640">
              <a:lnSpc>
                <a:spcPct val="100000"/>
              </a:lnSpc>
              <a:buClr>
                <a:srgbClr val="000000"/>
              </a:buClr>
              <a:buFont typeface="Arial"/>
              <a:buChar char="•"/>
              <a:tabLst>
                <a:tab algn="l" pos="0"/>
              </a:tabLst>
            </a:pPr>
            <a:r>
              <a:rPr b="0" lang="en-US" sz="2000" spc="-1" strike="noStrike">
                <a:latin typeface="Arial"/>
              </a:rPr>
              <a:t>lighter header font</a:t>
            </a:r>
            <a:endParaRPr b="0" lang="en-US" sz="2000" spc="-1" strike="noStrike">
              <a:latin typeface="Arial"/>
            </a:endParaRPr>
          </a:p>
        </p:txBody>
      </p:sp>
      <p:sp>
        <p:nvSpPr>
          <p:cNvPr id="739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70AC56A-5335-4D95-A40A-A63BFC8B6534}" type="slidenum">
              <a:rPr b="0" lang="en-US" sz="1200" spc="-1" strike="noStrike">
                <a:latin typeface="Times New Roman"/>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6" name="PlaceHolder 1"/>
          <p:cNvSpPr>
            <a:spLocks noGrp="1"/>
          </p:cNvSpPr>
          <p:nvPr>
            <p:ph type="sldImg"/>
          </p:nvPr>
        </p:nvSpPr>
        <p:spPr>
          <a:xfrm>
            <a:off x="2514600" y="857160"/>
            <a:ext cx="4114080" cy="2313720"/>
          </a:xfrm>
          <a:prstGeom prst="rect">
            <a:avLst/>
          </a:prstGeom>
        </p:spPr>
      </p:sp>
      <p:sp>
        <p:nvSpPr>
          <p:cNvPr id="741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1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F5606D2-4978-4A22-9EB1-83CF4D3373B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3" name="PlaceHolder 1"/>
          <p:cNvSpPr>
            <a:spLocks noGrp="1"/>
          </p:cNvSpPr>
          <p:nvPr>
            <p:ph type="sldImg"/>
          </p:nvPr>
        </p:nvSpPr>
        <p:spPr>
          <a:xfrm>
            <a:off x="2514600" y="857160"/>
            <a:ext cx="4114080" cy="2313720"/>
          </a:xfrm>
          <a:prstGeom prst="rect">
            <a:avLst/>
          </a:prstGeom>
        </p:spPr>
      </p:sp>
      <p:sp>
        <p:nvSpPr>
          <p:cNvPr id="768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8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F6EA3E1-E5D7-4B2F-8AEC-1AFC00FC4129}" type="slidenum">
              <a:rPr b="0" lang="en-US" sz="1200" spc="-1" strike="noStrike">
                <a:latin typeface="Times New Roman"/>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6" name="PlaceHolder 1"/>
          <p:cNvSpPr>
            <a:spLocks noGrp="1"/>
          </p:cNvSpPr>
          <p:nvPr>
            <p:ph type="sldImg"/>
          </p:nvPr>
        </p:nvSpPr>
        <p:spPr>
          <a:xfrm>
            <a:off x="2514600" y="857160"/>
            <a:ext cx="4114080" cy="2313720"/>
          </a:xfrm>
          <a:prstGeom prst="rect">
            <a:avLst/>
          </a:prstGeom>
        </p:spPr>
      </p:sp>
      <p:sp>
        <p:nvSpPr>
          <p:cNvPr id="768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8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C748EFD-D270-4951-8A32-833EFEEE4EB1}" type="slidenum">
              <a:rPr b="0" lang="en-US" sz="1200" spc="-1" strike="noStrike">
                <a:latin typeface="Times New Roman"/>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9" name="PlaceHolder 1"/>
          <p:cNvSpPr>
            <a:spLocks noGrp="1"/>
          </p:cNvSpPr>
          <p:nvPr>
            <p:ph type="sldImg"/>
          </p:nvPr>
        </p:nvSpPr>
        <p:spPr>
          <a:xfrm>
            <a:off x="2514600" y="857160"/>
            <a:ext cx="4114080" cy="2313720"/>
          </a:xfrm>
          <a:prstGeom prst="rect">
            <a:avLst/>
          </a:prstGeom>
        </p:spPr>
      </p:sp>
      <p:sp>
        <p:nvSpPr>
          <p:cNvPr id="769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9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7E29F6E-D960-4E76-8034-330696CA8585}" type="slidenum">
              <a:rPr b="0" lang="en-US" sz="1200" spc="-1" strike="noStrike">
                <a:latin typeface="Times New Roman"/>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2" name="PlaceHolder 1"/>
          <p:cNvSpPr>
            <a:spLocks noGrp="1"/>
          </p:cNvSpPr>
          <p:nvPr>
            <p:ph type="sldImg"/>
          </p:nvPr>
        </p:nvSpPr>
        <p:spPr>
          <a:xfrm>
            <a:off x="2514600" y="857160"/>
            <a:ext cx="4114080" cy="2313720"/>
          </a:xfrm>
          <a:prstGeom prst="rect">
            <a:avLst/>
          </a:prstGeom>
        </p:spPr>
      </p:sp>
      <p:sp>
        <p:nvSpPr>
          <p:cNvPr id="769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9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126EBD5-3D00-4184-8E79-430ED4FFCABD}" type="slidenum">
              <a:rPr b="0" lang="en-US" sz="1200" spc="-1" strike="noStrike">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9" name="PlaceHolder 1"/>
          <p:cNvSpPr>
            <a:spLocks noGrp="1"/>
          </p:cNvSpPr>
          <p:nvPr>
            <p:ph type="sldImg"/>
          </p:nvPr>
        </p:nvSpPr>
        <p:spPr>
          <a:xfrm>
            <a:off x="2514600" y="857160"/>
            <a:ext cx="4114080" cy="2313720"/>
          </a:xfrm>
          <a:prstGeom prst="rect">
            <a:avLst/>
          </a:prstGeom>
        </p:spPr>
      </p:sp>
      <p:sp>
        <p:nvSpPr>
          <p:cNvPr id="742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2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A2E5B09-43AE-4C22-AD94-09AF90F02B0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2" name="PlaceHolder 1"/>
          <p:cNvSpPr>
            <a:spLocks noGrp="1"/>
          </p:cNvSpPr>
          <p:nvPr>
            <p:ph type="sldImg"/>
          </p:nvPr>
        </p:nvSpPr>
        <p:spPr>
          <a:xfrm>
            <a:off x="2514600" y="857160"/>
            <a:ext cx="4114080" cy="2313720"/>
          </a:xfrm>
          <a:prstGeom prst="rect">
            <a:avLst/>
          </a:prstGeom>
        </p:spPr>
      </p:sp>
      <p:sp>
        <p:nvSpPr>
          <p:cNvPr id="742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2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D3FD295-6037-4CB0-A774-CAD78ECCF97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5" name="PlaceHolder 1"/>
          <p:cNvSpPr>
            <a:spLocks noGrp="1"/>
          </p:cNvSpPr>
          <p:nvPr>
            <p:ph type="sldImg"/>
          </p:nvPr>
        </p:nvSpPr>
        <p:spPr>
          <a:xfrm>
            <a:off x="2514600" y="857160"/>
            <a:ext cx="4114080" cy="2313720"/>
          </a:xfrm>
          <a:prstGeom prst="rect">
            <a:avLst/>
          </a:prstGeom>
        </p:spPr>
      </p:sp>
      <p:sp>
        <p:nvSpPr>
          <p:cNvPr id="742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2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073D076-415D-4158-A51D-3D42CE391985}" type="slidenum">
              <a:rPr b="0" lang="en-US" sz="1200" spc="-1" strike="noStrike">
                <a:latin typeface="Times New Roman"/>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8" name="PlaceHolder 1"/>
          <p:cNvSpPr>
            <a:spLocks noGrp="1"/>
          </p:cNvSpPr>
          <p:nvPr>
            <p:ph type="sldImg"/>
          </p:nvPr>
        </p:nvSpPr>
        <p:spPr>
          <a:xfrm>
            <a:off x="2514600" y="857160"/>
            <a:ext cx="4114080" cy="2313720"/>
          </a:xfrm>
          <a:prstGeom prst="rect">
            <a:avLst/>
          </a:prstGeom>
        </p:spPr>
      </p:sp>
      <p:sp>
        <p:nvSpPr>
          <p:cNvPr id="742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3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7C91A08-4847-4BB9-B33A-65DBEEF8BD6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1" name="PlaceHolder 1"/>
          <p:cNvSpPr>
            <a:spLocks noGrp="1"/>
          </p:cNvSpPr>
          <p:nvPr>
            <p:ph type="sldImg"/>
          </p:nvPr>
        </p:nvSpPr>
        <p:spPr>
          <a:xfrm>
            <a:off x="2514600" y="857160"/>
            <a:ext cx="4114080" cy="2313720"/>
          </a:xfrm>
          <a:prstGeom prst="rect">
            <a:avLst/>
          </a:prstGeom>
        </p:spPr>
      </p:sp>
      <p:sp>
        <p:nvSpPr>
          <p:cNvPr id="743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3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4B6E88A-1D04-4279-AB1A-2BFB0D4D3B0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4" name="PlaceHolder 1"/>
          <p:cNvSpPr>
            <a:spLocks noGrp="1"/>
          </p:cNvSpPr>
          <p:nvPr>
            <p:ph type="sldImg"/>
          </p:nvPr>
        </p:nvSpPr>
        <p:spPr>
          <a:xfrm>
            <a:off x="2514600" y="857160"/>
            <a:ext cx="4114080" cy="2313720"/>
          </a:xfrm>
          <a:prstGeom prst="rect">
            <a:avLst/>
          </a:prstGeom>
        </p:spPr>
      </p:sp>
      <p:sp>
        <p:nvSpPr>
          <p:cNvPr id="743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3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A817FCF-2D1D-46B7-978D-29FCED82819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7" name="PlaceHolder 1"/>
          <p:cNvSpPr>
            <a:spLocks noGrp="1"/>
          </p:cNvSpPr>
          <p:nvPr>
            <p:ph type="sldImg"/>
          </p:nvPr>
        </p:nvSpPr>
        <p:spPr>
          <a:xfrm>
            <a:off x="2514600" y="857160"/>
            <a:ext cx="4114080" cy="2313720"/>
          </a:xfrm>
          <a:prstGeom prst="rect">
            <a:avLst/>
          </a:prstGeom>
        </p:spPr>
      </p:sp>
      <p:sp>
        <p:nvSpPr>
          <p:cNvPr id="7438" name="PlaceHolder 2"/>
          <p:cNvSpPr>
            <a:spLocks noGrp="1"/>
          </p:cNvSpPr>
          <p:nvPr>
            <p:ph type="body"/>
          </p:nvPr>
        </p:nvSpPr>
        <p:spPr>
          <a:xfrm>
            <a:off x="914400" y="3300480"/>
            <a:ext cx="7314480" cy="26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Text for this animation: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This all works out pretty nice and looks pretty simple!</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But of course the devil is in the details, as the saying goes.</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b="0" lang="en-US" sz="1200" spc="-1" strike="noStrike">
              <a:latin typeface="Arial"/>
            </a:endParaRPr>
          </a:p>
        </p:txBody>
      </p:sp>
      <p:sp>
        <p:nvSpPr>
          <p:cNvPr id="743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4397C32-F98A-4D49-925F-F614D6A601B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0" name="PlaceHolder 1"/>
          <p:cNvSpPr>
            <a:spLocks noGrp="1"/>
          </p:cNvSpPr>
          <p:nvPr>
            <p:ph type="sldImg"/>
          </p:nvPr>
        </p:nvSpPr>
        <p:spPr>
          <a:xfrm>
            <a:off x="2514600" y="857160"/>
            <a:ext cx="4114080" cy="2313720"/>
          </a:xfrm>
          <a:prstGeom prst="rect">
            <a:avLst/>
          </a:prstGeom>
        </p:spPr>
      </p:sp>
      <p:sp>
        <p:nvSpPr>
          <p:cNvPr id="744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4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B4B8C8E-60F4-4D98-90C0-98EC31B3821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3" name="PlaceHolder 1"/>
          <p:cNvSpPr>
            <a:spLocks noGrp="1"/>
          </p:cNvSpPr>
          <p:nvPr>
            <p:ph type="sldImg"/>
          </p:nvPr>
        </p:nvSpPr>
        <p:spPr>
          <a:xfrm>
            <a:off x="2514600" y="857160"/>
            <a:ext cx="4114080" cy="2313720"/>
          </a:xfrm>
          <a:prstGeom prst="rect">
            <a:avLst/>
          </a:prstGeom>
        </p:spPr>
      </p:sp>
      <p:sp>
        <p:nvSpPr>
          <p:cNvPr id="744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4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03D1605-3345-4FDB-90AB-E89D84CDB03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2" name="PlaceHolder 1"/>
          <p:cNvSpPr>
            <a:spLocks noGrp="1"/>
          </p:cNvSpPr>
          <p:nvPr>
            <p:ph type="sldImg"/>
          </p:nvPr>
        </p:nvSpPr>
        <p:spPr>
          <a:xfrm>
            <a:off x="2514600" y="857160"/>
            <a:ext cx="4114080" cy="2313720"/>
          </a:xfrm>
          <a:prstGeom prst="rect">
            <a:avLst/>
          </a:prstGeom>
        </p:spPr>
      </p:sp>
      <p:sp>
        <p:nvSpPr>
          <p:cNvPr id="739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39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59920DE-DA23-4E64-8E2A-C21B574E081F}" type="slidenum">
              <a:rPr b="0" lang="en-US" sz="1200" spc="-1" strike="noStrike">
                <a:latin typeface="Times New Roman"/>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6" name="PlaceHolder 1"/>
          <p:cNvSpPr>
            <a:spLocks noGrp="1"/>
          </p:cNvSpPr>
          <p:nvPr>
            <p:ph type="sldImg"/>
          </p:nvPr>
        </p:nvSpPr>
        <p:spPr>
          <a:xfrm>
            <a:off x="2514600" y="857160"/>
            <a:ext cx="4114080" cy="2313720"/>
          </a:xfrm>
          <a:prstGeom prst="rect">
            <a:avLst/>
          </a:prstGeom>
        </p:spPr>
      </p:sp>
      <p:sp>
        <p:nvSpPr>
          <p:cNvPr id="744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4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A23A4AE-50C2-488F-829E-EFCEE7227BA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9" name="PlaceHolder 1"/>
          <p:cNvSpPr>
            <a:spLocks noGrp="1"/>
          </p:cNvSpPr>
          <p:nvPr>
            <p:ph type="sldImg"/>
          </p:nvPr>
        </p:nvSpPr>
        <p:spPr>
          <a:xfrm>
            <a:off x="2514600" y="857160"/>
            <a:ext cx="4114080" cy="2313720"/>
          </a:xfrm>
          <a:prstGeom prst="rect">
            <a:avLst/>
          </a:prstGeom>
        </p:spPr>
      </p:sp>
      <p:sp>
        <p:nvSpPr>
          <p:cNvPr id="745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5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54FB30C-EDF3-416C-A6BB-CDF98E4F5FB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2" name="PlaceHolder 1"/>
          <p:cNvSpPr>
            <a:spLocks noGrp="1"/>
          </p:cNvSpPr>
          <p:nvPr>
            <p:ph type="sldImg"/>
          </p:nvPr>
        </p:nvSpPr>
        <p:spPr>
          <a:xfrm>
            <a:off x="2514600" y="857160"/>
            <a:ext cx="4114080" cy="2313720"/>
          </a:xfrm>
          <a:prstGeom prst="rect">
            <a:avLst/>
          </a:prstGeom>
        </p:spPr>
      </p:sp>
      <p:sp>
        <p:nvSpPr>
          <p:cNvPr id="745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5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8FA245B-9F08-4EC7-A875-1E12ABC89FE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5" name="PlaceHolder 1"/>
          <p:cNvSpPr>
            <a:spLocks noGrp="1"/>
          </p:cNvSpPr>
          <p:nvPr>
            <p:ph type="sldImg"/>
          </p:nvPr>
        </p:nvSpPr>
        <p:spPr>
          <a:xfrm>
            <a:off x="2514600" y="857160"/>
            <a:ext cx="4114080" cy="2313720"/>
          </a:xfrm>
          <a:prstGeom prst="rect">
            <a:avLst/>
          </a:prstGeom>
        </p:spPr>
      </p:sp>
      <p:sp>
        <p:nvSpPr>
          <p:cNvPr id="745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5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DD84BC4-0D58-4E1F-A683-0B2A9FB5685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8" name="PlaceHolder 1"/>
          <p:cNvSpPr>
            <a:spLocks noGrp="1"/>
          </p:cNvSpPr>
          <p:nvPr>
            <p:ph type="sldImg"/>
          </p:nvPr>
        </p:nvSpPr>
        <p:spPr>
          <a:xfrm>
            <a:off x="2514600" y="857160"/>
            <a:ext cx="4114080" cy="2313720"/>
          </a:xfrm>
          <a:prstGeom prst="rect">
            <a:avLst/>
          </a:prstGeom>
        </p:spPr>
      </p:sp>
      <p:sp>
        <p:nvSpPr>
          <p:cNvPr id="745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6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1925781-62FF-4D14-BA69-871C1DDAC7B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1" name="PlaceHolder 1"/>
          <p:cNvSpPr>
            <a:spLocks noGrp="1"/>
          </p:cNvSpPr>
          <p:nvPr>
            <p:ph type="sldImg"/>
          </p:nvPr>
        </p:nvSpPr>
        <p:spPr>
          <a:xfrm>
            <a:off x="2514600" y="857160"/>
            <a:ext cx="4114080" cy="2313720"/>
          </a:xfrm>
          <a:prstGeom prst="rect">
            <a:avLst/>
          </a:prstGeom>
        </p:spPr>
      </p:sp>
      <p:sp>
        <p:nvSpPr>
          <p:cNvPr id="746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6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E3AC4E8-9CDF-4E52-A96E-330334B049F2}"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4" name="PlaceHolder 1"/>
          <p:cNvSpPr>
            <a:spLocks noGrp="1"/>
          </p:cNvSpPr>
          <p:nvPr>
            <p:ph type="sldImg"/>
          </p:nvPr>
        </p:nvSpPr>
        <p:spPr>
          <a:xfrm>
            <a:off x="2514600" y="857160"/>
            <a:ext cx="4114080" cy="2313720"/>
          </a:xfrm>
          <a:prstGeom prst="rect">
            <a:avLst/>
          </a:prstGeom>
        </p:spPr>
      </p:sp>
      <p:sp>
        <p:nvSpPr>
          <p:cNvPr id="746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6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EF8FCE6-65CE-4FE6-B52E-28FC26F839F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7" name="PlaceHolder 1"/>
          <p:cNvSpPr>
            <a:spLocks noGrp="1"/>
          </p:cNvSpPr>
          <p:nvPr>
            <p:ph type="sldImg"/>
          </p:nvPr>
        </p:nvSpPr>
        <p:spPr>
          <a:xfrm>
            <a:off x="2514600" y="857160"/>
            <a:ext cx="4114080" cy="2313720"/>
          </a:xfrm>
          <a:prstGeom prst="rect">
            <a:avLst/>
          </a:prstGeom>
        </p:spPr>
      </p:sp>
      <p:sp>
        <p:nvSpPr>
          <p:cNvPr id="746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6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263916D-3206-4F8C-9079-8E885FEF897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0" name="PlaceHolder 1"/>
          <p:cNvSpPr>
            <a:spLocks noGrp="1"/>
          </p:cNvSpPr>
          <p:nvPr>
            <p:ph type="sldImg"/>
          </p:nvPr>
        </p:nvSpPr>
        <p:spPr>
          <a:xfrm>
            <a:off x="2514600" y="857160"/>
            <a:ext cx="4114080" cy="2313720"/>
          </a:xfrm>
          <a:prstGeom prst="rect">
            <a:avLst/>
          </a:prstGeom>
        </p:spPr>
      </p:sp>
      <p:sp>
        <p:nvSpPr>
          <p:cNvPr id="747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7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CA8B678-D64D-404A-86F7-7C26D8DE560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3" name="PlaceHolder 1"/>
          <p:cNvSpPr>
            <a:spLocks noGrp="1"/>
          </p:cNvSpPr>
          <p:nvPr>
            <p:ph type="sldImg"/>
          </p:nvPr>
        </p:nvSpPr>
        <p:spPr>
          <a:xfrm>
            <a:off x="2514600" y="857160"/>
            <a:ext cx="4114080" cy="2313720"/>
          </a:xfrm>
          <a:prstGeom prst="rect">
            <a:avLst/>
          </a:prstGeom>
        </p:spPr>
      </p:sp>
      <p:sp>
        <p:nvSpPr>
          <p:cNvPr id="747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7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599D305-2844-43C4-AC89-6D1C870D497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5" name="PlaceHolder 1"/>
          <p:cNvSpPr>
            <a:spLocks noGrp="1"/>
          </p:cNvSpPr>
          <p:nvPr>
            <p:ph type="sldImg"/>
          </p:nvPr>
        </p:nvSpPr>
        <p:spPr>
          <a:xfrm>
            <a:off x="2514600" y="857160"/>
            <a:ext cx="4114080" cy="2313720"/>
          </a:xfrm>
          <a:prstGeom prst="rect">
            <a:avLst/>
          </a:prstGeom>
        </p:spPr>
      </p:sp>
      <p:sp>
        <p:nvSpPr>
          <p:cNvPr id="739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39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072B9CD-61D5-4158-829A-EFB398A56526}" type="slidenum">
              <a:rPr b="0" lang="en-US" sz="1200" spc="-1" strike="noStrike">
                <a:latin typeface="Times New Roman"/>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6" name="PlaceHolder 1"/>
          <p:cNvSpPr>
            <a:spLocks noGrp="1"/>
          </p:cNvSpPr>
          <p:nvPr>
            <p:ph type="sldImg"/>
          </p:nvPr>
        </p:nvSpPr>
        <p:spPr>
          <a:xfrm>
            <a:off x="2514600" y="857160"/>
            <a:ext cx="4114080" cy="2313720"/>
          </a:xfrm>
          <a:prstGeom prst="rect">
            <a:avLst/>
          </a:prstGeom>
        </p:spPr>
      </p:sp>
      <p:sp>
        <p:nvSpPr>
          <p:cNvPr id="747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7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E6AE294-B9C9-4279-BF2C-0F52639F10C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9" name="PlaceHolder 1"/>
          <p:cNvSpPr>
            <a:spLocks noGrp="1"/>
          </p:cNvSpPr>
          <p:nvPr>
            <p:ph type="sldImg"/>
          </p:nvPr>
        </p:nvSpPr>
        <p:spPr>
          <a:xfrm>
            <a:off x="2514600" y="857160"/>
            <a:ext cx="4114080" cy="2313720"/>
          </a:xfrm>
          <a:prstGeom prst="rect">
            <a:avLst/>
          </a:prstGeom>
        </p:spPr>
      </p:sp>
      <p:sp>
        <p:nvSpPr>
          <p:cNvPr id="748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8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22BB9F8-496F-4B07-8B78-BB37911DEC3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2" name="PlaceHolder 1"/>
          <p:cNvSpPr>
            <a:spLocks noGrp="1"/>
          </p:cNvSpPr>
          <p:nvPr>
            <p:ph type="sldImg"/>
          </p:nvPr>
        </p:nvSpPr>
        <p:spPr>
          <a:xfrm>
            <a:off x="2514600" y="857160"/>
            <a:ext cx="4114080" cy="2313720"/>
          </a:xfrm>
          <a:prstGeom prst="rect">
            <a:avLst/>
          </a:prstGeom>
        </p:spPr>
      </p:sp>
      <p:sp>
        <p:nvSpPr>
          <p:cNvPr id="7483" name="PlaceHolder 2"/>
          <p:cNvSpPr>
            <a:spLocks noGrp="1"/>
          </p:cNvSpPr>
          <p:nvPr>
            <p:ph type="body"/>
          </p:nvPr>
        </p:nvSpPr>
        <p:spPr>
          <a:xfrm>
            <a:off x="914400" y="3300480"/>
            <a:ext cx="7314480" cy="26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You might think that more buffering is a good thing.  Buffering is a bit like salt—just the right amount of salt makes food better, but too much makes it inedible!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748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AABEB83-19AC-42FC-B2E6-8D72C75A912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5" name="PlaceHolder 1"/>
          <p:cNvSpPr>
            <a:spLocks noGrp="1"/>
          </p:cNvSpPr>
          <p:nvPr>
            <p:ph type="sldImg"/>
          </p:nvPr>
        </p:nvSpPr>
        <p:spPr>
          <a:xfrm>
            <a:off x="2514600" y="857160"/>
            <a:ext cx="4114080" cy="2313720"/>
          </a:xfrm>
          <a:prstGeom prst="rect">
            <a:avLst/>
          </a:prstGeom>
        </p:spPr>
      </p:sp>
      <p:sp>
        <p:nvSpPr>
          <p:cNvPr id="748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8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76D73B2-CD1B-4CB3-937D-3AB1A03FE90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8" name="PlaceHolder 1"/>
          <p:cNvSpPr>
            <a:spLocks noGrp="1"/>
          </p:cNvSpPr>
          <p:nvPr>
            <p:ph type="sldImg"/>
          </p:nvPr>
        </p:nvSpPr>
        <p:spPr>
          <a:xfrm>
            <a:off x="2514600" y="857160"/>
            <a:ext cx="4114080" cy="2313720"/>
          </a:xfrm>
          <a:prstGeom prst="rect">
            <a:avLst/>
          </a:prstGeom>
        </p:spPr>
      </p:sp>
      <p:sp>
        <p:nvSpPr>
          <p:cNvPr id="748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9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832AE29-4245-4D02-B282-B37D1ED309B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1" name="PlaceHolder 1"/>
          <p:cNvSpPr>
            <a:spLocks noGrp="1"/>
          </p:cNvSpPr>
          <p:nvPr>
            <p:ph type="sldImg"/>
          </p:nvPr>
        </p:nvSpPr>
        <p:spPr>
          <a:xfrm>
            <a:off x="2514600" y="857160"/>
            <a:ext cx="4114080" cy="2313720"/>
          </a:xfrm>
          <a:prstGeom prst="rect">
            <a:avLst/>
          </a:prstGeom>
        </p:spPr>
      </p:sp>
      <p:sp>
        <p:nvSpPr>
          <p:cNvPr id="749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9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14687CE-B4D9-4803-986F-C7EBE1125BE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4" name="PlaceHolder 1"/>
          <p:cNvSpPr>
            <a:spLocks noGrp="1"/>
          </p:cNvSpPr>
          <p:nvPr>
            <p:ph type="sldImg"/>
          </p:nvPr>
        </p:nvSpPr>
        <p:spPr>
          <a:xfrm>
            <a:off x="2514600" y="857160"/>
            <a:ext cx="4114080" cy="2313720"/>
          </a:xfrm>
          <a:prstGeom prst="rect">
            <a:avLst/>
          </a:prstGeom>
        </p:spPr>
      </p:sp>
      <p:sp>
        <p:nvSpPr>
          <p:cNvPr id="749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9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4A14B48-83BA-4AC3-9E13-0EEE23C4D41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7" name="PlaceHolder 1"/>
          <p:cNvSpPr>
            <a:spLocks noGrp="1"/>
          </p:cNvSpPr>
          <p:nvPr>
            <p:ph type="sldImg"/>
          </p:nvPr>
        </p:nvSpPr>
        <p:spPr>
          <a:xfrm>
            <a:off x="2514600" y="857160"/>
            <a:ext cx="4114080" cy="2313720"/>
          </a:xfrm>
          <a:prstGeom prst="rect">
            <a:avLst/>
          </a:prstGeom>
        </p:spPr>
      </p:sp>
      <p:sp>
        <p:nvSpPr>
          <p:cNvPr id="749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9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203955C-12EA-43D5-8B34-B39C64DC577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0" name="PlaceHolder 1"/>
          <p:cNvSpPr>
            <a:spLocks noGrp="1"/>
          </p:cNvSpPr>
          <p:nvPr>
            <p:ph type="sldImg"/>
          </p:nvPr>
        </p:nvSpPr>
        <p:spPr>
          <a:xfrm>
            <a:off x="2514600" y="857160"/>
            <a:ext cx="4114080" cy="2313720"/>
          </a:xfrm>
          <a:prstGeom prst="rect">
            <a:avLst/>
          </a:prstGeom>
        </p:spPr>
      </p:sp>
      <p:sp>
        <p:nvSpPr>
          <p:cNvPr id="750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0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DD32451-406A-4974-AF9A-5D4C115DB6A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3" name="PlaceHolder 1"/>
          <p:cNvSpPr>
            <a:spLocks noGrp="1"/>
          </p:cNvSpPr>
          <p:nvPr>
            <p:ph type="sldImg"/>
          </p:nvPr>
        </p:nvSpPr>
        <p:spPr>
          <a:xfrm>
            <a:off x="2514600" y="857160"/>
            <a:ext cx="4114080" cy="2313720"/>
          </a:xfrm>
          <a:prstGeom prst="rect">
            <a:avLst/>
          </a:prstGeom>
        </p:spPr>
      </p:sp>
      <p:sp>
        <p:nvSpPr>
          <p:cNvPr id="750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0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58BD44E-3FFE-4E9D-A847-DE246E3CF88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8" name="PlaceHolder 1"/>
          <p:cNvSpPr>
            <a:spLocks noGrp="1"/>
          </p:cNvSpPr>
          <p:nvPr>
            <p:ph type="sldImg"/>
          </p:nvPr>
        </p:nvSpPr>
        <p:spPr>
          <a:xfrm>
            <a:off x="2514600" y="857160"/>
            <a:ext cx="4114080" cy="2313720"/>
          </a:xfrm>
          <a:prstGeom prst="rect">
            <a:avLst/>
          </a:prstGeom>
        </p:spPr>
      </p:sp>
      <p:sp>
        <p:nvSpPr>
          <p:cNvPr id="739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0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3DE50B7-E7B8-4A29-AC92-59EDEF546BF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6" name="PlaceHolder 1"/>
          <p:cNvSpPr>
            <a:spLocks noGrp="1"/>
          </p:cNvSpPr>
          <p:nvPr>
            <p:ph type="sldImg"/>
          </p:nvPr>
        </p:nvSpPr>
        <p:spPr>
          <a:xfrm>
            <a:off x="2514600" y="857160"/>
            <a:ext cx="4114080" cy="2313720"/>
          </a:xfrm>
          <a:prstGeom prst="rect">
            <a:avLst/>
          </a:prstGeom>
        </p:spPr>
      </p:sp>
      <p:sp>
        <p:nvSpPr>
          <p:cNvPr id="750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0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0EF0205-968C-4A94-9181-52075FFDE862}"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9" name="PlaceHolder 1"/>
          <p:cNvSpPr>
            <a:spLocks noGrp="1"/>
          </p:cNvSpPr>
          <p:nvPr>
            <p:ph type="sldImg"/>
          </p:nvPr>
        </p:nvSpPr>
        <p:spPr>
          <a:xfrm>
            <a:off x="2514600" y="857160"/>
            <a:ext cx="4114080" cy="2313720"/>
          </a:xfrm>
          <a:prstGeom prst="rect">
            <a:avLst/>
          </a:prstGeom>
        </p:spPr>
      </p:sp>
      <p:sp>
        <p:nvSpPr>
          <p:cNvPr id="751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1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494E9BE-553D-4500-9783-92FF37452C5C}" type="slidenum">
              <a:rPr b="0" lang="en-US" sz="1200" spc="-1" strike="noStrike">
                <a:latin typeface="Times New Roman"/>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2" name="PlaceHolder 1"/>
          <p:cNvSpPr>
            <a:spLocks noGrp="1"/>
          </p:cNvSpPr>
          <p:nvPr>
            <p:ph type="sldImg"/>
          </p:nvPr>
        </p:nvSpPr>
        <p:spPr>
          <a:xfrm>
            <a:off x="2514600" y="857160"/>
            <a:ext cx="4114080" cy="2313720"/>
          </a:xfrm>
          <a:prstGeom prst="rect">
            <a:avLst/>
          </a:prstGeom>
        </p:spPr>
      </p:sp>
      <p:sp>
        <p:nvSpPr>
          <p:cNvPr id="751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1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0061A09-360F-4FAA-8CBA-ACE133820BB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5" name="PlaceHolder 1"/>
          <p:cNvSpPr>
            <a:spLocks noGrp="1"/>
          </p:cNvSpPr>
          <p:nvPr>
            <p:ph type="sldImg"/>
          </p:nvPr>
        </p:nvSpPr>
        <p:spPr>
          <a:xfrm>
            <a:off x="2514600" y="857160"/>
            <a:ext cx="4114080" cy="2313720"/>
          </a:xfrm>
          <a:prstGeom prst="rect">
            <a:avLst/>
          </a:prstGeom>
        </p:spPr>
      </p:sp>
      <p:sp>
        <p:nvSpPr>
          <p:cNvPr id="751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1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083A976-0408-42CB-91A8-BC70357C04E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8" name="PlaceHolder 1"/>
          <p:cNvSpPr>
            <a:spLocks noGrp="1"/>
          </p:cNvSpPr>
          <p:nvPr>
            <p:ph type="sldImg"/>
          </p:nvPr>
        </p:nvSpPr>
        <p:spPr>
          <a:xfrm>
            <a:off x="2514600" y="857160"/>
            <a:ext cx="4114080" cy="2313720"/>
          </a:xfrm>
          <a:prstGeom prst="rect">
            <a:avLst/>
          </a:prstGeom>
        </p:spPr>
      </p:sp>
      <p:sp>
        <p:nvSpPr>
          <p:cNvPr id="751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2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3C98EE4-04B5-4BD0-A8D8-B3E2C6DE539C}" type="slidenum">
              <a:rPr b="0" lang="en-US" sz="1200" spc="-1" strike="noStrike">
                <a:latin typeface="Times New Roman"/>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1" name="PlaceHolder 1"/>
          <p:cNvSpPr>
            <a:spLocks noGrp="1"/>
          </p:cNvSpPr>
          <p:nvPr>
            <p:ph type="sldImg"/>
          </p:nvPr>
        </p:nvSpPr>
        <p:spPr>
          <a:xfrm>
            <a:off x="2514600" y="857160"/>
            <a:ext cx="4114080" cy="2313720"/>
          </a:xfrm>
          <a:prstGeom prst="rect">
            <a:avLst/>
          </a:prstGeom>
        </p:spPr>
      </p:sp>
      <p:sp>
        <p:nvSpPr>
          <p:cNvPr id="752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2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EF74883-1747-4E5B-BCCE-C0178DAC1084}" type="slidenum">
              <a:rPr b="0" lang="en-US" sz="1200" spc="-1" strike="noStrike">
                <a:latin typeface="Times New Roman"/>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4" name="PlaceHolder 1"/>
          <p:cNvSpPr>
            <a:spLocks noGrp="1"/>
          </p:cNvSpPr>
          <p:nvPr>
            <p:ph type="sldImg"/>
          </p:nvPr>
        </p:nvSpPr>
        <p:spPr>
          <a:xfrm>
            <a:off x="2514600" y="857160"/>
            <a:ext cx="4114080" cy="2313720"/>
          </a:xfrm>
          <a:prstGeom prst="rect">
            <a:avLst/>
          </a:prstGeom>
        </p:spPr>
      </p:sp>
      <p:sp>
        <p:nvSpPr>
          <p:cNvPr id="752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2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7A75B2A-A0ED-4B07-B590-359D588A78C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7" name="PlaceHolder 1"/>
          <p:cNvSpPr>
            <a:spLocks noGrp="1"/>
          </p:cNvSpPr>
          <p:nvPr>
            <p:ph type="sldImg"/>
          </p:nvPr>
        </p:nvSpPr>
        <p:spPr>
          <a:xfrm>
            <a:off x="2514600" y="857160"/>
            <a:ext cx="4114080" cy="2313720"/>
          </a:xfrm>
          <a:prstGeom prst="rect">
            <a:avLst/>
          </a:prstGeom>
        </p:spPr>
      </p:sp>
      <p:sp>
        <p:nvSpPr>
          <p:cNvPr id="752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2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7284A54-1401-4941-90BA-D5CEC0D680C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0" name="PlaceHolder 1"/>
          <p:cNvSpPr>
            <a:spLocks noGrp="1"/>
          </p:cNvSpPr>
          <p:nvPr>
            <p:ph type="sldImg"/>
          </p:nvPr>
        </p:nvSpPr>
        <p:spPr>
          <a:xfrm>
            <a:off x="2514600" y="857160"/>
            <a:ext cx="4114080" cy="2313720"/>
          </a:xfrm>
          <a:prstGeom prst="rect">
            <a:avLst/>
          </a:prstGeom>
        </p:spPr>
      </p:sp>
      <p:sp>
        <p:nvSpPr>
          <p:cNvPr id="753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3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F4A64A9-DFDC-4F14-9228-E250644EA1E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3" name="PlaceHolder 1"/>
          <p:cNvSpPr>
            <a:spLocks noGrp="1"/>
          </p:cNvSpPr>
          <p:nvPr>
            <p:ph type="sldImg"/>
          </p:nvPr>
        </p:nvSpPr>
        <p:spPr>
          <a:xfrm>
            <a:off x="2514600" y="857160"/>
            <a:ext cx="4114080" cy="2313720"/>
          </a:xfrm>
          <a:prstGeom prst="rect">
            <a:avLst/>
          </a:prstGeom>
        </p:spPr>
      </p:sp>
      <p:sp>
        <p:nvSpPr>
          <p:cNvPr id="753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3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20BFF3C-7BB9-4FB5-89A6-D20E7323DA8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1" name="PlaceHolder 1"/>
          <p:cNvSpPr>
            <a:spLocks noGrp="1"/>
          </p:cNvSpPr>
          <p:nvPr>
            <p:ph type="sldImg"/>
          </p:nvPr>
        </p:nvSpPr>
        <p:spPr>
          <a:xfrm>
            <a:off x="2514600" y="857160"/>
            <a:ext cx="4114080" cy="2313720"/>
          </a:xfrm>
          <a:prstGeom prst="rect">
            <a:avLst/>
          </a:prstGeom>
        </p:spPr>
      </p:sp>
      <p:sp>
        <p:nvSpPr>
          <p:cNvPr id="740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0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F1C0E67-7366-422E-80CA-AB8DC40C65B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6" name="PlaceHolder 1"/>
          <p:cNvSpPr>
            <a:spLocks noGrp="1"/>
          </p:cNvSpPr>
          <p:nvPr>
            <p:ph type="sldImg"/>
          </p:nvPr>
        </p:nvSpPr>
        <p:spPr>
          <a:xfrm>
            <a:off x="2514600" y="857160"/>
            <a:ext cx="4114080" cy="2313720"/>
          </a:xfrm>
          <a:prstGeom prst="rect">
            <a:avLst/>
          </a:prstGeom>
        </p:spPr>
      </p:sp>
      <p:sp>
        <p:nvSpPr>
          <p:cNvPr id="753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3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420CFC7-2863-4960-B657-EF26B65FDE0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9" name="PlaceHolder 1"/>
          <p:cNvSpPr>
            <a:spLocks noGrp="1"/>
          </p:cNvSpPr>
          <p:nvPr>
            <p:ph type="sldImg"/>
          </p:nvPr>
        </p:nvSpPr>
        <p:spPr>
          <a:xfrm>
            <a:off x="2514600" y="857160"/>
            <a:ext cx="4114080" cy="2313720"/>
          </a:xfrm>
          <a:prstGeom prst="rect">
            <a:avLst/>
          </a:prstGeom>
        </p:spPr>
      </p:sp>
      <p:sp>
        <p:nvSpPr>
          <p:cNvPr id="754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4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BA49F37-E672-42CE-8CCE-B3A6CD0B6AC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2" name="PlaceHolder 1"/>
          <p:cNvSpPr>
            <a:spLocks noGrp="1"/>
          </p:cNvSpPr>
          <p:nvPr>
            <p:ph type="sldImg"/>
          </p:nvPr>
        </p:nvSpPr>
        <p:spPr>
          <a:xfrm>
            <a:off x="2514600" y="857160"/>
            <a:ext cx="4114080" cy="2313720"/>
          </a:xfrm>
          <a:prstGeom prst="rect">
            <a:avLst/>
          </a:prstGeom>
        </p:spPr>
      </p:sp>
      <p:sp>
        <p:nvSpPr>
          <p:cNvPr id="754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4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077D9EA-42BE-4986-ADB3-1DE981B09EB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5" name="PlaceHolder 1"/>
          <p:cNvSpPr>
            <a:spLocks noGrp="1"/>
          </p:cNvSpPr>
          <p:nvPr>
            <p:ph type="sldImg"/>
          </p:nvPr>
        </p:nvSpPr>
        <p:spPr>
          <a:xfrm>
            <a:off x="2514600" y="857160"/>
            <a:ext cx="4114080" cy="2313720"/>
          </a:xfrm>
          <a:prstGeom prst="rect">
            <a:avLst/>
          </a:prstGeom>
        </p:spPr>
      </p:sp>
      <p:sp>
        <p:nvSpPr>
          <p:cNvPr id="754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4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FB01BA9-6519-4163-9FAB-6C3496F5385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8" name="PlaceHolder 1"/>
          <p:cNvSpPr>
            <a:spLocks noGrp="1"/>
          </p:cNvSpPr>
          <p:nvPr>
            <p:ph type="sldImg"/>
          </p:nvPr>
        </p:nvSpPr>
        <p:spPr>
          <a:xfrm>
            <a:off x="2514600" y="857160"/>
            <a:ext cx="4114080" cy="2313720"/>
          </a:xfrm>
          <a:prstGeom prst="rect">
            <a:avLst/>
          </a:prstGeom>
        </p:spPr>
      </p:sp>
      <p:sp>
        <p:nvSpPr>
          <p:cNvPr id="754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5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3EF647B-A79B-4261-AEEB-FB9BE36CBE22}"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1" name="PlaceHolder 1"/>
          <p:cNvSpPr>
            <a:spLocks noGrp="1"/>
          </p:cNvSpPr>
          <p:nvPr>
            <p:ph type="sldImg"/>
          </p:nvPr>
        </p:nvSpPr>
        <p:spPr>
          <a:xfrm>
            <a:off x="2514600" y="857160"/>
            <a:ext cx="4114080" cy="2313720"/>
          </a:xfrm>
          <a:prstGeom prst="rect">
            <a:avLst/>
          </a:prstGeom>
        </p:spPr>
      </p:sp>
      <p:sp>
        <p:nvSpPr>
          <p:cNvPr id="755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5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F384E3A-7D6B-4B1E-AF3D-637E57EDE49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4" name="PlaceHolder 1"/>
          <p:cNvSpPr>
            <a:spLocks noGrp="1"/>
          </p:cNvSpPr>
          <p:nvPr>
            <p:ph type="sldImg"/>
          </p:nvPr>
        </p:nvSpPr>
        <p:spPr>
          <a:xfrm>
            <a:off x="2514600" y="857160"/>
            <a:ext cx="4114080" cy="2313720"/>
          </a:xfrm>
          <a:prstGeom prst="rect">
            <a:avLst/>
          </a:prstGeom>
        </p:spPr>
      </p:sp>
      <p:sp>
        <p:nvSpPr>
          <p:cNvPr id="755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5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7088D8E-36F1-458E-B154-D1A83501BF0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7" name="PlaceHolder 1"/>
          <p:cNvSpPr>
            <a:spLocks noGrp="1"/>
          </p:cNvSpPr>
          <p:nvPr>
            <p:ph type="sldImg"/>
          </p:nvPr>
        </p:nvSpPr>
        <p:spPr>
          <a:xfrm>
            <a:off x="2514600" y="857160"/>
            <a:ext cx="4114080" cy="2313720"/>
          </a:xfrm>
          <a:prstGeom prst="rect">
            <a:avLst/>
          </a:prstGeom>
        </p:spPr>
      </p:sp>
      <p:sp>
        <p:nvSpPr>
          <p:cNvPr id="755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5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9CE8F08-A780-406C-B51B-CC8C6BCC0FB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0" name="PlaceHolder 1"/>
          <p:cNvSpPr>
            <a:spLocks noGrp="1"/>
          </p:cNvSpPr>
          <p:nvPr>
            <p:ph type="sldImg"/>
          </p:nvPr>
        </p:nvSpPr>
        <p:spPr>
          <a:xfrm>
            <a:off x="2514600" y="857160"/>
            <a:ext cx="4114080" cy="2313720"/>
          </a:xfrm>
          <a:prstGeom prst="rect">
            <a:avLst/>
          </a:prstGeom>
        </p:spPr>
      </p:sp>
      <p:sp>
        <p:nvSpPr>
          <p:cNvPr id="756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6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09C85A4-37CA-4617-8B85-1D4EFB7D58E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3" name="PlaceHolder 1"/>
          <p:cNvSpPr>
            <a:spLocks noGrp="1"/>
          </p:cNvSpPr>
          <p:nvPr>
            <p:ph type="sldImg"/>
          </p:nvPr>
        </p:nvSpPr>
        <p:spPr>
          <a:xfrm>
            <a:off x="2514600" y="857160"/>
            <a:ext cx="4114080" cy="2313720"/>
          </a:xfrm>
          <a:prstGeom prst="rect">
            <a:avLst/>
          </a:prstGeom>
        </p:spPr>
      </p:sp>
      <p:sp>
        <p:nvSpPr>
          <p:cNvPr id="756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6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DB8F16E-A78D-43B1-97FB-D28457784D7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4" name="PlaceHolder 1"/>
          <p:cNvSpPr>
            <a:spLocks noGrp="1"/>
          </p:cNvSpPr>
          <p:nvPr>
            <p:ph type="sldImg"/>
          </p:nvPr>
        </p:nvSpPr>
        <p:spPr>
          <a:xfrm>
            <a:off x="2514600" y="857160"/>
            <a:ext cx="4114080" cy="2313720"/>
          </a:xfrm>
          <a:prstGeom prst="rect">
            <a:avLst/>
          </a:prstGeom>
        </p:spPr>
      </p:sp>
      <p:sp>
        <p:nvSpPr>
          <p:cNvPr id="740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0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518E5AC-067B-4BA2-9C9C-A1B6E7251BB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6" name="PlaceHolder 1"/>
          <p:cNvSpPr>
            <a:spLocks noGrp="1"/>
          </p:cNvSpPr>
          <p:nvPr>
            <p:ph type="sldImg"/>
          </p:nvPr>
        </p:nvSpPr>
        <p:spPr>
          <a:xfrm>
            <a:off x="2514600" y="857160"/>
            <a:ext cx="4114080" cy="2313720"/>
          </a:xfrm>
          <a:prstGeom prst="rect">
            <a:avLst/>
          </a:prstGeom>
        </p:spPr>
      </p:sp>
      <p:sp>
        <p:nvSpPr>
          <p:cNvPr id="756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6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509889F-1B91-4BDD-8AB3-655758234AA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9" name="PlaceHolder 1"/>
          <p:cNvSpPr>
            <a:spLocks noGrp="1"/>
          </p:cNvSpPr>
          <p:nvPr>
            <p:ph type="sldImg"/>
          </p:nvPr>
        </p:nvSpPr>
        <p:spPr>
          <a:xfrm>
            <a:off x="2514600" y="857160"/>
            <a:ext cx="4114080" cy="2313720"/>
          </a:xfrm>
          <a:prstGeom prst="rect">
            <a:avLst/>
          </a:prstGeom>
        </p:spPr>
      </p:sp>
      <p:sp>
        <p:nvSpPr>
          <p:cNvPr id="757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7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CB9F54E-2F35-4D06-ABDD-CF907CD5F5F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2" name="PlaceHolder 1"/>
          <p:cNvSpPr>
            <a:spLocks noGrp="1"/>
          </p:cNvSpPr>
          <p:nvPr>
            <p:ph type="sldImg"/>
          </p:nvPr>
        </p:nvSpPr>
        <p:spPr>
          <a:xfrm>
            <a:off x="2514600" y="857160"/>
            <a:ext cx="4114080" cy="2313720"/>
          </a:xfrm>
          <a:prstGeom prst="rect">
            <a:avLst/>
          </a:prstGeom>
        </p:spPr>
      </p:sp>
      <p:sp>
        <p:nvSpPr>
          <p:cNvPr id="757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7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224631D-8B3D-4718-9AC4-244A83F36AB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5" name="PlaceHolder 1"/>
          <p:cNvSpPr>
            <a:spLocks noGrp="1"/>
          </p:cNvSpPr>
          <p:nvPr>
            <p:ph type="sldImg"/>
          </p:nvPr>
        </p:nvSpPr>
        <p:spPr>
          <a:xfrm>
            <a:off x="2514600" y="857160"/>
            <a:ext cx="4114080" cy="2313720"/>
          </a:xfrm>
          <a:prstGeom prst="rect">
            <a:avLst/>
          </a:prstGeom>
        </p:spPr>
      </p:sp>
      <p:sp>
        <p:nvSpPr>
          <p:cNvPr id="757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7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1C8EB2A-C3CC-44C3-9F2B-507A97DE9EC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8" name="PlaceHolder 1"/>
          <p:cNvSpPr>
            <a:spLocks noGrp="1"/>
          </p:cNvSpPr>
          <p:nvPr>
            <p:ph type="sldImg"/>
          </p:nvPr>
        </p:nvSpPr>
        <p:spPr>
          <a:xfrm>
            <a:off x="2514600" y="857160"/>
            <a:ext cx="4114080" cy="2313720"/>
          </a:xfrm>
          <a:prstGeom prst="rect">
            <a:avLst/>
          </a:prstGeom>
        </p:spPr>
      </p:sp>
      <p:sp>
        <p:nvSpPr>
          <p:cNvPr id="757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8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9C91F66-1457-4CAA-8536-594BEA05B98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1" name="PlaceHolder 1"/>
          <p:cNvSpPr>
            <a:spLocks noGrp="1"/>
          </p:cNvSpPr>
          <p:nvPr>
            <p:ph type="sldImg"/>
          </p:nvPr>
        </p:nvSpPr>
        <p:spPr>
          <a:xfrm>
            <a:off x="2514600" y="857160"/>
            <a:ext cx="4114080" cy="2313720"/>
          </a:xfrm>
          <a:prstGeom prst="rect">
            <a:avLst/>
          </a:prstGeom>
        </p:spPr>
      </p:sp>
      <p:sp>
        <p:nvSpPr>
          <p:cNvPr id="758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8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D5EA8CF-C204-4922-B17D-D1627F9783C1}" type="slidenum">
              <a:rPr b="0" lang="en-US" sz="1200" spc="-1" strike="noStrike">
                <a:latin typeface="Times New Roman"/>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4" name="PlaceHolder 1"/>
          <p:cNvSpPr>
            <a:spLocks noGrp="1"/>
          </p:cNvSpPr>
          <p:nvPr>
            <p:ph type="sldImg"/>
          </p:nvPr>
        </p:nvSpPr>
        <p:spPr>
          <a:xfrm>
            <a:off x="2514600" y="857160"/>
            <a:ext cx="4114080" cy="2313720"/>
          </a:xfrm>
          <a:prstGeom prst="rect">
            <a:avLst/>
          </a:prstGeom>
        </p:spPr>
      </p:sp>
      <p:sp>
        <p:nvSpPr>
          <p:cNvPr id="758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8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F66BE7F-A5DF-4CA5-8943-A71C169EE77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7" name="PlaceHolder 1"/>
          <p:cNvSpPr>
            <a:spLocks noGrp="1"/>
          </p:cNvSpPr>
          <p:nvPr>
            <p:ph type="sldImg"/>
          </p:nvPr>
        </p:nvSpPr>
        <p:spPr>
          <a:xfrm>
            <a:off x="2514600" y="857160"/>
            <a:ext cx="4114080" cy="2313720"/>
          </a:xfrm>
          <a:prstGeom prst="rect">
            <a:avLst/>
          </a:prstGeom>
        </p:spPr>
      </p:sp>
      <p:sp>
        <p:nvSpPr>
          <p:cNvPr id="758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8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DC34CDD-7857-4C39-835C-3C7C071E75F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0" name="PlaceHolder 1"/>
          <p:cNvSpPr>
            <a:spLocks noGrp="1"/>
          </p:cNvSpPr>
          <p:nvPr>
            <p:ph type="sldImg"/>
          </p:nvPr>
        </p:nvSpPr>
        <p:spPr>
          <a:xfrm>
            <a:off x="2514600" y="857160"/>
            <a:ext cx="4114080" cy="2313720"/>
          </a:xfrm>
          <a:prstGeom prst="rect">
            <a:avLst/>
          </a:prstGeom>
        </p:spPr>
      </p:sp>
      <p:sp>
        <p:nvSpPr>
          <p:cNvPr id="759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9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214BF52-6001-4DD4-B6E8-1A021E04251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3" name="PlaceHolder 1"/>
          <p:cNvSpPr>
            <a:spLocks noGrp="1"/>
          </p:cNvSpPr>
          <p:nvPr>
            <p:ph type="sldImg"/>
          </p:nvPr>
        </p:nvSpPr>
        <p:spPr>
          <a:xfrm>
            <a:off x="2514600" y="857160"/>
            <a:ext cx="4114080" cy="2313720"/>
          </a:xfrm>
          <a:prstGeom prst="rect">
            <a:avLst/>
          </a:prstGeom>
        </p:spPr>
      </p:sp>
      <p:sp>
        <p:nvSpPr>
          <p:cNvPr id="759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9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0FBCD4A-899C-401D-9EB4-2EF5DC20645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7" name="PlaceHolder 1"/>
          <p:cNvSpPr>
            <a:spLocks noGrp="1"/>
          </p:cNvSpPr>
          <p:nvPr>
            <p:ph type="sldImg"/>
          </p:nvPr>
        </p:nvSpPr>
        <p:spPr>
          <a:xfrm>
            <a:off x="2514600" y="857160"/>
            <a:ext cx="4114080" cy="2313720"/>
          </a:xfrm>
          <a:prstGeom prst="rect">
            <a:avLst/>
          </a:prstGeom>
        </p:spPr>
      </p:sp>
      <p:sp>
        <p:nvSpPr>
          <p:cNvPr id="740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0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FE4F528-018A-48C7-8A32-EF694898475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6" name="PlaceHolder 1"/>
          <p:cNvSpPr>
            <a:spLocks noGrp="1"/>
          </p:cNvSpPr>
          <p:nvPr>
            <p:ph type="sldImg"/>
          </p:nvPr>
        </p:nvSpPr>
        <p:spPr>
          <a:xfrm>
            <a:off x="2514600" y="857160"/>
            <a:ext cx="4114080" cy="2313720"/>
          </a:xfrm>
          <a:prstGeom prst="rect">
            <a:avLst/>
          </a:prstGeom>
        </p:spPr>
      </p:sp>
      <p:sp>
        <p:nvSpPr>
          <p:cNvPr id="759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59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868B48A-D953-4EE1-9AE1-CC1B0BFDFD1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9" name="PlaceHolder 1"/>
          <p:cNvSpPr>
            <a:spLocks noGrp="1"/>
          </p:cNvSpPr>
          <p:nvPr>
            <p:ph type="sldImg"/>
          </p:nvPr>
        </p:nvSpPr>
        <p:spPr>
          <a:xfrm>
            <a:off x="2514600" y="857160"/>
            <a:ext cx="4114080" cy="2313720"/>
          </a:xfrm>
          <a:prstGeom prst="rect">
            <a:avLst/>
          </a:prstGeom>
        </p:spPr>
      </p:sp>
      <p:sp>
        <p:nvSpPr>
          <p:cNvPr id="760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0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2D44BE1-C5C5-48C9-93DA-43E810D1766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2" name="PlaceHolder 1"/>
          <p:cNvSpPr>
            <a:spLocks noGrp="1"/>
          </p:cNvSpPr>
          <p:nvPr>
            <p:ph type="sldImg"/>
          </p:nvPr>
        </p:nvSpPr>
        <p:spPr>
          <a:xfrm>
            <a:off x="2514600" y="857160"/>
            <a:ext cx="4114080" cy="2313720"/>
          </a:xfrm>
          <a:prstGeom prst="rect">
            <a:avLst/>
          </a:prstGeom>
        </p:spPr>
      </p:sp>
      <p:sp>
        <p:nvSpPr>
          <p:cNvPr id="760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0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763D305-B343-4CDE-957B-EB558951A0D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5" name="PlaceHolder 1"/>
          <p:cNvSpPr>
            <a:spLocks noGrp="1"/>
          </p:cNvSpPr>
          <p:nvPr>
            <p:ph type="sldImg"/>
          </p:nvPr>
        </p:nvSpPr>
        <p:spPr>
          <a:xfrm>
            <a:off x="2514600" y="857160"/>
            <a:ext cx="4114080" cy="2313720"/>
          </a:xfrm>
          <a:prstGeom prst="rect">
            <a:avLst/>
          </a:prstGeom>
        </p:spPr>
      </p:sp>
      <p:sp>
        <p:nvSpPr>
          <p:cNvPr id="760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0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00D5BAC-6391-4EA2-8F4F-38611256B74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8" name="PlaceHolder 1"/>
          <p:cNvSpPr>
            <a:spLocks noGrp="1"/>
          </p:cNvSpPr>
          <p:nvPr>
            <p:ph type="sldImg"/>
          </p:nvPr>
        </p:nvSpPr>
        <p:spPr>
          <a:xfrm>
            <a:off x="2514600" y="857160"/>
            <a:ext cx="4114080" cy="2313720"/>
          </a:xfrm>
          <a:prstGeom prst="rect">
            <a:avLst/>
          </a:prstGeom>
        </p:spPr>
      </p:sp>
      <p:sp>
        <p:nvSpPr>
          <p:cNvPr id="760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1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E7700ED-4408-4C01-AB3B-F8BBE2F01F1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1" name="PlaceHolder 1"/>
          <p:cNvSpPr>
            <a:spLocks noGrp="1"/>
          </p:cNvSpPr>
          <p:nvPr>
            <p:ph type="sldImg"/>
          </p:nvPr>
        </p:nvSpPr>
        <p:spPr>
          <a:xfrm>
            <a:off x="2514600" y="857160"/>
            <a:ext cx="4114080" cy="2313720"/>
          </a:xfrm>
          <a:prstGeom prst="rect">
            <a:avLst/>
          </a:prstGeom>
        </p:spPr>
      </p:sp>
      <p:sp>
        <p:nvSpPr>
          <p:cNvPr id="761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1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AD74245-CC5E-4E6A-8752-CC36F34CC32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4" name="PlaceHolder 1"/>
          <p:cNvSpPr>
            <a:spLocks noGrp="1"/>
          </p:cNvSpPr>
          <p:nvPr>
            <p:ph type="sldImg"/>
          </p:nvPr>
        </p:nvSpPr>
        <p:spPr>
          <a:xfrm>
            <a:off x="2514600" y="857160"/>
            <a:ext cx="4114080" cy="2313720"/>
          </a:xfrm>
          <a:prstGeom prst="rect">
            <a:avLst/>
          </a:prstGeom>
        </p:spPr>
      </p:sp>
      <p:sp>
        <p:nvSpPr>
          <p:cNvPr id="761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1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7A80B2C-5582-4E4C-B94F-6A10C8119E3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7" name="PlaceHolder 1"/>
          <p:cNvSpPr>
            <a:spLocks noGrp="1"/>
          </p:cNvSpPr>
          <p:nvPr>
            <p:ph type="sldImg"/>
          </p:nvPr>
        </p:nvSpPr>
        <p:spPr>
          <a:xfrm>
            <a:off x="2514600" y="857160"/>
            <a:ext cx="4114080" cy="2313720"/>
          </a:xfrm>
          <a:prstGeom prst="rect">
            <a:avLst/>
          </a:prstGeom>
        </p:spPr>
      </p:sp>
      <p:sp>
        <p:nvSpPr>
          <p:cNvPr id="761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1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2FB4969-C053-4F90-9C4C-63FB47F0F50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0" name="PlaceHolder 1"/>
          <p:cNvSpPr>
            <a:spLocks noGrp="1"/>
          </p:cNvSpPr>
          <p:nvPr>
            <p:ph type="sldImg"/>
          </p:nvPr>
        </p:nvSpPr>
        <p:spPr>
          <a:xfrm>
            <a:off x="2514600" y="857160"/>
            <a:ext cx="4114080" cy="2313720"/>
          </a:xfrm>
          <a:prstGeom prst="rect">
            <a:avLst/>
          </a:prstGeom>
        </p:spPr>
      </p:sp>
      <p:sp>
        <p:nvSpPr>
          <p:cNvPr id="762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2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3BC9503-4073-449B-884F-61090031527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3" name="PlaceHolder 1"/>
          <p:cNvSpPr>
            <a:spLocks noGrp="1"/>
          </p:cNvSpPr>
          <p:nvPr>
            <p:ph type="sldImg"/>
          </p:nvPr>
        </p:nvSpPr>
        <p:spPr>
          <a:xfrm>
            <a:off x="2514600" y="857160"/>
            <a:ext cx="4114080" cy="2313720"/>
          </a:xfrm>
          <a:prstGeom prst="rect">
            <a:avLst/>
          </a:prstGeom>
        </p:spPr>
      </p:sp>
      <p:sp>
        <p:nvSpPr>
          <p:cNvPr id="762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2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FD61D19-1CF9-4242-8603-CB503DEEC7AA}" type="slidenum">
              <a:rPr b="0" lang="en-US" sz="1200" spc="-1" strike="noStrike">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0" name="PlaceHolder 1"/>
          <p:cNvSpPr>
            <a:spLocks noGrp="1"/>
          </p:cNvSpPr>
          <p:nvPr>
            <p:ph type="sldImg"/>
          </p:nvPr>
        </p:nvSpPr>
        <p:spPr>
          <a:xfrm>
            <a:off x="2514600" y="857160"/>
            <a:ext cx="4114080" cy="2313720"/>
          </a:xfrm>
          <a:prstGeom prst="rect">
            <a:avLst/>
          </a:prstGeom>
        </p:spPr>
      </p:sp>
      <p:sp>
        <p:nvSpPr>
          <p:cNvPr id="741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1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CDE2E86-8EEE-4DBA-9535-954092AEC78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6" name="PlaceHolder 1"/>
          <p:cNvSpPr>
            <a:spLocks noGrp="1"/>
          </p:cNvSpPr>
          <p:nvPr>
            <p:ph type="sldImg"/>
          </p:nvPr>
        </p:nvSpPr>
        <p:spPr>
          <a:xfrm>
            <a:off x="2514600" y="857160"/>
            <a:ext cx="4114080" cy="2313720"/>
          </a:xfrm>
          <a:prstGeom prst="rect">
            <a:avLst/>
          </a:prstGeom>
        </p:spPr>
      </p:sp>
      <p:sp>
        <p:nvSpPr>
          <p:cNvPr id="762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2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31D3AA6-81AF-4E27-93DE-8FD42FDD50B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9" name="PlaceHolder 1"/>
          <p:cNvSpPr>
            <a:spLocks noGrp="1"/>
          </p:cNvSpPr>
          <p:nvPr>
            <p:ph type="sldImg"/>
          </p:nvPr>
        </p:nvSpPr>
        <p:spPr>
          <a:xfrm>
            <a:off x="2514600" y="857160"/>
            <a:ext cx="4114080" cy="2313720"/>
          </a:xfrm>
          <a:prstGeom prst="rect">
            <a:avLst/>
          </a:prstGeom>
        </p:spPr>
      </p:sp>
      <p:sp>
        <p:nvSpPr>
          <p:cNvPr id="763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3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BB3E92E-FC27-4712-9C9A-571EFBA3995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2" name="PlaceHolder 1"/>
          <p:cNvSpPr>
            <a:spLocks noGrp="1"/>
          </p:cNvSpPr>
          <p:nvPr>
            <p:ph type="sldImg"/>
          </p:nvPr>
        </p:nvSpPr>
        <p:spPr>
          <a:xfrm>
            <a:off x="2514600" y="857160"/>
            <a:ext cx="4114080" cy="2313720"/>
          </a:xfrm>
          <a:prstGeom prst="rect">
            <a:avLst/>
          </a:prstGeom>
        </p:spPr>
      </p:sp>
      <p:sp>
        <p:nvSpPr>
          <p:cNvPr id="763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3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D39E300-A32E-45FF-8AB0-3C79A7D3348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5" name="PlaceHolder 1"/>
          <p:cNvSpPr>
            <a:spLocks noGrp="1"/>
          </p:cNvSpPr>
          <p:nvPr>
            <p:ph type="sldImg"/>
          </p:nvPr>
        </p:nvSpPr>
        <p:spPr>
          <a:xfrm>
            <a:off x="2514600" y="857160"/>
            <a:ext cx="4114080" cy="2313720"/>
          </a:xfrm>
          <a:prstGeom prst="rect">
            <a:avLst/>
          </a:prstGeom>
        </p:spPr>
      </p:sp>
      <p:sp>
        <p:nvSpPr>
          <p:cNvPr id="763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3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BF66B3C-60A3-499D-A757-C2DD3B85DF3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8" name="PlaceHolder 1"/>
          <p:cNvSpPr>
            <a:spLocks noGrp="1"/>
          </p:cNvSpPr>
          <p:nvPr>
            <p:ph type="sldImg"/>
          </p:nvPr>
        </p:nvSpPr>
        <p:spPr>
          <a:xfrm>
            <a:off x="2514600" y="857160"/>
            <a:ext cx="4114080" cy="2313720"/>
          </a:xfrm>
          <a:prstGeom prst="rect">
            <a:avLst/>
          </a:prstGeom>
        </p:spPr>
      </p:sp>
      <p:sp>
        <p:nvSpPr>
          <p:cNvPr id="763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4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D9245E8-794F-4A78-A750-C18270B12FC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1" name="PlaceHolder 1"/>
          <p:cNvSpPr>
            <a:spLocks noGrp="1"/>
          </p:cNvSpPr>
          <p:nvPr>
            <p:ph type="sldImg"/>
          </p:nvPr>
        </p:nvSpPr>
        <p:spPr>
          <a:xfrm>
            <a:off x="2514600" y="857160"/>
            <a:ext cx="4114080" cy="2313720"/>
          </a:xfrm>
          <a:prstGeom prst="rect">
            <a:avLst/>
          </a:prstGeom>
        </p:spPr>
      </p:sp>
      <p:sp>
        <p:nvSpPr>
          <p:cNvPr id="764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4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4FED0FF-1860-4C81-ABFD-614F82AF8F2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4" name="PlaceHolder 1"/>
          <p:cNvSpPr>
            <a:spLocks noGrp="1"/>
          </p:cNvSpPr>
          <p:nvPr>
            <p:ph type="sldImg"/>
          </p:nvPr>
        </p:nvSpPr>
        <p:spPr>
          <a:xfrm>
            <a:off x="2514600" y="857160"/>
            <a:ext cx="4114080" cy="2313720"/>
          </a:xfrm>
          <a:prstGeom prst="rect">
            <a:avLst/>
          </a:prstGeom>
        </p:spPr>
      </p:sp>
      <p:sp>
        <p:nvSpPr>
          <p:cNvPr id="764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4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CE4E38A-A541-4AC7-9CD8-BC086DEE3ED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7" name="PlaceHolder 1"/>
          <p:cNvSpPr>
            <a:spLocks noGrp="1"/>
          </p:cNvSpPr>
          <p:nvPr>
            <p:ph type="sldImg"/>
          </p:nvPr>
        </p:nvSpPr>
        <p:spPr>
          <a:xfrm>
            <a:off x="2514600" y="857160"/>
            <a:ext cx="4114080" cy="2313720"/>
          </a:xfrm>
          <a:prstGeom prst="rect">
            <a:avLst/>
          </a:prstGeom>
        </p:spPr>
      </p:sp>
      <p:sp>
        <p:nvSpPr>
          <p:cNvPr id="764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4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0AED77E-1CFD-44F1-8B5A-B0667DD60F8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0" name="PlaceHolder 1"/>
          <p:cNvSpPr>
            <a:spLocks noGrp="1"/>
          </p:cNvSpPr>
          <p:nvPr>
            <p:ph type="sldImg"/>
          </p:nvPr>
        </p:nvSpPr>
        <p:spPr>
          <a:xfrm>
            <a:off x="2514600" y="857160"/>
            <a:ext cx="4114080" cy="2313720"/>
          </a:xfrm>
          <a:prstGeom prst="rect">
            <a:avLst/>
          </a:prstGeom>
        </p:spPr>
      </p:sp>
      <p:sp>
        <p:nvSpPr>
          <p:cNvPr id="7651"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5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3606CEB-1EA9-460A-ADBA-3C927A61D60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3" name="PlaceHolder 1"/>
          <p:cNvSpPr>
            <a:spLocks noGrp="1"/>
          </p:cNvSpPr>
          <p:nvPr>
            <p:ph type="sldImg"/>
          </p:nvPr>
        </p:nvSpPr>
        <p:spPr>
          <a:xfrm>
            <a:off x="2514600" y="857160"/>
            <a:ext cx="4114080" cy="2313720"/>
          </a:xfrm>
          <a:prstGeom prst="rect">
            <a:avLst/>
          </a:prstGeom>
        </p:spPr>
      </p:sp>
      <p:sp>
        <p:nvSpPr>
          <p:cNvPr id="765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5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C97A0BF-E694-46A0-89CC-35046147826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3" name="PlaceHolder 1"/>
          <p:cNvSpPr>
            <a:spLocks noGrp="1"/>
          </p:cNvSpPr>
          <p:nvPr>
            <p:ph type="sldImg"/>
          </p:nvPr>
        </p:nvSpPr>
        <p:spPr>
          <a:xfrm>
            <a:off x="2514600" y="857160"/>
            <a:ext cx="4114080" cy="2313720"/>
          </a:xfrm>
          <a:prstGeom prst="rect">
            <a:avLst/>
          </a:prstGeom>
        </p:spPr>
      </p:sp>
      <p:sp>
        <p:nvSpPr>
          <p:cNvPr id="7414"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415"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7C020A5-F96E-45C0-A5D5-20CFAB5A95C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6" name="PlaceHolder 1"/>
          <p:cNvSpPr>
            <a:spLocks noGrp="1"/>
          </p:cNvSpPr>
          <p:nvPr>
            <p:ph type="sldImg"/>
          </p:nvPr>
        </p:nvSpPr>
        <p:spPr>
          <a:xfrm>
            <a:off x="2514600" y="857160"/>
            <a:ext cx="4114080" cy="2313720"/>
          </a:xfrm>
          <a:prstGeom prst="rect">
            <a:avLst/>
          </a:prstGeom>
        </p:spPr>
      </p:sp>
      <p:sp>
        <p:nvSpPr>
          <p:cNvPr id="7657"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58"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0FF640F-B676-41A0-89FB-85656BFCC2C1}" type="slidenum">
              <a:rPr b="0" lang="en-US" sz="1200" spc="-1" strike="noStrike">
                <a:latin typeface="Times New Roman"/>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9" name="PlaceHolder 1"/>
          <p:cNvSpPr>
            <a:spLocks noGrp="1"/>
          </p:cNvSpPr>
          <p:nvPr>
            <p:ph type="sldImg"/>
          </p:nvPr>
        </p:nvSpPr>
        <p:spPr>
          <a:xfrm>
            <a:off x="2514600" y="857160"/>
            <a:ext cx="4114080" cy="2313720"/>
          </a:xfrm>
          <a:prstGeom prst="rect">
            <a:avLst/>
          </a:prstGeom>
        </p:spPr>
      </p:sp>
      <p:sp>
        <p:nvSpPr>
          <p:cNvPr id="7660"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61"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29EC553-95BA-4562-BE35-49491EBC2CC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2" name="PlaceHolder 1"/>
          <p:cNvSpPr>
            <a:spLocks noGrp="1"/>
          </p:cNvSpPr>
          <p:nvPr>
            <p:ph type="sldImg"/>
          </p:nvPr>
        </p:nvSpPr>
        <p:spPr>
          <a:xfrm>
            <a:off x="2514600" y="857160"/>
            <a:ext cx="4114080" cy="2313720"/>
          </a:xfrm>
          <a:prstGeom prst="rect">
            <a:avLst/>
          </a:prstGeom>
        </p:spPr>
      </p:sp>
      <p:sp>
        <p:nvSpPr>
          <p:cNvPr id="7663"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64"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7BC6FCB-DDB0-4F8E-B57E-D544084BB58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5" name="PlaceHolder 1"/>
          <p:cNvSpPr>
            <a:spLocks noGrp="1"/>
          </p:cNvSpPr>
          <p:nvPr>
            <p:ph type="sldImg"/>
          </p:nvPr>
        </p:nvSpPr>
        <p:spPr>
          <a:xfrm>
            <a:off x="2514600" y="857160"/>
            <a:ext cx="4114080" cy="2313720"/>
          </a:xfrm>
          <a:prstGeom prst="rect">
            <a:avLst/>
          </a:prstGeom>
        </p:spPr>
      </p:sp>
      <p:sp>
        <p:nvSpPr>
          <p:cNvPr id="7666"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67"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CC0271E-918A-443F-AB03-11786010A35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8" name="PlaceHolder 1"/>
          <p:cNvSpPr>
            <a:spLocks noGrp="1"/>
          </p:cNvSpPr>
          <p:nvPr>
            <p:ph type="sldImg"/>
          </p:nvPr>
        </p:nvSpPr>
        <p:spPr>
          <a:xfrm>
            <a:off x="2514600" y="857160"/>
            <a:ext cx="4114080" cy="2313720"/>
          </a:xfrm>
          <a:prstGeom prst="rect">
            <a:avLst/>
          </a:prstGeom>
        </p:spPr>
      </p:sp>
      <p:sp>
        <p:nvSpPr>
          <p:cNvPr id="7669"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70"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C6F7E5A-B5A0-4328-B8F1-EAC3895BE81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1" name="PlaceHolder 1"/>
          <p:cNvSpPr>
            <a:spLocks noGrp="1"/>
          </p:cNvSpPr>
          <p:nvPr>
            <p:ph type="sldImg"/>
          </p:nvPr>
        </p:nvSpPr>
        <p:spPr>
          <a:xfrm>
            <a:off x="2514600" y="857160"/>
            <a:ext cx="4114080" cy="2313720"/>
          </a:xfrm>
          <a:prstGeom prst="rect">
            <a:avLst/>
          </a:prstGeom>
        </p:spPr>
      </p:sp>
      <p:sp>
        <p:nvSpPr>
          <p:cNvPr id="7672"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73"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F2AD7E8-CFAE-47CF-B175-A1FCA0CFDE3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4" name="PlaceHolder 1"/>
          <p:cNvSpPr>
            <a:spLocks noGrp="1"/>
          </p:cNvSpPr>
          <p:nvPr>
            <p:ph type="sldImg"/>
          </p:nvPr>
        </p:nvSpPr>
        <p:spPr>
          <a:xfrm>
            <a:off x="2514600" y="857160"/>
            <a:ext cx="4114080" cy="2313720"/>
          </a:xfrm>
          <a:prstGeom prst="rect">
            <a:avLst/>
          </a:prstGeom>
        </p:spPr>
      </p:sp>
      <p:sp>
        <p:nvSpPr>
          <p:cNvPr id="7675"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76"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883B434-806C-4885-B3E8-369C9A93CAB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7" name="PlaceHolder 1"/>
          <p:cNvSpPr>
            <a:spLocks noGrp="1"/>
          </p:cNvSpPr>
          <p:nvPr>
            <p:ph type="sldImg"/>
          </p:nvPr>
        </p:nvSpPr>
        <p:spPr>
          <a:xfrm>
            <a:off x="2514600" y="857160"/>
            <a:ext cx="4114080" cy="2313720"/>
          </a:xfrm>
          <a:prstGeom prst="rect">
            <a:avLst/>
          </a:prstGeom>
        </p:spPr>
      </p:sp>
      <p:sp>
        <p:nvSpPr>
          <p:cNvPr id="7678" name="PlaceHolder 2"/>
          <p:cNvSpPr>
            <a:spLocks noGrp="1"/>
          </p:cNvSpPr>
          <p:nvPr>
            <p:ph type="body"/>
          </p:nvPr>
        </p:nvSpPr>
        <p:spPr>
          <a:xfrm>
            <a:off x="914400" y="3300480"/>
            <a:ext cx="7314480" cy="2699640"/>
          </a:xfrm>
          <a:prstGeom prst="rect">
            <a:avLst/>
          </a:prstGeom>
        </p:spPr>
        <p:txBody>
          <a:bodyPr lIns="0" rIns="0" tIns="0" bIns="0">
            <a:noAutofit/>
          </a:bodyPr>
          <a:p>
            <a:endParaRPr b="0" lang="en-US" sz="2000" spc="-1" strike="noStrike">
              <a:latin typeface="Arial"/>
            </a:endParaRPr>
          </a:p>
        </p:txBody>
      </p:sp>
      <p:sp>
        <p:nvSpPr>
          <p:cNvPr id="7679"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D423E3A-5251-4272-8609-F35434BBE77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0" name="PlaceHolder 1"/>
          <p:cNvSpPr>
            <a:spLocks noGrp="1"/>
          </p:cNvSpPr>
          <p:nvPr>
            <p:ph type="sldImg"/>
          </p:nvPr>
        </p:nvSpPr>
        <p:spPr>
          <a:xfrm>
            <a:off x="2514600" y="857160"/>
            <a:ext cx="4114080" cy="2313720"/>
          </a:xfrm>
          <a:prstGeom prst="rect">
            <a:avLst/>
          </a:prstGeom>
        </p:spPr>
      </p:sp>
      <p:sp>
        <p:nvSpPr>
          <p:cNvPr id="7681" name="PlaceHolder 2"/>
          <p:cNvSpPr>
            <a:spLocks noGrp="1"/>
          </p:cNvSpPr>
          <p:nvPr>
            <p:ph type="body"/>
          </p:nvPr>
        </p:nvSpPr>
        <p:spPr>
          <a:xfrm>
            <a:off x="914400" y="3300480"/>
            <a:ext cx="7314480" cy="26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 20</a:t>
            </a:r>
            <a:r>
              <a:rPr b="0" lang="en-US" sz="1200" spc="-1" strike="noStrike" baseline="30000">
                <a:solidFill>
                  <a:srgbClr val="000000"/>
                </a:solidFill>
                <a:latin typeface="+mn-lt"/>
                <a:ea typeface="+mn-ea"/>
              </a:rPr>
              <a:t>th</a:t>
            </a:r>
            <a:r>
              <a:rPr b="0" lang="en-US" sz="1200" spc="-1" strike="noStrike">
                <a:solidFill>
                  <a:srgbClr val="000000"/>
                </a:solidFill>
                <a:latin typeface="+mn-lt"/>
                <a:ea typeface="+mn-ea"/>
              </a:rPr>
              <a:t> century phone network had dumb network endpoints, really by definition.  The end points were rotary phones that maybe only your parents and grandparents remember; they weren’t computers.  They really </a:t>
            </a:r>
            <a:r>
              <a:rPr b="1" i="1" lang="en-US" sz="1200" spc="-1" strike="noStrike">
                <a:solidFill>
                  <a:srgbClr val="000000"/>
                </a:solidFill>
                <a:latin typeface="+mn-lt"/>
                <a:ea typeface="+mn-ea"/>
              </a:rPr>
              <a:t>were</a:t>
            </a:r>
            <a:r>
              <a:rPr b="0" lang="en-US" sz="1200" spc="-1" strike="noStrike">
                <a:solidFill>
                  <a:srgbClr val="000000"/>
                </a:solidFill>
                <a:latin typeface="+mn-lt"/>
                <a:ea typeface="+mn-ea"/>
              </a:rPr>
              <a:t> dumb devices, and therefore the phone network had programmable switches that were quite smart. </a:t>
            </a:r>
            <a:r>
              <a:rPr b="1" lang="en-US" sz="1200" spc="-1" strike="noStrike">
                <a:solidFill>
                  <a:srgbClr val="000000"/>
                </a:solidFill>
                <a:latin typeface="+mn-lt"/>
                <a:ea typeface="+mn-ea"/>
              </a:rPr>
              <a:t>All</a:t>
            </a:r>
            <a:r>
              <a:rPr b="0" lang="en-US" sz="1200" spc="-1" strike="noStrike">
                <a:solidFill>
                  <a:srgbClr val="000000"/>
                </a:solidFill>
                <a:latin typeface="+mn-lt"/>
                <a:ea typeface="+mn-ea"/>
              </a:rPr>
              <a:t> functionality – well, all of the intelligence - was implemented within the network. It HAD to be.  The end systems could not do anything more than send digits and send audio signals.</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And in the 20 years since, as we see the rise of middleboxes and SDN, we’re now seeing intelligence (in software) layered on top of “dumb” whiteboxes within the network.  So I might add a brain here today. And with datacenters and content distribution networks, we see even smarter and more sophisticated application-level infrastructure being connected at points within the network.  So now there are clearly much much bigger, much more computationally intensive and complex, endpoints if you will in today’s Internet</a:t>
            </a:r>
            <a:r>
              <a:rPr b="0" lang="en-US" sz="2000" spc="-1" strike="noStrike">
                <a:solidFill>
                  <a:srgbClr val="000000"/>
                </a:solidFill>
                <a:latin typeface="+mn-lt"/>
                <a:ea typeface="+mn-ea"/>
              </a:rPr>
              <a:t> </a:t>
            </a:r>
            <a:endParaRPr b="0" lang="en-US" sz="2000" spc="-1" strike="noStrike">
              <a:latin typeface="Arial"/>
            </a:endParaRPr>
          </a:p>
        </p:txBody>
      </p:sp>
      <p:sp>
        <p:nvSpPr>
          <p:cNvPr id="7682" name="CustomShape 3"/>
          <p:cNvSpPr/>
          <p:nvPr/>
        </p:nvSpPr>
        <p:spPr>
          <a:xfrm>
            <a:off x="5179320" y="6513840"/>
            <a:ext cx="3961800" cy="3434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B680F68-D585-4D96-8932-7E74C13AC1C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451800"/>
            <a:ext cx="10514880" cy="8938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451800"/>
            <a:ext cx="10514880" cy="8938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9" name="PlaceHolder 2"/>
          <p:cNvSpPr>
            <a:spLocks noGrp="1"/>
          </p:cNvSpPr>
          <p:nvPr>
            <p:ph type="body"/>
          </p:nvPr>
        </p:nvSpPr>
        <p:spPr>
          <a:xfrm>
            <a:off x="838080" y="1724040"/>
            <a:ext cx="5130720" cy="4350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0" name="PlaceHolder 3"/>
          <p:cNvSpPr>
            <a:spLocks noGrp="1"/>
          </p:cNvSpPr>
          <p:nvPr>
            <p:ph type="body"/>
          </p:nvPr>
        </p:nvSpPr>
        <p:spPr>
          <a:xfrm>
            <a:off x="6226200" y="1724040"/>
            <a:ext cx="5130720" cy="4350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252.jpeg"/><Relationship Id="rId2" Type="http://schemas.openxmlformats.org/officeDocument/2006/relationships/slideLayout" Target="../slideLayouts/slideLayout16.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slideLayout" Target="../slideLayouts/slideLayout25.xml"/><Relationship Id="rId6"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6.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30.png"/><Relationship Id="rId29" Type="http://schemas.openxmlformats.org/officeDocument/2006/relationships/image" Target="../media/image31.png"/><Relationship Id="rId30" Type="http://schemas.openxmlformats.org/officeDocument/2006/relationships/image" Target="../media/image32.png"/><Relationship Id="rId31" Type="http://schemas.openxmlformats.org/officeDocument/2006/relationships/image" Target="../media/image33.png"/><Relationship Id="rId32" Type="http://schemas.openxmlformats.org/officeDocument/2006/relationships/image" Target="../media/image34.png"/><Relationship Id="rId33" Type="http://schemas.openxmlformats.org/officeDocument/2006/relationships/image" Target="../media/image35.png"/><Relationship Id="rId34" Type="http://schemas.openxmlformats.org/officeDocument/2006/relationships/image" Target="../media/image36.png"/><Relationship Id="rId35" Type="http://schemas.openxmlformats.org/officeDocument/2006/relationships/image" Target="../media/image37.png"/><Relationship Id="rId36" Type="http://schemas.openxmlformats.org/officeDocument/2006/relationships/image" Target="../media/image38.png"/><Relationship Id="rId37" Type="http://schemas.openxmlformats.org/officeDocument/2006/relationships/slideLayout" Target="../slideLayouts/slideLayout16.xml"/><Relationship Id="rId38"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6.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25.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25.xml"/><Relationship Id="rId9"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slideLayout" Target="../slideLayouts/slideLayout25.xml"/><Relationship Id="rId9"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slideLayout" Target="../slideLayouts/slideLayout25.xml"/><Relationship Id="rId10"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slideLayout" Target="../slideLayouts/slideLayout25.xml"/><Relationship Id="rId9"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6.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slideLayout" Target="../slideLayouts/slideLayout25.xml"/><Relationship Id="rId9"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slideLayout" Target="../slideLayouts/slideLayout25.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slideLayout" Target="../slideLayouts/slideLayout25.xml"/><Relationship Id="rId1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16.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25.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25.xml"/><Relationship Id="rId5"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wmf"/><Relationship Id="rId4" Type="http://schemas.openxmlformats.org/officeDocument/2006/relationships/slideLayout" Target="../slideLayouts/slideLayout5.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6.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slideLayout" Target="../slideLayouts/slideLayout25.xml"/><Relationship Id="rId9"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slideLayout" Target="../slideLayouts/slideLayout25.xml"/><Relationship Id="rId9"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slideLayout" Target="../slideLayouts/slideLayout16.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image" Target="../media/image159.png"/><Relationship Id="rId21" Type="http://schemas.openxmlformats.org/officeDocument/2006/relationships/image" Target="../media/image160.png"/><Relationship Id="rId22" Type="http://schemas.openxmlformats.org/officeDocument/2006/relationships/image" Target="../media/image161.png"/><Relationship Id="rId23" Type="http://schemas.openxmlformats.org/officeDocument/2006/relationships/image" Target="../media/image162.png"/><Relationship Id="rId24" Type="http://schemas.openxmlformats.org/officeDocument/2006/relationships/image" Target="../media/image163.png"/><Relationship Id="rId25" Type="http://schemas.openxmlformats.org/officeDocument/2006/relationships/image" Target="../media/image164.png"/><Relationship Id="rId26" Type="http://schemas.openxmlformats.org/officeDocument/2006/relationships/image" Target="../media/image165.png"/><Relationship Id="rId27" Type="http://schemas.openxmlformats.org/officeDocument/2006/relationships/image" Target="../media/image166.png"/><Relationship Id="rId28" Type="http://schemas.openxmlformats.org/officeDocument/2006/relationships/image" Target="../media/image167.png"/><Relationship Id="rId29" Type="http://schemas.openxmlformats.org/officeDocument/2006/relationships/image" Target="../media/image168.png"/><Relationship Id="rId30" Type="http://schemas.openxmlformats.org/officeDocument/2006/relationships/image" Target="../media/image169.png"/><Relationship Id="rId31" Type="http://schemas.openxmlformats.org/officeDocument/2006/relationships/image" Target="../media/image170.png"/><Relationship Id="rId32" Type="http://schemas.openxmlformats.org/officeDocument/2006/relationships/image" Target="../media/image171.png"/><Relationship Id="rId33" Type="http://schemas.openxmlformats.org/officeDocument/2006/relationships/image" Target="../media/image172.png"/><Relationship Id="rId34" Type="http://schemas.openxmlformats.org/officeDocument/2006/relationships/image" Target="../media/image173.png"/><Relationship Id="rId35" Type="http://schemas.openxmlformats.org/officeDocument/2006/relationships/image" Target="../media/image174.png"/><Relationship Id="rId36" Type="http://schemas.openxmlformats.org/officeDocument/2006/relationships/image" Target="../media/image175.png"/><Relationship Id="rId37" Type="http://schemas.openxmlformats.org/officeDocument/2006/relationships/slideLayout" Target="../slideLayouts/slideLayout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2" Type="http://schemas.openxmlformats.org/officeDocument/2006/relationships/image" Target="../media/image187.png"/><Relationship Id="rId13" Type="http://schemas.openxmlformats.org/officeDocument/2006/relationships/image" Target="../media/image188.png"/><Relationship Id="rId14" Type="http://schemas.openxmlformats.org/officeDocument/2006/relationships/image" Target="../media/image189.png"/><Relationship Id="rId15" Type="http://schemas.openxmlformats.org/officeDocument/2006/relationships/image" Target="../media/image190.png"/><Relationship Id="rId16" Type="http://schemas.openxmlformats.org/officeDocument/2006/relationships/image" Target="../media/image191.png"/><Relationship Id="rId17" Type="http://schemas.openxmlformats.org/officeDocument/2006/relationships/slideLayout" Target="../slideLayouts/slideLayout25.xml"/><Relationship Id="rId18"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openxmlformats.org/officeDocument/2006/relationships/image" Target="../media/image203.png"/><Relationship Id="rId13" Type="http://schemas.openxmlformats.org/officeDocument/2006/relationships/image" Target="../media/image204.png"/><Relationship Id="rId14" Type="http://schemas.openxmlformats.org/officeDocument/2006/relationships/image" Target="../media/image205.png"/><Relationship Id="rId15" Type="http://schemas.openxmlformats.org/officeDocument/2006/relationships/image" Target="../media/image206.png"/><Relationship Id="rId16" Type="http://schemas.openxmlformats.org/officeDocument/2006/relationships/image" Target="../media/image207.png"/><Relationship Id="rId17" Type="http://schemas.openxmlformats.org/officeDocument/2006/relationships/image" Target="../media/image208.png"/><Relationship Id="rId18" Type="http://schemas.openxmlformats.org/officeDocument/2006/relationships/image" Target="../media/image209.png"/><Relationship Id="rId19" Type="http://schemas.openxmlformats.org/officeDocument/2006/relationships/image" Target="../media/image210.png"/><Relationship Id="rId20" Type="http://schemas.openxmlformats.org/officeDocument/2006/relationships/image" Target="../media/image211.png"/><Relationship Id="rId21" Type="http://schemas.openxmlformats.org/officeDocument/2006/relationships/image" Target="../media/image212.png"/><Relationship Id="rId22" Type="http://schemas.openxmlformats.org/officeDocument/2006/relationships/image" Target="../media/image213.png"/><Relationship Id="rId23" Type="http://schemas.openxmlformats.org/officeDocument/2006/relationships/image" Target="../media/image214.png"/><Relationship Id="rId24" Type="http://schemas.openxmlformats.org/officeDocument/2006/relationships/image" Target="../media/image215.png"/><Relationship Id="rId25" Type="http://schemas.openxmlformats.org/officeDocument/2006/relationships/image" Target="../media/image216.png"/><Relationship Id="rId26" Type="http://schemas.openxmlformats.org/officeDocument/2006/relationships/image" Target="../media/image217.png"/><Relationship Id="rId27" Type="http://schemas.openxmlformats.org/officeDocument/2006/relationships/image" Target="../media/image218.png"/><Relationship Id="rId28" Type="http://schemas.openxmlformats.org/officeDocument/2006/relationships/image" Target="../media/image219.png"/><Relationship Id="rId29" Type="http://schemas.openxmlformats.org/officeDocument/2006/relationships/image" Target="../media/image220.png"/><Relationship Id="rId30" Type="http://schemas.openxmlformats.org/officeDocument/2006/relationships/image" Target="../media/image221.png"/><Relationship Id="rId31" Type="http://schemas.openxmlformats.org/officeDocument/2006/relationships/image" Target="../media/image222.png"/><Relationship Id="rId32" Type="http://schemas.openxmlformats.org/officeDocument/2006/relationships/image" Target="../media/image223.png"/><Relationship Id="rId33" Type="http://schemas.openxmlformats.org/officeDocument/2006/relationships/image" Target="../media/image224.png"/><Relationship Id="rId34" Type="http://schemas.openxmlformats.org/officeDocument/2006/relationships/image" Target="../media/image225.png"/><Relationship Id="rId35" Type="http://schemas.openxmlformats.org/officeDocument/2006/relationships/image" Target="../media/image226.png"/><Relationship Id="rId36" Type="http://schemas.openxmlformats.org/officeDocument/2006/relationships/image" Target="../media/image227.png"/><Relationship Id="rId37" Type="http://schemas.openxmlformats.org/officeDocument/2006/relationships/image" Target="../media/image228.png"/><Relationship Id="rId38" Type="http://schemas.openxmlformats.org/officeDocument/2006/relationships/image" Target="../media/image229.png"/><Relationship Id="rId39" Type="http://schemas.openxmlformats.org/officeDocument/2006/relationships/image" Target="../media/image230.png"/><Relationship Id="rId40" Type="http://schemas.openxmlformats.org/officeDocument/2006/relationships/image" Target="../media/image231.png"/><Relationship Id="rId41" Type="http://schemas.openxmlformats.org/officeDocument/2006/relationships/image" Target="../media/image232.png"/><Relationship Id="rId42" Type="http://schemas.openxmlformats.org/officeDocument/2006/relationships/image" Target="../media/image233.png"/><Relationship Id="rId43" Type="http://schemas.openxmlformats.org/officeDocument/2006/relationships/image" Target="../media/image234.png"/><Relationship Id="rId44" Type="http://schemas.openxmlformats.org/officeDocument/2006/relationships/image" Target="../media/image235.png"/><Relationship Id="rId45" Type="http://schemas.openxmlformats.org/officeDocument/2006/relationships/image" Target="../media/image236.png"/><Relationship Id="rId46" Type="http://schemas.openxmlformats.org/officeDocument/2006/relationships/image" Target="../media/image237.png"/><Relationship Id="rId47" Type="http://schemas.openxmlformats.org/officeDocument/2006/relationships/image" Target="../media/image238.png"/><Relationship Id="rId48" Type="http://schemas.openxmlformats.org/officeDocument/2006/relationships/image" Target="../media/image239.png"/><Relationship Id="rId49" Type="http://schemas.openxmlformats.org/officeDocument/2006/relationships/image" Target="../media/image240.png"/><Relationship Id="rId50" Type="http://schemas.openxmlformats.org/officeDocument/2006/relationships/image" Target="../media/image241.png"/><Relationship Id="rId51" Type="http://schemas.openxmlformats.org/officeDocument/2006/relationships/image" Target="../media/image242.png"/><Relationship Id="rId52" Type="http://schemas.openxmlformats.org/officeDocument/2006/relationships/image" Target="../media/image243.png"/><Relationship Id="rId53" Type="http://schemas.openxmlformats.org/officeDocument/2006/relationships/image" Target="../media/image244.png"/><Relationship Id="rId54" Type="http://schemas.openxmlformats.org/officeDocument/2006/relationships/image" Target="../media/image245.png"/><Relationship Id="rId55" Type="http://schemas.openxmlformats.org/officeDocument/2006/relationships/image" Target="../media/image246.png"/><Relationship Id="rId56" Type="http://schemas.openxmlformats.org/officeDocument/2006/relationships/image" Target="../media/image247.png"/><Relationship Id="rId57" Type="http://schemas.openxmlformats.org/officeDocument/2006/relationships/image" Target="../media/image248.png"/><Relationship Id="rId58" Type="http://schemas.openxmlformats.org/officeDocument/2006/relationships/image" Target="../media/image249.png"/><Relationship Id="rId59" Type="http://schemas.openxmlformats.org/officeDocument/2006/relationships/image" Target="../media/image250.png"/><Relationship Id="rId60" Type="http://schemas.openxmlformats.org/officeDocument/2006/relationships/image" Target="../media/image251.png"/><Relationship Id="rId61" Type="http://schemas.openxmlformats.org/officeDocument/2006/relationships/slideLayout" Target="../slideLayouts/slideLayout25.xml"/><Relationship Id="rId6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7981200" y="4289760"/>
            <a:ext cx="3980880" cy="285984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0" i="1" lang="en-US" sz="2800" spc="-1" strike="noStrike">
                <a:solidFill>
                  <a:srgbClr val="0000a3"/>
                </a:solidFill>
                <a:latin typeface="Calibri"/>
                <a:ea typeface="ＭＳ Ｐゴシック"/>
              </a:rPr>
              <a:t>Computer Networking: A Top-Down Approach </a:t>
            </a:r>
            <a:br/>
            <a:r>
              <a:rPr b="0" lang="en-US" sz="1800" spc="-1" strike="noStrike">
                <a:solidFill>
                  <a:srgbClr val="000000"/>
                </a:solidFill>
                <a:latin typeface="Calibri"/>
                <a:ea typeface="ＭＳ Ｐゴシック"/>
              </a:rPr>
              <a:t>8</a:t>
            </a:r>
            <a:r>
              <a:rPr b="0" lang="en-US" sz="1800" spc="-1" strike="noStrike" baseline="30000">
                <a:solidFill>
                  <a:srgbClr val="000000"/>
                </a:solidFill>
                <a:latin typeface="Calibri"/>
                <a:ea typeface="ＭＳ Ｐゴシック"/>
              </a:rPr>
              <a:t>th</a:t>
            </a:r>
            <a:r>
              <a:rPr b="0" lang="en-US" sz="1800" spc="-1" strike="noStrike">
                <a:solidFill>
                  <a:srgbClr val="000000"/>
                </a:solidFill>
                <a:latin typeface="Calibri"/>
                <a:ea typeface="ＭＳ Ｐゴシック"/>
              </a:rPr>
              <a:t> edition </a:t>
            </a:r>
            <a:br/>
            <a:r>
              <a:rPr b="0" lang="en-US" sz="1800" spc="-1" strike="noStrike">
                <a:solidFill>
                  <a:srgbClr val="000000"/>
                </a:solidFill>
                <a:latin typeface="Calibri"/>
                <a:ea typeface="ＭＳ Ｐゴシック"/>
              </a:rPr>
              <a:t>Jim Kurose, Keith Ross</a:t>
            </a:r>
            <a:br/>
            <a:r>
              <a:rPr b="0" lang="en-US" sz="1800" spc="-1" strike="noStrike">
                <a:solidFill>
                  <a:srgbClr val="000000"/>
                </a:solidFill>
                <a:latin typeface="Calibri"/>
                <a:ea typeface="ＭＳ Ｐゴシック"/>
              </a:rPr>
              <a:t>Pearson, 2020</a:t>
            </a:r>
            <a:endParaRPr b="0" lang="en-US" sz="1800" spc="-1" strike="noStrike">
              <a:latin typeface="Arial"/>
            </a:endParaRPr>
          </a:p>
        </p:txBody>
      </p:sp>
      <p:sp>
        <p:nvSpPr>
          <p:cNvPr id="122" name="CustomShape 2"/>
          <p:cNvSpPr/>
          <p:nvPr/>
        </p:nvSpPr>
        <p:spPr>
          <a:xfrm>
            <a:off x="1325160" y="561960"/>
            <a:ext cx="5126760" cy="193896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1" lang="en-US" sz="5400" spc="-1" strike="noStrike">
                <a:solidFill>
                  <a:srgbClr val="000099"/>
                </a:solidFill>
                <a:latin typeface="Calibri Light"/>
                <a:ea typeface="ＭＳ Ｐゴシック"/>
              </a:rPr>
              <a:t>Chapter 4</a:t>
            </a:r>
            <a:br/>
            <a:r>
              <a:rPr b="1" lang="en-US" sz="5400" spc="-1" strike="noStrike">
                <a:solidFill>
                  <a:srgbClr val="000099"/>
                </a:solidFill>
                <a:latin typeface="Calibri Light"/>
                <a:ea typeface="ＭＳ Ｐゴシック"/>
              </a:rPr>
              <a:t>Network Layer:</a:t>
            </a:r>
            <a:endParaRPr b="0" lang="en-US" sz="5400" spc="-1" strike="noStrike">
              <a:latin typeface="Arial"/>
            </a:endParaRPr>
          </a:p>
          <a:p>
            <a:pPr>
              <a:lnSpc>
                <a:spcPct val="85000"/>
              </a:lnSpc>
            </a:pPr>
            <a:r>
              <a:rPr b="1" lang="en-US" sz="5400" spc="-1" strike="noStrike">
                <a:solidFill>
                  <a:srgbClr val="000099"/>
                </a:solidFill>
                <a:latin typeface="Calibri Light"/>
                <a:ea typeface="ＭＳ Ｐゴシック"/>
              </a:rPr>
              <a:t>Data Plane</a:t>
            </a:r>
            <a:endParaRPr b="0" lang="en-US" sz="5400" spc="-1" strike="noStrike">
              <a:latin typeface="Arial"/>
            </a:endParaRPr>
          </a:p>
        </p:txBody>
      </p:sp>
      <p:sp>
        <p:nvSpPr>
          <p:cNvPr id="123" name="CustomShape 3"/>
          <p:cNvSpPr/>
          <p:nvPr/>
        </p:nvSpPr>
        <p:spPr>
          <a:xfrm>
            <a:off x="1350000" y="2647800"/>
            <a:ext cx="5377680" cy="1611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ＭＳ Ｐゴシック"/>
              </a:rPr>
              <a:t>A note on the use of these PowerPoint slides:</a:t>
            </a:r>
            <a:endParaRPr b="0" lang="en-US" sz="1800" spc="-1" strike="noStrike">
              <a:latin typeface="Arial"/>
            </a:endParaRPr>
          </a:p>
          <a:p>
            <a:pPr>
              <a:lnSpc>
                <a:spcPct val="100000"/>
              </a:lnSpc>
            </a:pPr>
            <a:r>
              <a:rPr b="0" lang="en-US" sz="1400" spc="-1" strike="noStrike">
                <a:solidFill>
                  <a:srgbClr val="000000"/>
                </a:solidFill>
                <a:latin typeface="Calibri"/>
                <a:ea typeface="ＭＳ Ｐゴシック"/>
              </a:rPr>
              <a:t>We’re making these slides freely available to all (faculty, students, readers). They’re in PowerPoint form so you see the animations; and can add, modify, and delete slides  (including this one) and slide content to suit your needs. They obviously represent a </a:t>
            </a:r>
            <a:r>
              <a:rPr b="0" i="1" lang="en-US" sz="1400" spc="-1" strike="noStrike">
                <a:solidFill>
                  <a:srgbClr val="000000"/>
                </a:solidFill>
                <a:latin typeface="Calibri"/>
                <a:ea typeface="ＭＳ Ｐゴシック"/>
              </a:rPr>
              <a:t>lot</a:t>
            </a:r>
            <a:r>
              <a:rPr b="0" lang="en-US" sz="1400" spc="-1" strike="noStrike">
                <a:solidFill>
                  <a:srgbClr val="000000"/>
                </a:solidFill>
                <a:latin typeface="Calibri"/>
                <a:ea typeface="ＭＳ Ｐゴシック"/>
              </a:rPr>
              <a:t> of work on our part. In return for use, we only ask the following:</a:t>
            </a:r>
            <a:endParaRPr b="0" lang="en-US" sz="1400" spc="-1" strike="noStrike">
              <a:latin typeface="Arial"/>
            </a:endParaRPr>
          </a:p>
          <a:p>
            <a:pPr>
              <a:lnSpc>
                <a:spcPct val="85000"/>
              </a:lnSpc>
            </a:pPr>
            <a:endParaRPr b="0" lang="en-US" sz="1400" spc="-1" strike="noStrike">
              <a:latin typeface="Arial"/>
            </a:endParaRPr>
          </a:p>
        </p:txBody>
      </p:sp>
      <p:sp>
        <p:nvSpPr>
          <p:cNvPr id="124" name="CustomShape 4"/>
          <p:cNvSpPr/>
          <p:nvPr/>
        </p:nvSpPr>
        <p:spPr>
          <a:xfrm>
            <a:off x="1325160" y="3894480"/>
            <a:ext cx="5377680" cy="2697120"/>
          </a:xfrm>
          <a:prstGeom prst="rect">
            <a:avLst/>
          </a:prstGeom>
          <a:noFill/>
          <a:ln w="0">
            <a:noFill/>
          </a:ln>
        </p:spPr>
        <p:style>
          <a:lnRef idx="0"/>
          <a:fillRef idx="0"/>
          <a:effectRef idx="0"/>
          <a:fontRef idx="minor"/>
        </p:style>
        <p:txBody>
          <a:bodyPr lIns="90000" rIns="90000" tIns="45000" bIns="45000">
            <a:spAutoFit/>
          </a:bodyPr>
          <a:p>
            <a:pPr marL="173160" indent="-172440">
              <a:lnSpc>
                <a:spcPct val="85000"/>
              </a:lnSpc>
              <a:tabLst>
                <a:tab algn="l" pos="0"/>
              </a:tabLst>
            </a:pPr>
            <a:endParaRPr b="0" lang="en-US" sz="1800" spc="-1" strike="noStrike">
              <a:latin typeface="Arial"/>
            </a:endParaRPr>
          </a:p>
          <a:p>
            <a:pPr marL="290520" indent="-16740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use these slides (e.g., in a class) that you mention their source (after all, we’d like people to use our book!)</a:t>
            </a:r>
            <a:endParaRPr b="0" lang="en-US" sz="1400" spc="-1" strike="noStrike">
              <a:latin typeface="Arial"/>
            </a:endParaRPr>
          </a:p>
          <a:p>
            <a:pPr marL="290520" indent="-16740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post any slides on a www site, that you note that they are adapted from (or perhaps identical to) our slides, and note our copyright of this material.</a:t>
            </a:r>
            <a:endParaRPr b="0" lang="en-US" sz="1400" spc="-1" strike="noStrike">
              <a:latin typeface="Arial"/>
            </a:endParaRPr>
          </a:p>
          <a:p>
            <a:pPr marL="173160" indent="-172440">
              <a:lnSpc>
                <a:spcPct val="85000"/>
              </a:lnSpc>
              <a:tabLst>
                <a:tab algn="l" pos="0"/>
              </a:tabLst>
            </a:pPr>
            <a:endParaRPr b="0" lang="en-US" sz="1400" spc="-1" strike="noStrike">
              <a:latin typeface="Arial"/>
            </a:endParaRPr>
          </a:p>
          <a:p>
            <a:pPr marL="15840" indent="-172440">
              <a:lnSpc>
                <a:spcPct val="85000"/>
              </a:lnSpc>
              <a:tabLst>
                <a:tab algn="l" pos="0"/>
              </a:tabLst>
            </a:pPr>
            <a:r>
              <a:rPr b="0" lang="en-US" sz="1400" spc="-1" strike="noStrike">
                <a:solidFill>
                  <a:srgbClr val="000000"/>
                </a:solidFill>
                <a:latin typeface="Calibri"/>
                <a:ea typeface="ＭＳ Ｐゴシック"/>
              </a:rPr>
              <a:t>For a revision history, see the slide note for this page. </a:t>
            </a:r>
            <a:endParaRPr b="0" lang="en-US" sz="1400" spc="-1" strike="noStrike">
              <a:latin typeface="Arial"/>
            </a:endParaRPr>
          </a:p>
          <a:p>
            <a:pPr marL="15840" indent="-172440">
              <a:lnSpc>
                <a:spcPct val="85000"/>
              </a:lnSpc>
              <a:tabLst>
                <a:tab algn="l" pos="0"/>
              </a:tabLst>
            </a:pPr>
            <a:endParaRPr b="0" lang="en-US" sz="1400" spc="-1" strike="noStrike">
              <a:latin typeface="Arial"/>
            </a:endParaRPr>
          </a:p>
          <a:p>
            <a:pPr marL="15840" indent="-172440">
              <a:lnSpc>
                <a:spcPct val="85000"/>
              </a:lnSpc>
              <a:tabLst>
                <a:tab algn="l" pos="0"/>
              </a:tabLst>
            </a:pPr>
            <a:r>
              <a:rPr b="0" lang="en-US" sz="1400" spc="-1" strike="noStrike">
                <a:solidFill>
                  <a:srgbClr val="000000"/>
                </a:solidFill>
                <a:latin typeface="Calibri"/>
                <a:ea typeface="ＭＳ Ｐゴシック"/>
              </a:rPr>
              <a:t>Thanks and enjoy!  JFK/KWR</a:t>
            </a:r>
            <a:endParaRPr b="0" lang="en-US" sz="1400" spc="-1" strike="noStrike">
              <a:latin typeface="Arial"/>
            </a:endParaRPr>
          </a:p>
          <a:p>
            <a:pPr marL="173160" indent="-172440">
              <a:lnSpc>
                <a:spcPct val="85000"/>
              </a:lnSpc>
              <a:tabLst>
                <a:tab algn="l" pos="0"/>
              </a:tabLst>
            </a:pPr>
            <a:endParaRPr b="0" lang="en-US" sz="1400" spc="-1" strike="noStrike">
              <a:latin typeface="Arial"/>
            </a:endParaRPr>
          </a:p>
          <a:p>
            <a:pPr marL="173160" indent="-17244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All material copyright 1996-2020</a:t>
            </a:r>
            <a:endParaRPr b="0" lang="en-US" sz="1400" spc="-1" strike="noStrike">
              <a:latin typeface="Arial"/>
            </a:endParaRPr>
          </a:p>
          <a:p>
            <a:pPr marL="173160" indent="-17244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J.F Kurose and K.W. Ross, All Rights Reserved</a:t>
            </a:r>
            <a:endParaRPr b="0" lang="en-US" sz="1400" spc="-1" strike="noStrike">
              <a:latin typeface="Arial"/>
            </a:endParaRPr>
          </a:p>
        </p:txBody>
      </p:sp>
      <p:pic>
        <p:nvPicPr>
          <p:cNvPr id="125" name="Picture 8" descr="A picture containing outdoor, water, bridge, building&#10;&#10;Description automatically generated"/>
          <p:cNvPicPr/>
          <p:nvPr/>
        </p:nvPicPr>
        <p:blipFill>
          <a:blip r:embed="rId1"/>
          <a:stretch/>
        </p:blipFill>
        <p:spPr>
          <a:xfrm>
            <a:off x="8135280" y="887040"/>
            <a:ext cx="3040200" cy="38001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Network-layer service model</a:t>
            </a:r>
            <a:endParaRPr b="0" lang="en-US" sz="4800" spc="-1" strike="noStrike">
              <a:latin typeface="Arial"/>
            </a:endParaRPr>
          </a:p>
        </p:txBody>
      </p:sp>
      <p:sp>
        <p:nvSpPr>
          <p:cNvPr id="1315" name="CustomShape 2"/>
          <p:cNvSpPr/>
          <p:nvPr/>
        </p:nvSpPr>
        <p:spPr>
          <a:xfrm>
            <a:off x="555120" y="1744920"/>
            <a:ext cx="1540080" cy="39013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16" name="CustomShape 3"/>
          <p:cNvSpPr/>
          <p:nvPr/>
        </p:nvSpPr>
        <p:spPr>
          <a:xfrm>
            <a:off x="2453400" y="1760400"/>
            <a:ext cx="2644920" cy="3876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17" name="CustomShape 4"/>
          <p:cNvSpPr/>
          <p:nvPr/>
        </p:nvSpPr>
        <p:spPr>
          <a:xfrm>
            <a:off x="5253840" y="2071440"/>
            <a:ext cx="2136960" cy="3596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18" name="CustomShape 5"/>
          <p:cNvSpPr/>
          <p:nvPr/>
        </p:nvSpPr>
        <p:spPr>
          <a:xfrm>
            <a:off x="7315200" y="2071440"/>
            <a:ext cx="11026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19" name="CustomShape 6"/>
          <p:cNvSpPr/>
          <p:nvPr/>
        </p:nvSpPr>
        <p:spPr>
          <a:xfrm>
            <a:off x="8488440" y="2080800"/>
            <a:ext cx="11026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20" name="CustomShape 7"/>
          <p:cNvSpPr/>
          <p:nvPr/>
        </p:nvSpPr>
        <p:spPr>
          <a:xfrm>
            <a:off x="9717840" y="2080800"/>
            <a:ext cx="9352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21" name="Line 8"/>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22" name="Line 9"/>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23" name="Line 10"/>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24" name="Line 11"/>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25" name="Line 12"/>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26" name="CustomShape 13"/>
          <p:cNvSpPr/>
          <p:nvPr/>
        </p:nvSpPr>
        <p:spPr>
          <a:xfrm>
            <a:off x="821520" y="3093480"/>
            <a:ext cx="10119600" cy="290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27" name="Line 14"/>
          <p:cNvSpPr/>
          <p:nvPr/>
        </p:nvSpPr>
        <p:spPr>
          <a:xfrm>
            <a:off x="5315760" y="2007720"/>
            <a:ext cx="5362560" cy="360"/>
          </a:xfrm>
          <a:prstGeom prst="line">
            <a:avLst/>
          </a:prstGeom>
          <a:ln w="28575">
            <a:solidFill>
              <a:srgbClr val="000099"/>
            </a:solidFill>
            <a:round/>
          </a:ln>
        </p:spPr>
        <p:style>
          <a:lnRef idx="0"/>
          <a:fillRef idx="0"/>
          <a:effectRef idx="0"/>
          <a:fontRef idx="minor"/>
        </p:style>
      </p:sp>
      <p:grpSp>
        <p:nvGrpSpPr>
          <p:cNvPr id="1328" name="Group 15"/>
          <p:cNvGrpSpPr/>
          <p:nvPr/>
        </p:nvGrpSpPr>
        <p:grpSpPr>
          <a:xfrm>
            <a:off x="1859760" y="3440520"/>
            <a:ext cx="8105040" cy="2556720"/>
            <a:chOff x="1859760" y="3440520"/>
            <a:chExt cx="8105040" cy="2556720"/>
          </a:xfrm>
        </p:grpSpPr>
        <p:sp>
          <p:nvSpPr>
            <p:cNvPr id="1329" name="CustomShape 16"/>
            <p:cNvSpPr/>
            <p:nvPr/>
          </p:nvSpPr>
          <p:spPr>
            <a:xfrm>
              <a:off x="2308320" y="3965040"/>
              <a:ext cx="7263720" cy="17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0013a3"/>
                  </a:solidFill>
                  <a:latin typeface="Calibri"/>
                  <a:ea typeface="DejaVu Sans"/>
                </a:rPr>
                <a:t>No</a:t>
              </a:r>
              <a:r>
                <a:rPr b="0" lang="en-US" sz="2800" spc="-1" strike="noStrike">
                  <a:solidFill>
                    <a:srgbClr val="000000"/>
                  </a:solidFill>
                  <a:latin typeface="Calibri"/>
                  <a:ea typeface="DejaVu Sans"/>
                </a:rPr>
                <a:t> guarantees on</a:t>
              </a:r>
              <a:r>
                <a:rPr b="0" i="1" lang="en-US" sz="2800" spc="-1" strike="noStrike">
                  <a:solidFill>
                    <a:srgbClr val="000000"/>
                  </a:solidFill>
                  <a:latin typeface="Calibri"/>
                  <a:ea typeface="DejaVu Sans"/>
                </a:rPr>
                <a:t>: </a:t>
              </a:r>
              <a:endParaRPr b="0" lang="en-US" sz="2800" spc="-1" strike="noStrike">
                <a:latin typeface="Arial"/>
              </a:endParaRPr>
            </a:p>
            <a:p>
              <a:pPr lvl="1" marL="866880" indent="-40896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successful</a:t>
              </a:r>
              <a:r>
                <a:rPr b="0" i="1" lang="en-US" sz="2800" spc="-1" strike="noStrike">
                  <a:solidFill>
                    <a:srgbClr val="000000"/>
                  </a:solidFill>
                  <a:latin typeface="Calibri"/>
                  <a:ea typeface="DejaVu Sans"/>
                </a:rPr>
                <a:t> </a:t>
              </a:r>
              <a:r>
                <a:rPr b="0" lang="en-US" sz="2800" spc="-1" strike="noStrike">
                  <a:solidFill>
                    <a:srgbClr val="000000"/>
                  </a:solidFill>
                  <a:latin typeface="Calibri"/>
                  <a:ea typeface="DejaVu Sans"/>
                </a:rPr>
                <a:t>datagram delivery to destination</a:t>
              </a:r>
              <a:endParaRPr b="0" lang="en-US" sz="2800" spc="-1" strike="noStrike">
                <a:latin typeface="Arial"/>
              </a:endParaRPr>
            </a:p>
            <a:p>
              <a:pPr lvl="1" marL="866880" indent="-40896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timing or order of delivery</a:t>
              </a:r>
              <a:endParaRPr b="0" lang="en-US" sz="2800" spc="-1" strike="noStrike">
                <a:latin typeface="Arial"/>
              </a:endParaRPr>
            </a:p>
            <a:p>
              <a:pPr lvl="1" marL="866880" indent="-40896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bandwidth available to end-end flow</a:t>
              </a:r>
              <a:endParaRPr b="0" lang="en-US" sz="2800" spc="-1" strike="noStrike">
                <a:latin typeface="Arial"/>
              </a:endParaRPr>
            </a:p>
          </p:txBody>
        </p:sp>
        <p:sp>
          <p:nvSpPr>
            <p:cNvPr id="1330" name="CustomShape 17"/>
            <p:cNvSpPr/>
            <p:nvPr/>
          </p:nvSpPr>
          <p:spPr>
            <a:xfrm>
              <a:off x="1859760" y="3673080"/>
              <a:ext cx="8105040" cy="232416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1331" name="CustomShape 18"/>
            <p:cNvSpPr/>
            <p:nvPr/>
          </p:nvSpPr>
          <p:spPr>
            <a:xfrm>
              <a:off x="2139480" y="3440520"/>
              <a:ext cx="5409720" cy="5166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Internet  “best effort” service model</a:t>
              </a:r>
              <a:endParaRPr b="0" lang="en-US" sz="2800" spc="-1" strike="noStrike">
                <a:latin typeface="Arial"/>
              </a:endParaRPr>
            </a:p>
          </p:txBody>
        </p:sp>
      </p:grpSp>
      <p:sp>
        <p:nvSpPr>
          <p:cNvPr id="1332" name="CustomShape 19"/>
          <p:cNvSpPr/>
          <p:nvPr/>
        </p:nvSpPr>
        <p:spPr>
          <a:xfrm>
            <a:off x="5792760" y="1566720"/>
            <a:ext cx="45392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33" name="CustomShape 2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25A47EC-D28F-4917-88CC-243D29A7EA9D}"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9">
                                  <p:stCondLst>
                                    <p:cond delay="0"/>
                                  </p:stCondLst>
                                  <p:childTnLst>
                                    <p:set>
                                      <p:cBhvr>
                                        <p:cTn id="223" dur="1" fill="hold">
                                          <p:stCondLst>
                                            <p:cond delay="0"/>
                                          </p:stCondLst>
                                        </p:cTn>
                                        <p:tgtEl>
                                          <p:spTgt spid="1328"/>
                                        </p:tgtEl>
                                        <p:attrNameLst>
                                          <p:attrName>style.visibility</p:attrName>
                                        </p:attrNameLst>
                                      </p:cBhvr>
                                      <p:to>
                                        <p:strVal val="visible"/>
                                      </p:to>
                                    </p:set>
                                    <p:animEffect filter="dissolve" transition="in">
                                      <p:cBhvr additive="repl">
                                        <p:cTn id="224" dur="500"/>
                                        <p:tgtEl>
                                          <p:spTgt spid="1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0" name="CustomShape 1"/>
          <p:cNvSpPr/>
          <p:nvPr/>
        </p:nvSpPr>
        <p:spPr>
          <a:xfrm>
            <a:off x="943920" y="4660920"/>
            <a:ext cx="10220040" cy="1797840"/>
          </a:xfrm>
          <a:prstGeom prst="rect">
            <a:avLst/>
          </a:prstGeom>
          <a:noFill/>
          <a:ln w="0">
            <a:noFill/>
          </a:ln>
        </p:spPr>
        <p:style>
          <a:lnRef idx="0"/>
          <a:fillRef idx="0"/>
          <a:effectRef idx="0"/>
          <a:fontRef idx="minor"/>
        </p:style>
        <p:txBody>
          <a:bodyPr lIns="90000" rIns="90000" tIns="45000" bIns="45000">
            <a:normAutofit/>
          </a:bodyPr>
          <a:p>
            <a:pPr marL="407880" indent="-393120">
              <a:lnSpc>
                <a:spcPct val="90000"/>
              </a:lnSpc>
              <a:spcBef>
                <a:spcPts val="1001"/>
              </a:spcBef>
              <a:tabLst>
                <a:tab algn="l" pos="0"/>
              </a:tabLst>
            </a:pPr>
            <a:r>
              <a:rPr b="0" i="1" lang="en-US" sz="2800" spc="-1" strike="noStrike">
                <a:solidFill>
                  <a:srgbClr val="cc0000"/>
                </a:solidFill>
                <a:latin typeface="Calibri"/>
                <a:ea typeface="ＭＳ Ｐゴシック"/>
              </a:rPr>
              <a:t>Question: </a:t>
            </a:r>
            <a:r>
              <a:rPr b="0" lang="en-US" sz="2800" spc="-1" strike="noStrike">
                <a:solidFill>
                  <a:srgbClr val="000000"/>
                </a:solidFill>
                <a:latin typeface="Calibri"/>
                <a:ea typeface="ＭＳ Ｐゴシック"/>
              </a:rPr>
              <a:t>how are forwarding tables (destination-based forwarding) or flow tables (generalized forwarding) computed?</a:t>
            </a:r>
            <a:endParaRPr b="0" lang="en-US" sz="2800" spc="-1" strike="noStrike">
              <a:latin typeface="Arial"/>
            </a:endParaRPr>
          </a:p>
          <a:p>
            <a:pPr marL="407880" indent="-393120">
              <a:lnSpc>
                <a:spcPct val="90000"/>
              </a:lnSpc>
              <a:spcBef>
                <a:spcPts val="1001"/>
              </a:spcBef>
              <a:tabLst>
                <a:tab algn="l" pos="0"/>
              </a:tabLst>
            </a:pPr>
            <a:r>
              <a:rPr b="0" i="1" lang="en-US" sz="2800" spc="-1" strike="noStrike">
                <a:solidFill>
                  <a:srgbClr val="cc0000"/>
                </a:solidFill>
                <a:latin typeface="Calibri"/>
                <a:ea typeface="ＭＳ Ｐゴシック"/>
              </a:rPr>
              <a:t>Answer: </a:t>
            </a:r>
            <a:r>
              <a:rPr b="0" lang="en-US" sz="2800" spc="-1" strike="noStrike">
                <a:solidFill>
                  <a:srgbClr val="000000"/>
                </a:solidFill>
                <a:latin typeface="Calibri"/>
                <a:ea typeface="ＭＳ Ｐゴシック"/>
              </a:rPr>
              <a:t>by the control plane (next chapter)</a:t>
            </a:r>
            <a:endParaRPr b="0" lang="en-US" sz="2800" spc="-1" strike="noStrike">
              <a:latin typeface="Arial"/>
            </a:endParaRPr>
          </a:p>
        </p:txBody>
      </p:sp>
      <p:sp>
        <p:nvSpPr>
          <p:cNvPr id="7191" name="CustomShape 2"/>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Chapter 4: done!</a:t>
            </a:r>
            <a:endParaRPr b="0" lang="en-US" sz="4400" spc="-1" strike="noStrike">
              <a:latin typeface="Arial"/>
            </a:endParaRPr>
          </a:p>
        </p:txBody>
      </p:sp>
      <p:pic>
        <p:nvPicPr>
          <p:cNvPr id="7192" name="Picture 10" descr="A train crossing a bridge over a body of water&#10;&#10;Description automatically generated"/>
          <p:cNvPicPr/>
          <p:nvPr/>
        </p:nvPicPr>
        <p:blipFill>
          <a:blip r:embed="rId1"/>
          <a:stretch/>
        </p:blipFill>
        <p:spPr>
          <a:xfrm>
            <a:off x="7720200" y="1099080"/>
            <a:ext cx="3101760" cy="2325960"/>
          </a:xfrm>
          <a:prstGeom prst="rect">
            <a:avLst/>
          </a:prstGeom>
          <a:ln w="0">
            <a:noFill/>
          </a:ln>
        </p:spPr>
      </p:pic>
      <p:grpSp>
        <p:nvGrpSpPr>
          <p:cNvPr id="7193" name="Group 3"/>
          <p:cNvGrpSpPr/>
          <p:nvPr/>
        </p:nvGrpSpPr>
        <p:grpSpPr>
          <a:xfrm>
            <a:off x="740520" y="1568160"/>
            <a:ext cx="6617520" cy="2678760"/>
            <a:chOff x="740520" y="1568160"/>
            <a:chExt cx="6617520" cy="2678760"/>
          </a:xfrm>
        </p:grpSpPr>
        <p:sp>
          <p:nvSpPr>
            <p:cNvPr id="7194" name="CustomShape 4"/>
            <p:cNvSpPr/>
            <p:nvPr/>
          </p:nvSpPr>
          <p:spPr>
            <a:xfrm>
              <a:off x="744480" y="3126960"/>
              <a:ext cx="5478840" cy="111996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7195" name="CustomShape 5"/>
            <p:cNvSpPr/>
            <p:nvPr/>
          </p:nvSpPr>
          <p:spPr>
            <a:xfrm>
              <a:off x="740520" y="1568160"/>
              <a:ext cx="6617520" cy="161676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Network layer: overview</a:t>
              </a:r>
              <a:endParaRPr b="0" lang="en-US" sz="32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p:txBody>
        </p:sp>
      </p:gr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6" name="CustomShape 1"/>
          <p:cNvSpPr/>
          <p:nvPr/>
        </p:nvSpPr>
        <p:spPr>
          <a:xfrm>
            <a:off x="838080" y="2981520"/>
            <a:ext cx="10514880" cy="89388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1" lang="en-US" sz="4400" spc="-1" strike="noStrike">
                <a:solidFill>
                  <a:srgbClr val="0000a3"/>
                </a:solidFill>
                <a:latin typeface="Calibri Light"/>
                <a:ea typeface="ＭＳ Ｐゴシック"/>
              </a:rPr>
              <a:t>Additional Chapter 4 slides</a:t>
            </a:r>
            <a:endParaRPr b="0" lang="en-US" sz="4400" spc="-1" strike="noStrike">
              <a:latin typeface="Arial"/>
            </a:endParaRPr>
          </a:p>
        </p:txBody>
      </p:sp>
      <p:sp>
        <p:nvSpPr>
          <p:cNvPr id="7197" name="CustomShape 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954B912-180E-4000-A3F2-2CB083DCBAD9}" type="slidenum">
              <a:rPr b="0" lang="en-US" sz="1100" spc="-1" strike="noStrike">
                <a:solidFill>
                  <a:srgbClr val="404040"/>
                </a:solidFill>
                <a:latin typeface="Calibri"/>
              </a:rPr>
              <a:t>101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8" name="CustomShape 1"/>
          <p:cNvSpPr/>
          <p:nvPr/>
        </p:nvSpPr>
        <p:spPr>
          <a:xfrm>
            <a:off x="722880" y="1409040"/>
            <a:ext cx="5557320" cy="52009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link-level frame</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 only at </a:t>
            </a:r>
            <a:r>
              <a:rPr b="0" i="1" lang="en-US" sz="2400" spc="-1" strike="noStrike">
                <a:solidFill>
                  <a:srgbClr val="000000"/>
                </a:solidFill>
                <a:latin typeface="Calibri"/>
                <a:ea typeface="ＭＳ Ｐゴシック"/>
              </a:rPr>
              <a:t>destination</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latin typeface="Arial"/>
            </a:endParaRPr>
          </a:p>
        </p:txBody>
      </p:sp>
      <p:sp>
        <p:nvSpPr>
          <p:cNvPr id="7199"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7200" name="CustomShape 3"/>
          <p:cNvSpPr/>
          <p:nvPr/>
        </p:nvSpPr>
        <p:spPr>
          <a:xfrm>
            <a:off x="9219600" y="64994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03E2671-D610-4A1E-9B2A-AD76B002E74D}" type="slidenum">
              <a:rPr b="0" lang="en-US" sz="1100" spc="-1" strike="noStrike">
                <a:solidFill>
                  <a:srgbClr val="404040"/>
                </a:solidFill>
                <a:latin typeface="Calibri"/>
              </a:rPr>
              <a:t>102</a:t>
            </a:fld>
            <a:endParaRPr b="0" lang="en-US" sz="1100" spc="-1" strike="noStrike">
              <a:latin typeface="Arial"/>
            </a:endParaRPr>
          </a:p>
        </p:txBody>
      </p:sp>
      <p:sp>
        <p:nvSpPr>
          <p:cNvPr id="7201" name="CustomShape 4"/>
          <p:cNvSpPr/>
          <p:nvPr/>
        </p:nvSpPr>
        <p:spPr>
          <a:xfrm>
            <a:off x="7707240" y="1494000"/>
            <a:ext cx="2436120" cy="225504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7202" name="CustomShape 5"/>
          <p:cNvSpPr/>
          <p:nvPr/>
        </p:nvSpPr>
        <p:spPr>
          <a:xfrm>
            <a:off x="7707240" y="3895920"/>
            <a:ext cx="1975680" cy="198684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7203"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7204"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7205"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7206"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7207"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7208"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7209"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7210"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7211"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7212"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7213" name="Group 16"/>
          <p:cNvGrpSpPr/>
          <p:nvPr/>
        </p:nvGrpSpPr>
        <p:grpSpPr>
          <a:xfrm>
            <a:off x="8120160" y="2618640"/>
            <a:ext cx="1215720" cy="605520"/>
            <a:chOff x="8120160" y="2618640"/>
            <a:chExt cx="1215720" cy="605520"/>
          </a:xfrm>
        </p:grpSpPr>
        <p:grpSp>
          <p:nvGrpSpPr>
            <p:cNvPr id="7214" name="Group 17"/>
            <p:cNvGrpSpPr/>
            <p:nvPr/>
          </p:nvGrpSpPr>
          <p:grpSpPr>
            <a:xfrm>
              <a:off x="8120160" y="2618640"/>
              <a:ext cx="1012320" cy="573840"/>
              <a:chOff x="8120160" y="2618640"/>
              <a:chExt cx="1012320" cy="573840"/>
            </a:xfrm>
          </p:grpSpPr>
          <p:sp>
            <p:nvSpPr>
              <p:cNvPr id="7215" name="CustomShape 18"/>
              <p:cNvSpPr/>
              <p:nvPr/>
            </p:nvSpPr>
            <p:spPr>
              <a:xfrm rot="1433400">
                <a:off x="8113680" y="2820960"/>
                <a:ext cx="1028160" cy="170640"/>
              </a:xfrm>
              <a:prstGeom prst="rect">
                <a:avLst/>
              </a:prstGeom>
              <a:solidFill>
                <a:srgbClr val="3333cc"/>
              </a:solidFill>
              <a:ln w="0">
                <a:noFill/>
              </a:ln>
            </p:spPr>
            <p:style>
              <a:lnRef idx="0"/>
              <a:fillRef idx="0"/>
              <a:effectRef idx="0"/>
              <a:fontRef idx="minor"/>
            </p:style>
          </p:sp>
          <p:sp>
            <p:nvSpPr>
              <p:cNvPr id="7216" name="CustomShape 19"/>
              <p:cNvSpPr/>
              <p:nvPr/>
            </p:nvSpPr>
            <p:spPr>
              <a:xfrm rot="1433400">
                <a:off x="8118360" y="2782800"/>
                <a:ext cx="847080" cy="170640"/>
              </a:xfrm>
              <a:prstGeom prst="rect">
                <a:avLst/>
              </a:prstGeom>
              <a:solidFill>
                <a:srgbClr val="ff0000"/>
              </a:solidFill>
              <a:ln w="0">
                <a:noFill/>
              </a:ln>
            </p:spPr>
            <p:style>
              <a:lnRef idx="0"/>
              <a:fillRef idx="0"/>
              <a:effectRef idx="0"/>
              <a:fontRef idx="minor"/>
            </p:style>
          </p:sp>
        </p:grpSp>
        <p:sp>
          <p:nvSpPr>
            <p:cNvPr id="7217"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7218" name="CustomShape 21"/>
          <p:cNvSpPr/>
          <p:nvPr/>
        </p:nvSpPr>
        <p:spPr>
          <a:xfrm>
            <a:off x="9729360" y="2106720"/>
            <a:ext cx="2457360" cy="820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7219"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7220" name="Group 23"/>
          <p:cNvGrpSpPr/>
          <p:nvPr/>
        </p:nvGrpSpPr>
        <p:grpSpPr>
          <a:xfrm>
            <a:off x="8511480" y="4216680"/>
            <a:ext cx="710640" cy="561960"/>
            <a:chOff x="8511480" y="4216680"/>
            <a:chExt cx="710640" cy="561960"/>
          </a:xfrm>
        </p:grpSpPr>
        <p:grpSp>
          <p:nvGrpSpPr>
            <p:cNvPr id="7221" name="Group 24"/>
            <p:cNvGrpSpPr/>
            <p:nvPr/>
          </p:nvGrpSpPr>
          <p:grpSpPr>
            <a:xfrm>
              <a:off x="8770680" y="4216680"/>
              <a:ext cx="445320" cy="174600"/>
              <a:chOff x="8770680" y="4216680"/>
              <a:chExt cx="445320" cy="174600"/>
            </a:xfrm>
          </p:grpSpPr>
          <p:sp>
            <p:nvSpPr>
              <p:cNvPr id="7222" name="CustomShape 25"/>
              <p:cNvSpPr/>
              <p:nvPr/>
            </p:nvSpPr>
            <p:spPr>
              <a:xfrm rot="10826400">
                <a:off x="8771040" y="4217400"/>
                <a:ext cx="227880" cy="170640"/>
              </a:xfrm>
              <a:prstGeom prst="rect">
                <a:avLst/>
              </a:prstGeom>
              <a:solidFill>
                <a:srgbClr val="3333cc"/>
              </a:solidFill>
              <a:ln w="0">
                <a:noFill/>
              </a:ln>
            </p:spPr>
            <p:style>
              <a:lnRef idx="0"/>
              <a:fillRef idx="0"/>
              <a:effectRef idx="0"/>
              <a:fontRef idx="minor"/>
            </p:style>
          </p:sp>
          <p:sp>
            <p:nvSpPr>
              <p:cNvPr id="7223" name="CustomShape 26"/>
              <p:cNvSpPr/>
              <p:nvPr/>
            </p:nvSpPr>
            <p:spPr>
              <a:xfrm rot="10826400">
                <a:off x="8952120" y="4219560"/>
                <a:ext cx="262800" cy="170640"/>
              </a:xfrm>
              <a:prstGeom prst="rect">
                <a:avLst/>
              </a:prstGeom>
              <a:solidFill>
                <a:srgbClr val="ff0000"/>
              </a:solidFill>
              <a:ln w="0">
                <a:noFill/>
              </a:ln>
            </p:spPr>
            <p:style>
              <a:lnRef idx="0"/>
              <a:fillRef idx="0"/>
              <a:effectRef idx="0"/>
              <a:fontRef idx="minor"/>
            </p:style>
          </p:sp>
        </p:grpSp>
        <p:grpSp>
          <p:nvGrpSpPr>
            <p:cNvPr id="7224" name="Group 27"/>
            <p:cNvGrpSpPr/>
            <p:nvPr/>
          </p:nvGrpSpPr>
          <p:grpSpPr>
            <a:xfrm>
              <a:off x="8773920" y="4410360"/>
              <a:ext cx="444960" cy="174600"/>
              <a:chOff x="8773920" y="4410360"/>
              <a:chExt cx="444960" cy="174600"/>
            </a:xfrm>
          </p:grpSpPr>
          <p:sp>
            <p:nvSpPr>
              <p:cNvPr id="7225" name="CustomShape 28"/>
              <p:cNvSpPr/>
              <p:nvPr/>
            </p:nvSpPr>
            <p:spPr>
              <a:xfrm rot="10826400">
                <a:off x="8774280" y="4411080"/>
                <a:ext cx="227880" cy="170640"/>
              </a:xfrm>
              <a:prstGeom prst="rect">
                <a:avLst/>
              </a:prstGeom>
              <a:solidFill>
                <a:srgbClr val="3333cc"/>
              </a:solidFill>
              <a:ln w="0">
                <a:noFill/>
              </a:ln>
            </p:spPr>
            <p:style>
              <a:lnRef idx="0"/>
              <a:fillRef idx="0"/>
              <a:effectRef idx="0"/>
              <a:fontRef idx="minor"/>
            </p:style>
          </p:sp>
          <p:sp>
            <p:nvSpPr>
              <p:cNvPr id="7226" name="CustomShape 29"/>
              <p:cNvSpPr/>
              <p:nvPr/>
            </p:nvSpPr>
            <p:spPr>
              <a:xfrm rot="10826400">
                <a:off x="8955000" y="4413240"/>
                <a:ext cx="262800" cy="170640"/>
              </a:xfrm>
              <a:prstGeom prst="rect">
                <a:avLst/>
              </a:prstGeom>
              <a:solidFill>
                <a:srgbClr val="ff0000"/>
              </a:solidFill>
              <a:ln w="0">
                <a:noFill/>
              </a:ln>
            </p:spPr>
            <p:style>
              <a:lnRef idx="0"/>
              <a:fillRef idx="0"/>
              <a:effectRef idx="0"/>
              <a:fontRef idx="minor"/>
            </p:style>
          </p:sp>
        </p:grpSp>
        <p:grpSp>
          <p:nvGrpSpPr>
            <p:cNvPr id="7227" name="Group 30"/>
            <p:cNvGrpSpPr/>
            <p:nvPr/>
          </p:nvGrpSpPr>
          <p:grpSpPr>
            <a:xfrm>
              <a:off x="8777160" y="4604040"/>
              <a:ext cx="444960" cy="174600"/>
              <a:chOff x="8777160" y="4604040"/>
              <a:chExt cx="444960" cy="174600"/>
            </a:xfrm>
          </p:grpSpPr>
          <p:sp>
            <p:nvSpPr>
              <p:cNvPr id="7228" name="CustomShape 31"/>
              <p:cNvSpPr/>
              <p:nvPr/>
            </p:nvSpPr>
            <p:spPr>
              <a:xfrm rot="10826400">
                <a:off x="8777520" y="4604760"/>
                <a:ext cx="227880" cy="170640"/>
              </a:xfrm>
              <a:prstGeom prst="rect">
                <a:avLst/>
              </a:prstGeom>
              <a:solidFill>
                <a:srgbClr val="3333cc"/>
              </a:solidFill>
              <a:ln w="0">
                <a:noFill/>
              </a:ln>
            </p:spPr>
            <p:style>
              <a:lnRef idx="0"/>
              <a:fillRef idx="0"/>
              <a:effectRef idx="0"/>
              <a:fontRef idx="minor"/>
            </p:style>
          </p:sp>
          <p:sp>
            <p:nvSpPr>
              <p:cNvPr id="7229" name="CustomShape 32"/>
              <p:cNvSpPr/>
              <p:nvPr/>
            </p:nvSpPr>
            <p:spPr>
              <a:xfrm rot="10826400">
                <a:off x="8958240" y="4606920"/>
                <a:ext cx="262800" cy="170640"/>
              </a:xfrm>
              <a:prstGeom prst="rect">
                <a:avLst/>
              </a:prstGeom>
              <a:solidFill>
                <a:srgbClr val="ff0000"/>
              </a:solidFill>
              <a:ln w="0">
                <a:noFill/>
              </a:ln>
            </p:spPr>
            <p:style>
              <a:lnRef idx="0"/>
              <a:fillRef idx="0"/>
              <a:effectRef idx="0"/>
              <a:fontRef idx="minor"/>
            </p:style>
          </p:sp>
        </p:grpSp>
        <p:sp>
          <p:nvSpPr>
            <p:cNvPr id="7230" name="Line 33"/>
            <p:cNvSpPr/>
            <p:nvPr/>
          </p:nvSpPr>
          <p:spPr>
            <a:xfrm flipH="1">
              <a:off x="8520840" y="4308480"/>
              <a:ext cx="230040" cy="2880"/>
            </a:xfrm>
            <a:prstGeom prst="line">
              <a:avLst/>
            </a:prstGeom>
            <a:ln w="9525">
              <a:solidFill>
                <a:srgbClr val="000000"/>
              </a:solidFill>
              <a:round/>
              <a:tailEnd len="med" type="triangle" w="med"/>
            </a:ln>
          </p:spPr>
          <p:style>
            <a:lnRef idx="0"/>
            <a:fillRef idx="0"/>
            <a:effectRef idx="0"/>
            <a:fontRef idx="minor"/>
          </p:style>
        </p:sp>
        <p:sp>
          <p:nvSpPr>
            <p:cNvPr id="7231" name="Line 34"/>
            <p:cNvSpPr/>
            <p:nvPr/>
          </p:nvSpPr>
          <p:spPr>
            <a:xfrm flipH="1">
              <a:off x="8511480" y="4483080"/>
              <a:ext cx="229680" cy="2880"/>
            </a:xfrm>
            <a:prstGeom prst="line">
              <a:avLst/>
            </a:prstGeom>
            <a:ln w="9525">
              <a:solidFill>
                <a:srgbClr val="000000"/>
              </a:solidFill>
              <a:round/>
              <a:tailEnd len="med" type="triangle" w="med"/>
            </a:ln>
          </p:spPr>
          <p:style>
            <a:lnRef idx="0"/>
            <a:fillRef idx="0"/>
            <a:effectRef idx="0"/>
            <a:fontRef idx="minor"/>
          </p:style>
        </p:sp>
        <p:sp>
          <p:nvSpPr>
            <p:cNvPr id="7232" name="Line 35"/>
            <p:cNvSpPr/>
            <p:nvPr/>
          </p:nvSpPr>
          <p:spPr>
            <a:xfrm flipH="1">
              <a:off x="851436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7233" name="Group 36"/>
          <p:cNvGrpSpPr/>
          <p:nvPr/>
        </p:nvGrpSpPr>
        <p:grpSpPr>
          <a:xfrm>
            <a:off x="7392240" y="3737160"/>
            <a:ext cx="1399320" cy="491040"/>
            <a:chOff x="7392240" y="3737160"/>
            <a:chExt cx="1399320" cy="491040"/>
          </a:xfrm>
        </p:grpSpPr>
        <p:grpSp>
          <p:nvGrpSpPr>
            <p:cNvPr id="7234" name="Group 37"/>
            <p:cNvGrpSpPr/>
            <p:nvPr/>
          </p:nvGrpSpPr>
          <p:grpSpPr>
            <a:xfrm>
              <a:off x="7392240" y="4050720"/>
              <a:ext cx="1284840" cy="177480"/>
              <a:chOff x="7392240" y="4050720"/>
              <a:chExt cx="1284840" cy="177480"/>
            </a:xfrm>
          </p:grpSpPr>
          <p:grpSp>
            <p:nvGrpSpPr>
              <p:cNvPr id="7235" name="Group 38"/>
              <p:cNvGrpSpPr/>
              <p:nvPr/>
            </p:nvGrpSpPr>
            <p:grpSpPr>
              <a:xfrm>
                <a:off x="7647120" y="4050720"/>
                <a:ext cx="1029960" cy="177480"/>
                <a:chOff x="7647120" y="4050720"/>
                <a:chExt cx="1029960" cy="177480"/>
              </a:xfrm>
            </p:grpSpPr>
            <p:sp>
              <p:nvSpPr>
                <p:cNvPr id="7236" name="CustomShape 39"/>
                <p:cNvSpPr/>
                <p:nvPr/>
              </p:nvSpPr>
              <p:spPr>
                <a:xfrm rot="10792800">
                  <a:off x="7647120" y="4054320"/>
                  <a:ext cx="1029600" cy="172440"/>
                </a:xfrm>
                <a:prstGeom prst="rect">
                  <a:avLst/>
                </a:prstGeom>
                <a:solidFill>
                  <a:srgbClr val="3333cc"/>
                </a:solidFill>
                <a:ln w="0">
                  <a:noFill/>
                </a:ln>
              </p:spPr>
              <p:style>
                <a:lnRef idx="0"/>
                <a:fillRef idx="0"/>
                <a:effectRef idx="0"/>
                <a:fontRef idx="minor"/>
              </p:style>
            </p:sp>
            <p:sp>
              <p:nvSpPr>
                <p:cNvPr id="7237" name="CustomShape 40"/>
                <p:cNvSpPr/>
                <p:nvPr/>
              </p:nvSpPr>
              <p:spPr>
                <a:xfrm rot="10792800">
                  <a:off x="7825680" y="4051440"/>
                  <a:ext cx="848160" cy="172440"/>
                </a:xfrm>
                <a:prstGeom prst="rect">
                  <a:avLst/>
                </a:prstGeom>
                <a:solidFill>
                  <a:srgbClr val="ff0000"/>
                </a:solidFill>
                <a:ln w="0">
                  <a:noFill/>
                </a:ln>
              </p:spPr>
              <p:style>
                <a:lnRef idx="0"/>
                <a:fillRef idx="0"/>
                <a:effectRef idx="0"/>
                <a:fontRef idx="minor"/>
              </p:style>
            </p:sp>
          </p:grpSp>
          <p:sp>
            <p:nvSpPr>
              <p:cNvPr id="7238"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7239" name="CustomShape 42"/>
            <p:cNvSpPr/>
            <p:nvPr/>
          </p:nvSpPr>
          <p:spPr>
            <a:xfrm>
              <a:off x="7571520" y="3737160"/>
              <a:ext cx="12200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7240" name="Group 43"/>
          <p:cNvGrpSpPr/>
          <p:nvPr/>
        </p:nvGrpSpPr>
        <p:grpSpPr>
          <a:xfrm>
            <a:off x="6960240" y="1573200"/>
            <a:ext cx="837360" cy="1720080"/>
            <a:chOff x="6960240" y="1573200"/>
            <a:chExt cx="837360" cy="1720080"/>
          </a:xfrm>
        </p:grpSpPr>
        <p:sp>
          <p:nvSpPr>
            <p:cNvPr id="7241"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7242"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7243"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7244" name="Group 47"/>
            <p:cNvGrpSpPr/>
            <p:nvPr/>
          </p:nvGrpSpPr>
          <p:grpSpPr>
            <a:xfrm>
              <a:off x="6960240" y="1573200"/>
              <a:ext cx="797760" cy="704160"/>
              <a:chOff x="6960240" y="1573200"/>
              <a:chExt cx="797760" cy="704160"/>
            </a:xfrm>
          </p:grpSpPr>
          <p:pic>
            <p:nvPicPr>
              <p:cNvPr id="7245" name="Picture 156" descr="desktop_computer_stylized_medium"/>
              <p:cNvPicPr/>
              <p:nvPr/>
            </p:nvPicPr>
            <p:blipFill>
              <a:blip r:embed="rId1"/>
              <a:stretch/>
            </p:blipFill>
            <p:spPr>
              <a:xfrm flipH="1">
                <a:off x="6960240" y="1573200"/>
                <a:ext cx="797760" cy="704160"/>
              </a:xfrm>
              <a:prstGeom prst="rect">
                <a:avLst/>
              </a:prstGeom>
              <a:ln w="0">
                <a:noFill/>
              </a:ln>
            </p:spPr>
          </p:pic>
          <p:sp>
            <p:nvSpPr>
              <p:cNvPr id="7246" name="CustomShape 48"/>
              <p:cNvSpPr/>
              <p:nvPr/>
            </p:nvSpPr>
            <p:spPr>
              <a:xfrm flipH="1">
                <a:off x="7299000" y="1640880"/>
                <a:ext cx="387720" cy="32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7247" name="CustomShape 49"/>
            <p:cNvSpPr/>
            <p:nvPr/>
          </p:nvSpPr>
          <p:spPr>
            <a:xfrm rot="5400000">
              <a:off x="7250040" y="2159280"/>
              <a:ext cx="5353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48" name="Group 50"/>
            <p:cNvGrpSpPr/>
            <p:nvPr/>
          </p:nvGrpSpPr>
          <p:grpSpPr>
            <a:xfrm>
              <a:off x="6979320" y="2589120"/>
              <a:ext cx="797760" cy="704160"/>
              <a:chOff x="6979320" y="2589120"/>
              <a:chExt cx="797760" cy="704160"/>
            </a:xfrm>
          </p:grpSpPr>
          <p:pic>
            <p:nvPicPr>
              <p:cNvPr id="7249" name="Picture 160" descr="desktop_computer_stylized_medium"/>
              <p:cNvPicPr/>
              <p:nvPr/>
            </p:nvPicPr>
            <p:blipFill>
              <a:blip r:embed="rId2"/>
              <a:stretch/>
            </p:blipFill>
            <p:spPr>
              <a:xfrm flipH="1">
                <a:off x="6979320" y="2589120"/>
                <a:ext cx="797760" cy="704160"/>
              </a:xfrm>
              <a:prstGeom prst="rect">
                <a:avLst/>
              </a:prstGeom>
              <a:ln w="0">
                <a:noFill/>
              </a:ln>
            </p:spPr>
          </p:pic>
          <p:sp>
            <p:nvSpPr>
              <p:cNvPr id="7250" name="CustomShape 51"/>
              <p:cNvSpPr/>
              <p:nvPr/>
            </p:nvSpPr>
            <p:spPr>
              <a:xfrm flipH="1">
                <a:off x="7318080" y="2656800"/>
                <a:ext cx="387720" cy="32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grpSp>
        <p:nvGrpSpPr>
          <p:cNvPr id="7251" name="Group 52"/>
          <p:cNvGrpSpPr/>
          <p:nvPr/>
        </p:nvGrpSpPr>
        <p:grpSpPr>
          <a:xfrm>
            <a:off x="7863840" y="4265640"/>
            <a:ext cx="736920" cy="1385280"/>
            <a:chOff x="7863840" y="4265640"/>
            <a:chExt cx="736920" cy="1385280"/>
          </a:xfrm>
        </p:grpSpPr>
        <p:sp>
          <p:nvSpPr>
            <p:cNvPr id="7252"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7253"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7254"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7255" name="Group 56"/>
            <p:cNvGrpSpPr/>
            <p:nvPr/>
          </p:nvGrpSpPr>
          <p:grpSpPr>
            <a:xfrm>
              <a:off x="7863840" y="4265640"/>
              <a:ext cx="702360" cy="567000"/>
              <a:chOff x="7863840" y="4265640"/>
              <a:chExt cx="702360" cy="567000"/>
            </a:xfrm>
          </p:grpSpPr>
          <p:pic>
            <p:nvPicPr>
              <p:cNvPr id="7256" name="Picture 226" descr="desktop_computer_stylized_medium"/>
              <p:cNvPicPr/>
              <p:nvPr/>
            </p:nvPicPr>
            <p:blipFill>
              <a:blip r:embed="rId3"/>
              <a:stretch/>
            </p:blipFill>
            <p:spPr>
              <a:xfrm flipH="1">
                <a:off x="7863840" y="4265640"/>
                <a:ext cx="702360" cy="567000"/>
              </a:xfrm>
              <a:prstGeom prst="rect">
                <a:avLst/>
              </a:prstGeom>
              <a:ln w="0">
                <a:noFill/>
              </a:ln>
            </p:spPr>
          </p:pic>
          <p:sp>
            <p:nvSpPr>
              <p:cNvPr id="7257" name="CustomShape 57"/>
              <p:cNvSpPr/>
              <p:nvPr/>
            </p:nvSpPr>
            <p:spPr>
              <a:xfrm flipH="1">
                <a:off x="8161920" y="4320000"/>
                <a:ext cx="341280" cy="25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7258" name="CustomShape 58"/>
            <p:cNvSpPr/>
            <p:nvPr/>
          </p:nvSpPr>
          <p:spPr>
            <a:xfrm rot="5400000">
              <a:off x="8056080" y="4741200"/>
              <a:ext cx="53532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59" name="Group 59"/>
            <p:cNvGrpSpPr/>
            <p:nvPr/>
          </p:nvGrpSpPr>
          <p:grpSpPr>
            <a:xfrm>
              <a:off x="7880400" y="5083920"/>
              <a:ext cx="702360" cy="567000"/>
              <a:chOff x="7880400" y="5083920"/>
              <a:chExt cx="702360" cy="567000"/>
            </a:xfrm>
          </p:grpSpPr>
          <p:pic>
            <p:nvPicPr>
              <p:cNvPr id="7260" name="Picture 230" descr="desktop_computer_stylized_medium"/>
              <p:cNvPicPr/>
              <p:nvPr/>
            </p:nvPicPr>
            <p:blipFill>
              <a:blip r:embed="rId4"/>
              <a:stretch/>
            </p:blipFill>
            <p:spPr>
              <a:xfrm flipH="1">
                <a:off x="7880400" y="5083920"/>
                <a:ext cx="702360" cy="567000"/>
              </a:xfrm>
              <a:prstGeom prst="rect">
                <a:avLst/>
              </a:prstGeom>
              <a:ln w="0">
                <a:noFill/>
              </a:ln>
            </p:spPr>
          </p:pic>
          <p:sp>
            <p:nvSpPr>
              <p:cNvPr id="7261" name="CustomShape 60"/>
              <p:cNvSpPr/>
              <p:nvPr/>
            </p:nvSpPr>
            <p:spPr>
              <a:xfrm flipH="1">
                <a:off x="8178480" y="5138280"/>
                <a:ext cx="341280" cy="25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grpSp>
        <p:nvGrpSpPr>
          <p:cNvPr id="7262" name="Group 61"/>
          <p:cNvGrpSpPr/>
          <p:nvPr/>
        </p:nvGrpSpPr>
        <p:grpSpPr>
          <a:xfrm>
            <a:off x="7884360" y="1658880"/>
            <a:ext cx="632160" cy="300600"/>
            <a:chOff x="7884360" y="1658880"/>
            <a:chExt cx="632160" cy="300600"/>
          </a:xfrm>
        </p:grpSpPr>
        <p:sp>
          <p:nvSpPr>
            <p:cNvPr id="7263" name="CustomShape 62"/>
            <p:cNvSpPr/>
            <p:nvPr/>
          </p:nvSpPr>
          <p:spPr>
            <a:xfrm>
              <a:off x="7884360" y="17632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64" name="CustomShape 63"/>
            <p:cNvSpPr/>
            <p:nvPr/>
          </p:nvSpPr>
          <p:spPr>
            <a:xfrm>
              <a:off x="7884720" y="165888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65" name="Group 64"/>
            <p:cNvGrpSpPr/>
            <p:nvPr/>
          </p:nvGrpSpPr>
          <p:grpSpPr>
            <a:xfrm>
              <a:off x="7978320" y="1683720"/>
              <a:ext cx="444600" cy="142560"/>
              <a:chOff x="7978320" y="1683720"/>
              <a:chExt cx="444600" cy="142560"/>
            </a:xfrm>
          </p:grpSpPr>
          <p:sp>
            <p:nvSpPr>
              <p:cNvPr id="7266" name="CustomShape 65"/>
              <p:cNvSpPr/>
              <p:nvPr/>
            </p:nvSpPr>
            <p:spPr>
              <a:xfrm>
                <a:off x="7990560" y="16837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67" name="CustomShape 66"/>
              <p:cNvSpPr/>
              <p:nvPr/>
            </p:nvSpPr>
            <p:spPr>
              <a:xfrm>
                <a:off x="8266320" y="17524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68" name="CustomShape 67"/>
              <p:cNvSpPr/>
              <p:nvPr/>
            </p:nvSpPr>
            <p:spPr>
              <a:xfrm>
                <a:off x="7978320" y="17524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69" name="CustomShape 68"/>
              <p:cNvSpPr/>
              <p:nvPr/>
            </p:nvSpPr>
            <p:spPr>
              <a:xfrm>
                <a:off x="8031960" y="17186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70" name="Group 69"/>
          <p:cNvGrpSpPr/>
          <p:nvPr/>
        </p:nvGrpSpPr>
        <p:grpSpPr>
          <a:xfrm>
            <a:off x="7880040" y="2314080"/>
            <a:ext cx="632160" cy="300600"/>
            <a:chOff x="7880040" y="2314080"/>
            <a:chExt cx="632160" cy="300600"/>
          </a:xfrm>
        </p:grpSpPr>
        <p:sp>
          <p:nvSpPr>
            <p:cNvPr id="7271" name="CustomShape 70"/>
            <p:cNvSpPr/>
            <p:nvPr/>
          </p:nvSpPr>
          <p:spPr>
            <a:xfrm>
              <a:off x="7880040" y="24184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72" name="CustomShape 71"/>
            <p:cNvSpPr/>
            <p:nvPr/>
          </p:nvSpPr>
          <p:spPr>
            <a:xfrm>
              <a:off x="7880400" y="231408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73" name="Group 72"/>
            <p:cNvGrpSpPr/>
            <p:nvPr/>
          </p:nvGrpSpPr>
          <p:grpSpPr>
            <a:xfrm>
              <a:off x="7974000" y="2338920"/>
              <a:ext cx="444600" cy="142560"/>
              <a:chOff x="7974000" y="2338920"/>
              <a:chExt cx="444600" cy="142560"/>
            </a:xfrm>
          </p:grpSpPr>
          <p:sp>
            <p:nvSpPr>
              <p:cNvPr id="7274" name="CustomShape 73"/>
              <p:cNvSpPr/>
              <p:nvPr/>
            </p:nvSpPr>
            <p:spPr>
              <a:xfrm>
                <a:off x="7986240" y="23389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5" name="CustomShape 74"/>
              <p:cNvSpPr/>
              <p:nvPr/>
            </p:nvSpPr>
            <p:spPr>
              <a:xfrm>
                <a:off x="8262000" y="240732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6" name="CustomShape 75"/>
              <p:cNvSpPr/>
              <p:nvPr/>
            </p:nvSpPr>
            <p:spPr>
              <a:xfrm>
                <a:off x="7974000" y="240732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77" name="CustomShape 76"/>
              <p:cNvSpPr/>
              <p:nvPr/>
            </p:nvSpPr>
            <p:spPr>
              <a:xfrm>
                <a:off x="8027640" y="23738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78" name="Group 77"/>
          <p:cNvGrpSpPr/>
          <p:nvPr/>
        </p:nvGrpSpPr>
        <p:grpSpPr>
          <a:xfrm>
            <a:off x="8794080" y="1869120"/>
            <a:ext cx="632160" cy="300240"/>
            <a:chOff x="8794080" y="1869120"/>
            <a:chExt cx="632160" cy="300240"/>
          </a:xfrm>
        </p:grpSpPr>
        <p:sp>
          <p:nvSpPr>
            <p:cNvPr id="7279" name="CustomShape 78"/>
            <p:cNvSpPr/>
            <p:nvPr/>
          </p:nvSpPr>
          <p:spPr>
            <a:xfrm>
              <a:off x="8794080" y="197316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80" name="CustomShape 79"/>
            <p:cNvSpPr/>
            <p:nvPr/>
          </p:nvSpPr>
          <p:spPr>
            <a:xfrm>
              <a:off x="8794440" y="186912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81" name="Group 80"/>
            <p:cNvGrpSpPr/>
            <p:nvPr/>
          </p:nvGrpSpPr>
          <p:grpSpPr>
            <a:xfrm>
              <a:off x="8887680" y="1893960"/>
              <a:ext cx="444600" cy="142560"/>
              <a:chOff x="8887680" y="1893960"/>
              <a:chExt cx="444600" cy="142560"/>
            </a:xfrm>
          </p:grpSpPr>
          <p:sp>
            <p:nvSpPr>
              <p:cNvPr id="7282" name="CustomShape 81"/>
              <p:cNvSpPr/>
              <p:nvPr/>
            </p:nvSpPr>
            <p:spPr>
              <a:xfrm>
                <a:off x="8900280" y="189396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3" name="CustomShape 82"/>
              <p:cNvSpPr/>
              <p:nvPr/>
            </p:nvSpPr>
            <p:spPr>
              <a:xfrm>
                <a:off x="9175680" y="196236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4" name="CustomShape 83"/>
              <p:cNvSpPr/>
              <p:nvPr/>
            </p:nvSpPr>
            <p:spPr>
              <a:xfrm>
                <a:off x="8887680" y="196236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85" name="CustomShape 84"/>
              <p:cNvSpPr/>
              <p:nvPr/>
            </p:nvSpPr>
            <p:spPr>
              <a:xfrm>
                <a:off x="8941320" y="192888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86" name="Group 85"/>
          <p:cNvGrpSpPr/>
          <p:nvPr/>
        </p:nvGrpSpPr>
        <p:grpSpPr>
          <a:xfrm>
            <a:off x="9121320" y="2764800"/>
            <a:ext cx="632160" cy="300240"/>
            <a:chOff x="9121320" y="2764800"/>
            <a:chExt cx="632160" cy="300240"/>
          </a:xfrm>
        </p:grpSpPr>
        <p:sp>
          <p:nvSpPr>
            <p:cNvPr id="7287" name="CustomShape 86"/>
            <p:cNvSpPr/>
            <p:nvPr/>
          </p:nvSpPr>
          <p:spPr>
            <a:xfrm>
              <a:off x="9121320" y="286884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88" name="CustomShape 87"/>
            <p:cNvSpPr/>
            <p:nvPr/>
          </p:nvSpPr>
          <p:spPr>
            <a:xfrm>
              <a:off x="9121680" y="276480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89" name="Group 88"/>
            <p:cNvGrpSpPr/>
            <p:nvPr/>
          </p:nvGrpSpPr>
          <p:grpSpPr>
            <a:xfrm>
              <a:off x="9214920" y="2789280"/>
              <a:ext cx="444600" cy="142560"/>
              <a:chOff x="9214920" y="2789280"/>
              <a:chExt cx="444600" cy="142560"/>
            </a:xfrm>
          </p:grpSpPr>
          <p:sp>
            <p:nvSpPr>
              <p:cNvPr id="7290" name="CustomShape 89"/>
              <p:cNvSpPr/>
              <p:nvPr/>
            </p:nvSpPr>
            <p:spPr>
              <a:xfrm>
                <a:off x="9227520" y="278928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1" name="CustomShape 90"/>
              <p:cNvSpPr/>
              <p:nvPr/>
            </p:nvSpPr>
            <p:spPr>
              <a:xfrm>
                <a:off x="9502920" y="285804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2" name="CustomShape 91"/>
              <p:cNvSpPr/>
              <p:nvPr/>
            </p:nvSpPr>
            <p:spPr>
              <a:xfrm>
                <a:off x="9214920" y="285804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93" name="CustomShape 92"/>
              <p:cNvSpPr/>
              <p:nvPr/>
            </p:nvSpPr>
            <p:spPr>
              <a:xfrm>
                <a:off x="9268560" y="282420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94" name="Group 93"/>
          <p:cNvGrpSpPr/>
          <p:nvPr/>
        </p:nvGrpSpPr>
        <p:grpSpPr>
          <a:xfrm>
            <a:off x="9420480" y="2959200"/>
            <a:ext cx="1144080" cy="811080"/>
            <a:chOff x="9420480" y="2959200"/>
            <a:chExt cx="1144080" cy="811080"/>
          </a:xfrm>
        </p:grpSpPr>
        <p:grpSp>
          <p:nvGrpSpPr>
            <p:cNvPr id="7295" name="Group 94"/>
            <p:cNvGrpSpPr/>
            <p:nvPr/>
          </p:nvGrpSpPr>
          <p:grpSpPr>
            <a:xfrm>
              <a:off x="9420480" y="2959200"/>
              <a:ext cx="390240" cy="465120"/>
              <a:chOff x="9420480" y="2959200"/>
              <a:chExt cx="390240" cy="465120"/>
            </a:xfrm>
          </p:grpSpPr>
          <p:sp>
            <p:nvSpPr>
              <p:cNvPr id="7296" name="CustomShape 95"/>
              <p:cNvSpPr/>
              <p:nvPr/>
            </p:nvSpPr>
            <p:spPr>
              <a:xfrm rot="3346800">
                <a:off x="9561960" y="3196440"/>
                <a:ext cx="227880" cy="170640"/>
              </a:xfrm>
              <a:prstGeom prst="rect">
                <a:avLst/>
              </a:prstGeom>
              <a:solidFill>
                <a:srgbClr val="3333cc"/>
              </a:solidFill>
              <a:ln w="0">
                <a:noFill/>
              </a:ln>
            </p:spPr>
            <p:style>
              <a:lnRef idx="0"/>
              <a:fillRef idx="0"/>
              <a:effectRef idx="0"/>
              <a:fontRef idx="minor"/>
            </p:style>
          </p:sp>
          <p:sp>
            <p:nvSpPr>
              <p:cNvPr id="7297" name="CustomShape 96"/>
              <p:cNvSpPr/>
              <p:nvPr/>
            </p:nvSpPr>
            <p:spPr>
              <a:xfrm rot="3346800">
                <a:off x="9433440" y="3030480"/>
                <a:ext cx="262800" cy="170640"/>
              </a:xfrm>
              <a:prstGeom prst="rect">
                <a:avLst/>
              </a:prstGeom>
              <a:solidFill>
                <a:srgbClr val="ff0000"/>
              </a:solidFill>
              <a:ln w="0">
                <a:noFill/>
              </a:ln>
            </p:spPr>
            <p:style>
              <a:lnRef idx="0"/>
              <a:fillRef idx="0"/>
              <a:effectRef idx="0"/>
              <a:fontRef idx="minor"/>
            </p:style>
          </p:sp>
        </p:grpSp>
        <p:grpSp>
          <p:nvGrpSpPr>
            <p:cNvPr id="7298" name="Group 97"/>
            <p:cNvGrpSpPr/>
            <p:nvPr/>
          </p:nvGrpSpPr>
          <p:grpSpPr>
            <a:xfrm>
              <a:off x="9731520" y="3063240"/>
              <a:ext cx="402840" cy="461160"/>
              <a:chOff x="9731520" y="3063240"/>
              <a:chExt cx="402840" cy="461160"/>
            </a:xfrm>
          </p:grpSpPr>
          <p:sp>
            <p:nvSpPr>
              <p:cNvPr id="7299" name="CustomShape 98"/>
              <p:cNvSpPr/>
              <p:nvPr/>
            </p:nvSpPr>
            <p:spPr>
              <a:xfrm rot="3215400">
                <a:off x="9883800" y="3296520"/>
                <a:ext cx="227880" cy="170640"/>
              </a:xfrm>
              <a:prstGeom prst="rect">
                <a:avLst/>
              </a:prstGeom>
              <a:solidFill>
                <a:srgbClr val="3333cc"/>
              </a:solidFill>
              <a:ln w="0">
                <a:noFill/>
              </a:ln>
            </p:spPr>
            <p:style>
              <a:lnRef idx="0"/>
              <a:fillRef idx="0"/>
              <a:effectRef idx="0"/>
              <a:fontRef idx="minor"/>
            </p:style>
          </p:sp>
          <p:sp>
            <p:nvSpPr>
              <p:cNvPr id="7300" name="CustomShape 99"/>
              <p:cNvSpPr/>
              <p:nvPr/>
            </p:nvSpPr>
            <p:spPr>
              <a:xfrm rot="3215400">
                <a:off x="9746280" y="3134160"/>
                <a:ext cx="262800" cy="170640"/>
              </a:xfrm>
              <a:prstGeom prst="rect">
                <a:avLst/>
              </a:prstGeom>
              <a:solidFill>
                <a:srgbClr val="ff0000"/>
              </a:solidFill>
              <a:ln w="0">
                <a:noFill/>
              </a:ln>
            </p:spPr>
            <p:style>
              <a:lnRef idx="0"/>
              <a:fillRef idx="0"/>
              <a:effectRef idx="0"/>
              <a:fontRef idx="minor"/>
            </p:style>
          </p:sp>
        </p:grpSp>
        <p:grpSp>
          <p:nvGrpSpPr>
            <p:cNvPr id="7301" name="Group 100"/>
            <p:cNvGrpSpPr/>
            <p:nvPr/>
          </p:nvGrpSpPr>
          <p:grpSpPr>
            <a:xfrm>
              <a:off x="10079640" y="3189960"/>
              <a:ext cx="412560" cy="452160"/>
              <a:chOff x="10079640" y="3189960"/>
              <a:chExt cx="412560" cy="452160"/>
            </a:xfrm>
          </p:grpSpPr>
          <p:sp>
            <p:nvSpPr>
              <p:cNvPr id="7302" name="CustomShape 101"/>
              <p:cNvSpPr/>
              <p:nvPr/>
            </p:nvSpPr>
            <p:spPr>
              <a:xfrm rot="3051600">
                <a:off x="10239840" y="3414600"/>
                <a:ext cx="227880" cy="170640"/>
              </a:xfrm>
              <a:prstGeom prst="rect">
                <a:avLst/>
              </a:prstGeom>
              <a:solidFill>
                <a:srgbClr val="3333cc"/>
              </a:solidFill>
              <a:ln w="0">
                <a:noFill/>
              </a:ln>
            </p:spPr>
            <p:style>
              <a:lnRef idx="0"/>
              <a:fillRef idx="0"/>
              <a:effectRef idx="0"/>
              <a:fontRef idx="minor"/>
            </p:style>
          </p:sp>
          <p:sp>
            <p:nvSpPr>
              <p:cNvPr id="7303" name="CustomShape 102"/>
              <p:cNvSpPr/>
              <p:nvPr/>
            </p:nvSpPr>
            <p:spPr>
              <a:xfrm rot="3051600">
                <a:off x="10097280" y="3260160"/>
                <a:ext cx="262800" cy="170640"/>
              </a:xfrm>
              <a:prstGeom prst="rect">
                <a:avLst/>
              </a:prstGeom>
              <a:solidFill>
                <a:srgbClr val="ff0000"/>
              </a:solidFill>
              <a:ln w="0">
                <a:noFill/>
              </a:ln>
            </p:spPr>
            <p:style>
              <a:lnRef idx="0"/>
              <a:fillRef idx="0"/>
              <a:effectRef idx="0"/>
              <a:fontRef idx="minor"/>
            </p:style>
          </p:sp>
        </p:grpSp>
        <p:sp>
          <p:nvSpPr>
            <p:cNvPr id="7304"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7305"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7306"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7307" name="Group 106"/>
          <p:cNvGrpSpPr/>
          <p:nvPr/>
        </p:nvGrpSpPr>
        <p:grpSpPr>
          <a:xfrm>
            <a:off x="9820080" y="3769560"/>
            <a:ext cx="632160" cy="300240"/>
            <a:chOff x="9820080" y="3769560"/>
            <a:chExt cx="632160" cy="300240"/>
          </a:xfrm>
        </p:grpSpPr>
        <p:sp>
          <p:nvSpPr>
            <p:cNvPr id="7308" name="CustomShape 107"/>
            <p:cNvSpPr/>
            <p:nvPr/>
          </p:nvSpPr>
          <p:spPr>
            <a:xfrm>
              <a:off x="9820080" y="387360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09" name="CustomShape 108"/>
            <p:cNvSpPr/>
            <p:nvPr/>
          </p:nvSpPr>
          <p:spPr>
            <a:xfrm>
              <a:off x="9820440" y="376956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10" name="Group 109"/>
            <p:cNvGrpSpPr/>
            <p:nvPr/>
          </p:nvGrpSpPr>
          <p:grpSpPr>
            <a:xfrm>
              <a:off x="9914040" y="3794400"/>
              <a:ext cx="444240" cy="142560"/>
              <a:chOff x="9914040" y="3794400"/>
              <a:chExt cx="444240" cy="142560"/>
            </a:xfrm>
          </p:grpSpPr>
          <p:sp>
            <p:nvSpPr>
              <p:cNvPr id="7311" name="CustomShape 110"/>
              <p:cNvSpPr/>
              <p:nvPr/>
            </p:nvSpPr>
            <p:spPr>
              <a:xfrm>
                <a:off x="9926280" y="379440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2" name="CustomShape 111"/>
              <p:cNvSpPr/>
              <p:nvPr/>
            </p:nvSpPr>
            <p:spPr>
              <a:xfrm>
                <a:off x="10201680" y="386280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3" name="CustomShape 112"/>
              <p:cNvSpPr/>
              <p:nvPr/>
            </p:nvSpPr>
            <p:spPr>
              <a:xfrm>
                <a:off x="9914040" y="386280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14" name="CustomShape 113"/>
              <p:cNvSpPr/>
              <p:nvPr/>
            </p:nvSpPr>
            <p:spPr>
              <a:xfrm>
                <a:off x="9967680" y="382932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15" name="Group 114"/>
          <p:cNvGrpSpPr/>
          <p:nvPr/>
        </p:nvGrpSpPr>
        <p:grpSpPr>
          <a:xfrm>
            <a:off x="8883360" y="4890960"/>
            <a:ext cx="632160" cy="300240"/>
            <a:chOff x="8883360" y="4890960"/>
            <a:chExt cx="632160" cy="300240"/>
          </a:xfrm>
        </p:grpSpPr>
        <p:sp>
          <p:nvSpPr>
            <p:cNvPr id="7316" name="CustomShape 115"/>
            <p:cNvSpPr/>
            <p:nvPr/>
          </p:nvSpPr>
          <p:spPr>
            <a:xfrm>
              <a:off x="8883360" y="499500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17" name="CustomShape 116"/>
            <p:cNvSpPr/>
            <p:nvPr/>
          </p:nvSpPr>
          <p:spPr>
            <a:xfrm>
              <a:off x="8883720" y="489096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18" name="Group 117"/>
            <p:cNvGrpSpPr/>
            <p:nvPr/>
          </p:nvGrpSpPr>
          <p:grpSpPr>
            <a:xfrm>
              <a:off x="8976960" y="4915800"/>
              <a:ext cx="444600" cy="142560"/>
              <a:chOff x="8976960" y="4915800"/>
              <a:chExt cx="444600" cy="142560"/>
            </a:xfrm>
          </p:grpSpPr>
          <p:sp>
            <p:nvSpPr>
              <p:cNvPr id="7319" name="CustomShape 118"/>
              <p:cNvSpPr/>
              <p:nvPr/>
            </p:nvSpPr>
            <p:spPr>
              <a:xfrm>
                <a:off x="8989560" y="491580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0" name="CustomShape 119"/>
              <p:cNvSpPr/>
              <p:nvPr/>
            </p:nvSpPr>
            <p:spPr>
              <a:xfrm>
                <a:off x="9264960" y="498420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1" name="CustomShape 120"/>
              <p:cNvSpPr/>
              <p:nvPr/>
            </p:nvSpPr>
            <p:spPr>
              <a:xfrm>
                <a:off x="8976960" y="498420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22" name="CustomShape 121"/>
              <p:cNvSpPr/>
              <p:nvPr/>
            </p:nvSpPr>
            <p:spPr>
              <a:xfrm>
                <a:off x="9030600" y="495072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1897" dur="indefinite" restart="never" nodeType="tmRoot">
          <p:childTnLst>
            <p:seq>
              <p:cTn id="1898" dur="indefinite" nodeType="mainSeq">
                <p:childTnLst>
                  <p:par>
                    <p:cTn id="1899" fill="hold">
                      <p:stCondLst>
                        <p:cond delay="indefinite"/>
                      </p:stCondLst>
                      <p:childTnLst>
                        <p:par>
                          <p:cTn id="1900" fill="hold">
                            <p:stCondLst>
                              <p:cond delay="0"/>
                            </p:stCondLst>
                            <p:childTnLst>
                              <p:par>
                                <p:cTn id="1901" nodeType="clickEffect" fill="hold" presetClass="entr" presetID="22" presetSubtype="8">
                                  <p:stCondLst>
                                    <p:cond delay="0"/>
                                  </p:stCondLst>
                                  <p:childTnLst>
                                    <p:set>
                                      <p:cBhvr>
                                        <p:cTn id="1902" dur="1" fill="hold">
                                          <p:stCondLst>
                                            <p:cond delay="0"/>
                                          </p:stCondLst>
                                        </p:cTn>
                                        <p:tgtEl>
                                          <p:spTgt spid="7213"/>
                                        </p:tgtEl>
                                        <p:attrNameLst>
                                          <p:attrName>style.visibility</p:attrName>
                                        </p:attrNameLst>
                                      </p:cBhvr>
                                      <p:to>
                                        <p:strVal val="visible"/>
                                      </p:to>
                                    </p:set>
                                    <p:animEffect filter="wipe(left)" transition="in">
                                      <p:cBhvr additive="repl">
                                        <p:cTn id="1903" dur="1000"/>
                                        <p:tgtEl>
                                          <p:spTgt spid="7213"/>
                                        </p:tgtEl>
                                      </p:cBhvr>
                                    </p:animEffect>
                                  </p:childTnLst>
                                </p:cTn>
                              </p:par>
                            </p:childTnLst>
                          </p:cTn>
                        </p:par>
                      </p:childTnLst>
                    </p:cTn>
                  </p:par>
                  <p:par>
                    <p:cTn id="1904" fill="hold">
                      <p:stCondLst>
                        <p:cond delay="indefinite"/>
                      </p:stCondLst>
                      <p:childTnLst>
                        <p:par>
                          <p:cTn id="1905" fill="hold">
                            <p:stCondLst>
                              <p:cond delay="0"/>
                            </p:stCondLst>
                            <p:childTnLst>
                              <p:par>
                                <p:cTn id="1906" nodeType="clickEffect" fill="hold" presetClass="entr" presetID="22" presetSubtype="1">
                                  <p:stCondLst>
                                    <p:cond delay="0"/>
                                  </p:stCondLst>
                                  <p:childTnLst>
                                    <p:set>
                                      <p:cBhvr>
                                        <p:cTn id="1907" dur="1" fill="hold">
                                          <p:stCondLst>
                                            <p:cond delay="0"/>
                                          </p:stCondLst>
                                        </p:cTn>
                                        <p:tgtEl>
                                          <p:spTgt spid="7294"/>
                                        </p:tgtEl>
                                        <p:attrNameLst>
                                          <p:attrName>style.visibility</p:attrName>
                                        </p:attrNameLst>
                                      </p:cBhvr>
                                      <p:to>
                                        <p:strVal val="visible"/>
                                      </p:to>
                                    </p:set>
                                    <p:animEffect filter="wipe(up)" transition="in">
                                      <p:cBhvr additive="repl">
                                        <p:cTn id="1908" dur="1000"/>
                                        <p:tgtEl>
                                          <p:spTgt spid="7294"/>
                                        </p:tgtEl>
                                      </p:cBhvr>
                                    </p:animEffect>
                                  </p:childTnLst>
                                </p:cTn>
                              </p:par>
                              <p:par>
                                <p:cTn id="1909" nodeType="withEffect" fill="hold" presetClass="entr" presetID="9">
                                  <p:stCondLst>
                                    <p:cond delay="0"/>
                                  </p:stCondLst>
                                  <p:childTnLst>
                                    <p:set>
                                      <p:cBhvr>
                                        <p:cTn id="1910" dur="1" fill="hold">
                                          <p:stCondLst>
                                            <p:cond delay="0"/>
                                          </p:stCondLst>
                                        </p:cTn>
                                        <p:tgtEl>
                                          <p:spTgt spid="7218">
                                            <p:txEl>
                                              <p:pRg st="0" end="0"/>
                                            </p:txEl>
                                          </p:spTgt>
                                        </p:tgtEl>
                                        <p:attrNameLst>
                                          <p:attrName>style.visibility</p:attrName>
                                        </p:attrNameLst>
                                      </p:cBhvr>
                                      <p:to>
                                        <p:strVal val="visible"/>
                                      </p:to>
                                    </p:set>
                                    <p:animEffect filter="dissolve" transition="in">
                                      <p:cBhvr additive="repl">
                                        <p:cTn id="1911" dur="500"/>
                                        <p:tgtEl>
                                          <p:spTgt spid="7218">
                                            <p:txEl>
                                              <p:pRg st="0" end="0"/>
                                            </p:txEl>
                                          </p:spTgt>
                                        </p:tgtEl>
                                      </p:cBhvr>
                                    </p:animEffect>
                                  </p:childTnLst>
                                </p:cTn>
                              </p:par>
                              <p:par>
                                <p:cTn id="1912" nodeType="withEffect" fill="hold" presetClass="entr" presetID="9">
                                  <p:stCondLst>
                                    <p:cond delay="0"/>
                                  </p:stCondLst>
                                  <p:childTnLst>
                                    <p:set>
                                      <p:cBhvr>
                                        <p:cTn id="1913" dur="1" fill="hold">
                                          <p:stCondLst>
                                            <p:cond delay="0"/>
                                          </p:stCondLst>
                                        </p:cTn>
                                        <p:tgtEl>
                                          <p:spTgt spid="7218">
                                            <p:txEl>
                                              <p:pRg st="1" end="1"/>
                                            </p:txEl>
                                          </p:spTgt>
                                        </p:tgtEl>
                                        <p:attrNameLst>
                                          <p:attrName>style.visibility</p:attrName>
                                        </p:attrNameLst>
                                      </p:cBhvr>
                                      <p:to>
                                        <p:strVal val="visible"/>
                                      </p:to>
                                    </p:set>
                                    <p:animEffect filter="dissolve" transition="in">
                                      <p:cBhvr additive="repl">
                                        <p:cTn id="1914" dur="500"/>
                                        <p:tgtEl>
                                          <p:spTgt spid="7218">
                                            <p:txEl>
                                              <p:pRg st="1" end="1"/>
                                            </p:txEl>
                                          </p:spTgt>
                                        </p:tgtEl>
                                      </p:cBhvr>
                                    </p:animEffect>
                                  </p:childTnLst>
                                </p:cTn>
                              </p:par>
                              <p:par>
                                <p:cTn id="1915" nodeType="withEffect" fill="hold" presetClass="entr" presetID="9">
                                  <p:stCondLst>
                                    <p:cond delay="0"/>
                                  </p:stCondLst>
                                  <p:childTnLst>
                                    <p:set>
                                      <p:cBhvr>
                                        <p:cTn id="1916" dur="1" fill="hold">
                                          <p:stCondLst>
                                            <p:cond delay="0"/>
                                          </p:stCondLst>
                                        </p:cTn>
                                        <p:tgtEl>
                                          <p:spTgt spid="7218">
                                            <p:txEl>
                                              <p:pRg st="2" end="2"/>
                                            </p:txEl>
                                          </p:spTgt>
                                        </p:tgtEl>
                                        <p:attrNameLst>
                                          <p:attrName>style.visibility</p:attrName>
                                        </p:attrNameLst>
                                      </p:cBhvr>
                                      <p:to>
                                        <p:strVal val="visible"/>
                                      </p:to>
                                    </p:set>
                                    <p:animEffect filter="dissolve" transition="in">
                                      <p:cBhvr additive="repl">
                                        <p:cTn id="1917" dur="500"/>
                                        <p:tgtEl>
                                          <p:spTgt spid="7218">
                                            <p:txEl>
                                              <p:pRg st="2" end="2"/>
                                            </p:txEl>
                                          </p:spTgt>
                                        </p:tgtEl>
                                      </p:cBhvr>
                                    </p:animEffect>
                                  </p:childTnLst>
                                </p:cTn>
                              </p:par>
                            </p:childTnLst>
                          </p:cTn>
                        </p:par>
                      </p:childTnLst>
                    </p:cTn>
                  </p:par>
                  <p:par>
                    <p:cTn id="1918" fill="hold">
                      <p:stCondLst>
                        <p:cond delay="indefinite"/>
                      </p:stCondLst>
                      <p:childTnLst>
                        <p:par>
                          <p:cTn id="1919" fill="hold">
                            <p:stCondLst>
                              <p:cond delay="0"/>
                            </p:stCondLst>
                            <p:childTnLst>
                              <p:par>
                                <p:cTn id="1920" nodeType="clickEffect" fill="hold" presetClass="entr" presetID="22" presetSubtype="2">
                                  <p:stCondLst>
                                    <p:cond delay="0"/>
                                  </p:stCondLst>
                                  <p:childTnLst>
                                    <p:set>
                                      <p:cBhvr>
                                        <p:cTn id="1921" dur="1" fill="hold">
                                          <p:stCondLst>
                                            <p:cond delay="0"/>
                                          </p:stCondLst>
                                        </p:cTn>
                                        <p:tgtEl>
                                          <p:spTgt spid="7220"/>
                                        </p:tgtEl>
                                        <p:attrNameLst>
                                          <p:attrName>style.visibility</p:attrName>
                                        </p:attrNameLst>
                                      </p:cBhvr>
                                      <p:to>
                                        <p:strVal val="visible"/>
                                      </p:to>
                                    </p:set>
                                    <p:animEffect filter="wipe(right)" transition="in">
                                      <p:cBhvr additive="repl">
                                        <p:cTn id="1922" dur="1000"/>
                                        <p:tgtEl>
                                          <p:spTgt spid="7220"/>
                                        </p:tgtEl>
                                      </p:cBhvr>
                                    </p:animEffect>
                                  </p:childTnLst>
                                </p:cTn>
                              </p:par>
                            </p:childTnLst>
                          </p:cTn>
                        </p:par>
                      </p:childTnLst>
                    </p:cTn>
                  </p:par>
                  <p:par>
                    <p:cTn id="1923" fill="hold">
                      <p:stCondLst>
                        <p:cond delay="indefinite"/>
                      </p:stCondLst>
                      <p:childTnLst>
                        <p:par>
                          <p:cTn id="1924" fill="hold">
                            <p:stCondLst>
                              <p:cond delay="0"/>
                            </p:stCondLst>
                            <p:childTnLst>
                              <p:par>
                                <p:cTn id="1925" nodeType="clickEffect" fill="hold" presetClass="entr" presetID="22" presetSubtype="2">
                                  <p:stCondLst>
                                    <p:cond delay="0"/>
                                  </p:stCondLst>
                                  <p:childTnLst>
                                    <p:set>
                                      <p:cBhvr>
                                        <p:cTn id="1926" dur="1" fill="hold">
                                          <p:stCondLst>
                                            <p:cond delay="0"/>
                                          </p:stCondLst>
                                        </p:cTn>
                                        <p:tgtEl>
                                          <p:spTgt spid="7233"/>
                                        </p:tgtEl>
                                        <p:attrNameLst>
                                          <p:attrName>style.visibility</p:attrName>
                                        </p:attrNameLst>
                                      </p:cBhvr>
                                      <p:to>
                                        <p:strVal val="visible"/>
                                      </p:to>
                                    </p:set>
                                    <p:animEffect filter="wipe(right)" transition="in">
                                      <p:cBhvr additive="repl">
                                        <p:cTn id="1927" dur="500"/>
                                        <p:tgtEl>
                                          <p:spTgt spid="7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3"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7324" name="CustomShape 2"/>
          <p:cNvSpPr/>
          <p:nvPr/>
        </p:nvSpPr>
        <p:spPr>
          <a:xfrm>
            <a:off x="9219600" y="64994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AE4B3930-D20E-4681-9D1D-D8DAA54CB565}" type="slidenum">
              <a:rPr b="0" lang="en-US" sz="1100" spc="-1" strike="noStrike">
                <a:solidFill>
                  <a:srgbClr val="404040"/>
                </a:solidFill>
                <a:latin typeface="Calibri"/>
              </a:rPr>
              <a:t>&lt;number&gt;</a:t>
            </a:fld>
            <a:endParaRPr b="0" lang="en-US" sz="1100" spc="-1" strike="noStrike">
              <a:latin typeface="Arial"/>
            </a:endParaRPr>
          </a:p>
        </p:txBody>
      </p:sp>
      <p:grpSp>
        <p:nvGrpSpPr>
          <p:cNvPr id="7325" name="Group 3"/>
          <p:cNvGrpSpPr/>
          <p:nvPr/>
        </p:nvGrpSpPr>
        <p:grpSpPr>
          <a:xfrm>
            <a:off x="4989600" y="1527120"/>
            <a:ext cx="4180680" cy="657720"/>
            <a:chOff x="4989600" y="1527120"/>
            <a:chExt cx="4180680" cy="657720"/>
          </a:xfrm>
        </p:grpSpPr>
        <p:sp>
          <p:nvSpPr>
            <p:cNvPr id="7326" name="CustomShape 4"/>
            <p:cNvSpPr/>
            <p:nvPr/>
          </p:nvSpPr>
          <p:spPr>
            <a:xfrm>
              <a:off x="4989600" y="158580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27" name="CustomShape 5"/>
            <p:cNvSpPr/>
            <p:nvPr/>
          </p:nvSpPr>
          <p:spPr>
            <a:xfrm>
              <a:off x="6146280" y="152712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28" name="CustomShape 6"/>
            <p:cNvSpPr/>
            <p:nvPr/>
          </p:nvSpPr>
          <p:spPr>
            <a:xfrm>
              <a:off x="7600320" y="154620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29" name="CustomShape 7"/>
            <p:cNvSpPr/>
            <p:nvPr/>
          </p:nvSpPr>
          <p:spPr>
            <a:xfrm>
              <a:off x="6597000" y="154620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30" name="CustomShape 8"/>
            <p:cNvSpPr/>
            <p:nvPr/>
          </p:nvSpPr>
          <p:spPr>
            <a:xfrm>
              <a:off x="5347080" y="152712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7331" name="Line 9"/>
            <p:cNvSpPr/>
            <p:nvPr/>
          </p:nvSpPr>
          <p:spPr>
            <a:xfrm>
              <a:off x="5370120" y="1585800"/>
              <a:ext cx="360" cy="542880"/>
            </a:xfrm>
            <a:prstGeom prst="line">
              <a:avLst/>
            </a:prstGeom>
            <a:ln w="19050">
              <a:solidFill>
                <a:srgbClr val="000000"/>
              </a:solidFill>
              <a:round/>
            </a:ln>
          </p:spPr>
          <p:style>
            <a:lnRef idx="0"/>
            <a:fillRef idx="0"/>
            <a:effectRef idx="0"/>
            <a:fontRef idx="minor"/>
          </p:style>
        </p:sp>
        <p:sp>
          <p:nvSpPr>
            <p:cNvPr id="7332" name="Line 10"/>
            <p:cNvSpPr/>
            <p:nvPr/>
          </p:nvSpPr>
          <p:spPr>
            <a:xfrm>
              <a:off x="6170400" y="1585800"/>
              <a:ext cx="360" cy="542880"/>
            </a:xfrm>
            <a:prstGeom prst="line">
              <a:avLst/>
            </a:prstGeom>
            <a:ln w="19050">
              <a:solidFill>
                <a:srgbClr val="000000"/>
              </a:solidFill>
              <a:round/>
            </a:ln>
          </p:spPr>
          <p:style>
            <a:lnRef idx="0"/>
            <a:fillRef idx="0"/>
            <a:effectRef idx="0"/>
            <a:fontRef idx="minor"/>
          </p:style>
        </p:sp>
        <p:sp>
          <p:nvSpPr>
            <p:cNvPr id="7333" name="Line 11"/>
            <p:cNvSpPr/>
            <p:nvPr/>
          </p:nvSpPr>
          <p:spPr>
            <a:xfrm>
              <a:off x="6598800" y="1604880"/>
              <a:ext cx="360" cy="542880"/>
            </a:xfrm>
            <a:prstGeom prst="line">
              <a:avLst/>
            </a:prstGeom>
            <a:ln w="19050">
              <a:solidFill>
                <a:srgbClr val="000000"/>
              </a:solidFill>
              <a:round/>
            </a:ln>
          </p:spPr>
          <p:style>
            <a:lnRef idx="0"/>
            <a:fillRef idx="0"/>
            <a:effectRef idx="0"/>
            <a:fontRef idx="minor"/>
          </p:style>
        </p:sp>
        <p:sp>
          <p:nvSpPr>
            <p:cNvPr id="7334"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7335"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7336" name="CustomShape 14"/>
            <p:cNvSpPr/>
            <p:nvPr/>
          </p:nvSpPr>
          <p:spPr>
            <a:xfrm>
              <a:off x="8523720" y="1577880"/>
              <a:ext cx="218520" cy="562680"/>
            </a:xfrm>
            <a:prstGeom prst="rect">
              <a:avLst/>
            </a:prstGeom>
            <a:solidFill>
              <a:srgbClr val="ffffff"/>
            </a:solidFill>
            <a:ln w="0">
              <a:noFill/>
            </a:ln>
          </p:spPr>
          <p:style>
            <a:lnRef idx="0"/>
            <a:fillRef idx="0"/>
            <a:effectRef idx="0"/>
            <a:fontRef idx="minor"/>
          </p:style>
        </p:sp>
      </p:grpSp>
      <p:grpSp>
        <p:nvGrpSpPr>
          <p:cNvPr id="7337" name="Group 15"/>
          <p:cNvGrpSpPr/>
          <p:nvPr/>
        </p:nvGrpSpPr>
        <p:grpSpPr>
          <a:xfrm>
            <a:off x="5082840" y="2290680"/>
            <a:ext cx="4640040" cy="3330000"/>
            <a:chOff x="5082840" y="2290680"/>
            <a:chExt cx="4640040" cy="3330000"/>
          </a:xfrm>
        </p:grpSpPr>
        <p:grpSp>
          <p:nvGrpSpPr>
            <p:cNvPr id="7338" name="Group 16"/>
            <p:cNvGrpSpPr/>
            <p:nvPr/>
          </p:nvGrpSpPr>
          <p:grpSpPr>
            <a:xfrm>
              <a:off x="5542200" y="3279600"/>
              <a:ext cx="4180680" cy="657720"/>
              <a:chOff x="5542200" y="3279600"/>
              <a:chExt cx="4180680" cy="657720"/>
            </a:xfrm>
          </p:grpSpPr>
          <p:sp>
            <p:nvSpPr>
              <p:cNvPr id="7339" name="CustomShape 17"/>
              <p:cNvSpPr/>
              <p:nvPr/>
            </p:nvSpPr>
            <p:spPr>
              <a:xfrm>
                <a:off x="5542200" y="333864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40" name="CustomShape 18"/>
              <p:cNvSpPr/>
              <p:nvPr/>
            </p:nvSpPr>
            <p:spPr>
              <a:xfrm>
                <a:off x="6698520" y="327960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41" name="CustomShape 19"/>
              <p:cNvSpPr/>
              <p:nvPr/>
            </p:nvSpPr>
            <p:spPr>
              <a:xfrm>
                <a:off x="8152920" y="329868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42" name="CustomShape 20"/>
              <p:cNvSpPr/>
              <p:nvPr/>
            </p:nvSpPr>
            <p:spPr>
              <a:xfrm>
                <a:off x="7149240" y="329868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43" name="CustomShape 21"/>
              <p:cNvSpPr/>
              <p:nvPr/>
            </p:nvSpPr>
            <p:spPr>
              <a:xfrm>
                <a:off x="5899680" y="327960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44"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7345"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7346"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7347"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7348"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7349" name="CustomShape 27"/>
              <p:cNvSpPr/>
              <p:nvPr/>
            </p:nvSpPr>
            <p:spPr>
              <a:xfrm>
                <a:off x="9075960" y="3327480"/>
                <a:ext cx="218520" cy="562680"/>
              </a:xfrm>
              <a:prstGeom prst="rect">
                <a:avLst/>
              </a:prstGeom>
              <a:solidFill>
                <a:srgbClr val="ffffff"/>
              </a:solidFill>
              <a:ln w="0">
                <a:noFill/>
              </a:ln>
            </p:spPr>
            <p:style>
              <a:lnRef idx="0"/>
              <a:fillRef idx="0"/>
              <a:effectRef idx="0"/>
              <a:fontRef idx="minor"/>
            </p:style>
          </p:sp>
        </p:grpSp>
        <p:grpSp>
          <p:nvGrpSpPr>
            <p:cNvPr id="7350" name="Group 28"/>
            <p:cNvGrpSpPr/>
            <p:nvPr/>
          </p:nvGrpSpPr>
          <p:grpSpPr>
            <a:xfrm>
              <a:off x="5542200" y="4079880"/>
              <a:ext cx="4180680" cy="657720"/>
              <a:chOff x="5542200" y="4079880"/>
              <a:chExt cx="4180680" cy="657720"/>
            </a:xfrm>
          </p:grpSpPr>
          <p:sp>
            <p:nvSpPr>
              <p:cNvPr id="7351" name="CustomShape 29"/>
              <p:cNvSpPr/>
              <p:nvPr/>
            </p:nvSpPr>
            <p:spPr>
              <a:xfrm>
                <a:off x="5542200" y="413856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52" name="CustomShape 30"/>
              <p:cNvSpPr/>
              <p:nvPr/>
            </p:nvSpPr>
            <p:spPr>
              <a:xfrm>
                <a:off x="6698520" y="407988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53" name="CustomShape 31"/>
              <p:cNvSpPr/>
              <p:nvPr/>
            </p:nvSpPr>
            <p:spPr>
              <a:xfrm>
                <a:off x="8152920" y="409896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7354" name="CustomShape 32"/>
              <p:cNvSpPr/>
              <p:nvPr/>
            </p:nvSpPr>
            <p:spPr>
              <a:xfrm>
                <a:off x="7149240" y="409896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55" name="CustomShape 33"/>
              <p:cNvSpPr/>
              <p:nvPr/>
            </p:nvSpPr>
            <p:spPr>
              <a:xfrm>
                <a:off x="5899680" y="407988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56"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7357"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7358"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7359"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7360"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7361" name="CustomShape 39"/>
              <p:cNvSpPr/>
              <p:nvPr/>
            </p:nvSpPr>
            <p:spPr>
              <a:xfrm>
                <a:off x="9075960" y="4127400"/>
                <a:ext cx="218520" cy="562680"/>
              </a:xfrm>
              <a:prstGeom prst="rect">
                <a:avLst/>
              </a:prstGeom>
              <a:solidFill>
                <a:srgbClr val="ffffff"/>
              </a:solidFill>
              <a:ln w="0">
                <a:noFill/>
              </a:ln>
            </p:spPr>
            <p:style>
              <a:lnRef idx="0"/>
              <a:fillRef idx="0"/>
              <a:effectRef idx="0"/>
              <a:fontRef idx="minor"/>
            </p:style>
          </p:sp>
        </p:grpSp>
        <p:grpSp>
          <p:nvGrpSpPr>
            <p:cNvPr id="7362" name="Group 40"/>
            <p:cNvGrpSpPr/>
            <p:nvPr/>
          </p:nvGrpSpPr>
          <p:grpSpPr>
            <a:xfrm>
              <a:off x="5532840" y="4908600"/>
              <a:ext cx="4180680" cy="712080"/>
              <a:chOff x="5532840" y="4908600"/>
              <a:chExt cx="4180680" cy="712080"/>
            </a:xfrm>
          </p:grpSpPr>
          <p:sp>
            <p:nvSpPr>
              <p:cNvPr id="7363" name="CustomShape 41"/>
              <p:cNvSpPr/>
              <p:nvPr/>
            </p:nvSpPr>
            <p:spPr>
              <a:xfrm>
                <a:off x="5532840" y="496728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64" name="CustomShape 42"/>
              <p:cNvSpPr/>
              <p:nvPr/>
            </p:nvSpPr>
            <p:spPr>
              <a:xfrm>
                <a:off x="6689160" y="490860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65" name="CustomShape 43"/>
              <p:cNvSpPr/>
              <p:nvPr/>
            </p:nvSpPr>
            <p:spPr>
              <a:xfrm>
                <a:off x="8143200" y="492768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7366" name="CustomShape 44"/>
              <p:cNvSpPr/>
              <p:nvPr/>
            </p:nvSpPr>
            <p:spPr>
              <a:xfrm>
                <a:off x="7139880" y="492768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67" name="CustomShape 45"/>
              <p:cNvSpPr/>
              <p:nvPr/>
            </p:nvSpPr>
            <p:spPr>
              <a:xfrm>
                <a:off x="5889960" y="490860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7368"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7369"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7370"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7371"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7372"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7373" name="CustomShape 51"/>
              <p:cNvSpPr/>
              <p:nvPr/>
            </p:nvSpPr>
            <p:spPr>
              <a:xfrm>
                <a:off x="9053640" y="4956120"/>
                <a:ext cx="231120" cy="664560"/>
              </a:xfrm>
              <a:prstGeom prst="rect">
                <a:avLst/>
              </a:prstGeom>
              <a:solidFill>
                <a:srgbClr val="ffffff"/>
              </a:solidFill>
              <a:ln w="0">
                <a:noFill/>
              </a:ln>
            </p:spPr>
            <p:style>
              <a:lnRef idx="0"/>
              <a:fillRef idx="0"/>
              <a:effectRef idx="0"/>
              <a:fontRef idx="minor"/>
            </p:style>
          </p:sp>
        </p:grpSp>
        <p:sp>
          <p:nvSpPr>
            <p:cNvPr id="7374" name="CustomShape 52"/>
            <p:cNvSpPr/>
            <p:nvPr/>
          </p:nvSpPr>
          <p:spPr>
            <a:xfrm>
              <a:off x="5104080" y="2290680"/>
              <a:ext cx="332640" cy="216144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7375"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7376"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7377" name="CustomShape 55"/>
            <p:cNvSpPr/>
            <p:nvPr/>
          </p:nvSpPr>
          <p:spPr>
            <a:xfrm>
              <a:off x="5082840" y="2365200"/>
              <a:ext cx="31464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7378" name="CustomShape 56"/>
          <p:cNvSpPr/>
          <p:nvPr/>
        </p:nvSpPr>
        <p:spPr>
          <a:xfrm>
            <a:off x="734400" y="1472040"/>
            <a:ext cx="3806280" cy="1677240"/>
          </a:xfrm>
          <a:prstGeom prst="rect">
            <a:avLst/>
          </a:prstGeom>
          <a:noFill/>
          <a:ln w="0">
            <a:noFill/>
          </a:ln>
        </p:spPr>
        <p:style>
          <a:lnRef idx="0"/>
          <a:fillRef idx="0"/>
          <a:effectRef idx="0"/>
          <a:fontRef idx="minor"/>
        </p:style>
        <p:txBody>
          <a:bodyPr lIns="90000" rIns="90000" tIns="45000" bIns="45000">
            <a:noAutofit/>
          </a:bodyPr>
          <a:p>
            <a:pPr marL="343080" indent="-34236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332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332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7379" name="CustomShape 57"/>
          <p:cNvSpPr/>
          <p:nvPr/>
        </p:nvSpPr>
        <p:spPr>
          <a:xfrm>
            <a:off x="2439720" y="3238560"/>
            <a:ext cx="16009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7380" name="CustomShape 58"/>
          <p:cNvSpPr/>
          <p:nvPr/>
        </p:nvSpPr>
        <p:spPr>
          <a:xfrm>
            <a:off x="2901240" y="4071960"/>
            <a:ext cx="94104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7381"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7382"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928" dur="indefinite" restart="never" nodeType="tmRoot">
          <p:childTnLst>
            <p:seq>
              <p:cTn id="1929" dur="indefinite" nodeType="mainSeq">
                <p:childTnLst>
                  <p:par>
                    <p:cTn id="1930" fill="hold">
                      <p:stCondLst>
                        <p:cond delay="indefinite"/>
                      </p:stCondLst>
                      <p:childTnLst>
                        <p:par>
                          <p:cTn id="1931" fill="hold">
                            <p:stCondLst>
                              <p:cond delay="0"/>
                            </p:stCondLst>
                            <p:childTnLst>
                              <p:par>
                                <p:cTn id="1932" nodeType="clickEffect" fill="hold" presetClass="entr" presetID="22" presetSubtype="1">
                                  <p:stCondLst>
                                    <p:cond delay="0"/>
                                  </p:stCondLst>
                                  <p:childTnLst>
                                    <p:set>
                                      <p:cBhvr>
                                        <p:cTn id="1933" dur="1" fill="hold">
                                          <p:stCondLst>
                                            <p:cond delay="0"/>
                                          </p:stCondLst>
                                        </p:cTn>
                                        <p:tgtEl>
                                          <p:spTgt spid="7337"/>
                                        </p:tgtEl>
                                        <p:attrNameLst>
                                          <p:attrName>style.visibility</p:attrName>
                                        </p:attrNameLst>
                                      </p:cBhvr>
                                      <p:to>
                                        <p:strVal val="visible"/>
                                      </p:to>
                                    </p:set>
                                    <p:animEffect filter="wipe(up)" transition="in">
                                      <p:cBhvr additive="repl">
                                        <p:cTn id="1934" dur="1000"/>
                                        <p:tgtEl>
                                          <p:spTgt spid="7337"/>
                                        </p:tgtEl>
                                      </p:cBhvr>
                                    </p:animEffect>
                                  </p:childTnLst>
                                </p:cTn>
                              </p:par>
                            </p:childTnLst>
                          </p:cTn>
                        </p:par>
                      </p:childTnLst>
                    </p:cTn>
                  </p:par>
                  <p:par>
                    <p:cTn id="1935" fill="hold">
                      <p:stCondLst>
                        <p:cond delay="indefinite"/>
                      </p:stCondLst>
                      <p:childTnLst>
                        <p:par>
                          <p:cTn id="1936" fill="hold">
                            <p:stCondLst>
                              <p:cond delay="0"/>
                            </p:stCondLst>
                            <p:childTnLst>
                              <p:par>
                                <p:cTn id="1937" nodeType="clickEffect" fill="hold" presetClass="entr" presetID="9">
                                  <p:stCondLst>
                                    <p:cond delay="0"/>
                                  </p:stCondLst>
                                  <p:childTnLst>
                                    <p:set>
                                      <p:cBhvr>
                                        <p:cTn id="1938" dur="1" fill="hold">
                                          <p:stCondLst>
                                            <p:cond delay="0"/>
                                          </p:stCondLst>
                                        </p:cTn>
                                        <p:tgtEl>
                                          <p:spTgt spid="7379"/>
                                        </p:tgtEl>
                                        <p:attrNameLst>
                                          <p:attrName>style.visibility</p:attrName>
                                        </p:attrNameLst>
                                      </p:cBhvr>
                                      <p:to>
                                        <p:strVal val="visible"/>
                                      </p:to>
                                    </p:set>
                                    <p:animEffect filter="dissolve" transition="in">
                                      <p:cBhvr additive="repl">
                                        <p:cTn id="1939" dur="500"/>
                                        <p:tgtEl>
                                          <p:spTgt spid="7379"/>
                                        </p:tgtEl>
                                      </p:cBhvr>
                                    </p:animEffect>
                                  </p:childTnLst>
                                </p:cTn>
                              </p:par>
                              <p:par>
                                <p:cTn id="1940" nodeType="withEffect" fill="hold" presetClass="entr" presetID="9">
                                  <p:stCondLst>
                                    <p:cond delay="0"/>
                                  </p:stCondLst>
                                  <p:childTnLst>
                                    <p:set>
                                      <p:cBhvr>
                                        <p:cTn id="1941" dur="1" fill="hold">
                                          <p:stCondLst>
                                            <p:cond delay="0"/>
                                          </p:stCondLst>
                                        </p:cTn>
                                        <p:tgtEl>
                                          <p:spTgt spid="7381"/>
                                        </p:tgtEl>
                                        <p:attrNameLst>
                                          <p:attrName>style.visibility</p:attrName>
                                        </p:attrNameLst>
                                      </p:cBhvr>
                                      <p:to>
                                        <p:strVal val="visible"/>
                                      </p:to>
                                    </p:set>
                                    <p:animEffect filter="dissolve" transition="in">
                                      <p:cBhvr additive="repl">
                                        <p:cTn id="1942" dur="500"/>
                                        <p:tgtEl>
                                          <p:spTgt spid="7381"/>
                                        </p:tgtEl>
                                      </p:cBhvr>
                                    </p:animEffec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9">
                                  <p:stCondLst>
                                    <p:cond delay="0"/>
                                  </p:stCondLst>
                                  <p:childTnLst>
                                    <p:set>
                                      <p:cBhvr>
                                        <p:cTn id="1946" dur="1" fill="hold">
                                          <p:stCondLst>
                                            <p:cond delay="0"/>
                                          </p:stCondLst>
                                        </p:cTn>
                                        <p:tgtEl>
                                          <p:spTgt spid="7380"/>
                                        </p:tgtEl>
                                        <p:attrNameLst>
                                          <p:attrName>style.visibility</p:attrName>
                                        </p:attrNameLst>
                                      </p:cBhvr>
                                      <p:to>
                                        <p:strVal val="visible"/>
                                      </p:to>
                                    </p:set>
                                    <p:animEffect filter="dissolve" transition="in">
                                      <p:cBhvr additive="repl">
                                        <p:cTn id="1947" dur="500"/>
                                        <p:tgtEl>
                                          <p:spTgt spid="7380"/>
                                        </p:tgtEl>
                                      </p:cBhvr>
                                    </p:animEffect>
                                  </p:childTnLst>
                                </p:cTn>
                              </p:par>
                              <p:par>
                                <p:cTn id="1948" nodeType="withEffect" fill="hold" presetClass="entr" presetID="9">
                                  <p:stCondLst>
                                    <p:cond delay="0"/>
                                  </p:stCondLst>
                                  <p:childTnLst>
                                    <p:set>
                                      <p:cBhvr>
                                        <p:cTn id="1949" dur="1" fill="hold">
                                          <p:stCondLst>
                                            <p:cond delay="0"/>
                                          </p:stCondLst>
                                        </p:cTn>
                                        <p:tgtEl>
                                          <p:spTgt spid="7382"/>
                                        </p:tgtEl>
                                        <p:attrNameLst>
                                          <p:attrName>style.visibility</p:attrName>
                                        </p:attrNameLst>
                                      </p:cBhvr>
                                      <p:to>
                                        <p:strVal val="visible"/>
                                      </p:to>
                                    </p:set>
                                    <p:animEffect filter="dissolve" transition="in">
                                      <p:cBhvr additive="repl">
                                        <p:cTn id="1950" dur="500"/>
                                        <p:tgtEl>
                                          <p:spTgt spid="7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3" name="CustomShape 1"/>
          <p:cNvSpPr/>
          <p:nvPr/>
        </p:nvSpPr>
        <p:spPr>
          <a:xfrm>
            <a:off x="748080" y="23616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Wireshark output </a:t>
            </a:r>
            <a:r>
              <a:rPr b="1" lang="en-US" sz="4000" spc="-1" strike="noStrike">
                <a:solidFill>
                  <a:srgbClr val="0000a3"/>
                </a:solidFill>
                <a:latin typeface="Calibri Light"/>
              </a:rPr>
              <a:t>(home LAN)</a:t>
            </a:r>
            <a:endParaRPr b="0" lang="en-US" sz="4000" spc="-1" strike="noStrike">
              <a:latin typeface="Arial"/>
            </a:endParaRPr>
          </a:p>
        </p:txBody>
      </p:sp>
      <p:sp>
        <p:nvSpPr>
          <p:cNvPr id="7384" name="CustomShape 2"/>
          <p:cNvSpPr/>
          <p:nvPr/>
        </p:nvSpPr>
        <p:spPr>
          <a:xfrm>
            <a:off x="9219600" y="64994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BD1C3523-9684-4368-90B3-02DB1137E666}" type="slidenum">
              <a:rPr b="0" lang="en-US" sz="1100" spc="-1" strike="noStrike">
                <a:solidFill>
                  <a:srgbClr val="404040"/>
                </a:solidFill>
                <a:latin typeface="Calibri"/>
              </a:rPr>
              <a:t>&lt;number&gt;</a:t>
            </a:fld>
            <a:endParaRPr b="0" lang="en-US" sz="1100" spc="-1" strike="noStrike">
              <a:latin typeface="Arial"/>
            </a:endParaRPr>
          </a:p>
        </p:txBody>
      </p:sp>
      <p:sp>
        <p:nvSpPr>
          <p:cNvPr id="7385" name="CustomShape 3"/>
          <p:cNvSpPr/>
          <p:nvPr/>
        </p:nvSpPr>
        <p:spPr>
          <a:xfrm>
            <a:off x="6509160" y="1334160"/>
            <a:ext cx="5682240" cy="506916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a:solidFill>
                  <a:srgbClr val="ff0000"/>
                </a:solidFill>
                <a:latin typeface="Arial"/>
                <a:ea typeface="ＭＳ Ｐゴシック"/>
              </a:rPr>
              <a:t>Boot Reply (2)</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IP address: 192.168.1.101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Next server IP address: 192.168.1.1 (192.168.1.1)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(t=53,l=1) DHCP Message Type = DHCP ACK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(t=54,l=4) Server Identifier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(t=1,l=4) Subnet Mask = 255.255.255.0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(t=3,l=4) Router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(6) Domain Name Server</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Length: 12; Value: 445747E2445749F244574092;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68.87.71.226;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68.87.73.242;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68.87.64.146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(t=15,l=20) Domain Name = "hsd1.ma.comcast.net."</a:t>
            </a:r>
            <a:endParaRPr b="0" lang="en-US" sz="1400" spc="-1" strike="noStrike">
              <a:latin typeface="Arial"/>
            </a:endParaRPr>
          </a:p>
          <a:p>
            <a:pPr>
              <a:lnSpc>
                <a:spcPct val="90000"/>
              </a:lnSpc>
            </a:pPr>
            <a:endParaRPr b="0" lang="en-US" sz="1400" spc="-1" strike="noStrike">
              <a:latin typeface="Arial"/>
            </a:endParaRPr>
          </a:p>
        </p:txBody>
      </p:sp>
      <p:sp>
        <p:nvSpPr>
          <p:cNvPr id="7386" name="CustomShape 4"/>
          <p:cNvSpPr/>
          <p:nvPr/>
        </p:nvSpPr>
        <p:spPr>
          <a:xfrm>
            <a:off x="861840" y="1214280"/>
            <a:ext cx="5808240" cy="545256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u="sng">
                <a:solidFill>
                  <a:srgbClr val="ff0000"/>
                </a:solidFill>
                <a:uFillTx/>
                <a:latin typeface="Arial"/>
                <a:ea typeface="ＭＳ Ｐゴシック"/>
              </a:rPr>
              <a:t>Boot Request (1)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Next server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(t=53,l=1) </a:t>
            </a:r>
            <a:r>
              <a:rPr b="1" lang="en-US" sz="1400" spc="-1" strike="noStrike">
                <a:solidFill>
                  <a:srgbClr val="ff0000"/>
                </a:solidFill>
                <a:latin typeface="Arial"/>
                <a:ea typeface="ＭＳ Ｐゴシック"/>
              </a:rPr>
              <a:t>DHCP Message Type = DHCP Request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(61) Client identifier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7; Value: 010016D323688A; </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(t=50,l=4) Requested IP Address =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(t=12,l=5) Host Name = "nomad"</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(55) Parameter Request List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11; Value: 010F03062C2E2F1F21F92B</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1" lang="en-US" sz="1400" spc="-1" strike="noStrike">
                <a:solidFill>
                  <a:srgbClr val="ff0000"/>
                </a:solidFill>
                <a:latin typeface="Arial"/>
                <a:ea typeface="ＭＳ Ｐゴシック"/>
              </a:rPr>
              <a:t>1 = Subnet Mask; 15 = Domain Name</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3 = Router; 6 = Domain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44 = NetBIOS over TCP/IP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endParaRPr b="0" lang="en-US" sz="1400" spc="-1" strike="noStrike">
              <a:latin typeface="Arial"/>
            </a:endParaRPr>
          </a:p>
        </p:txBody>
      </p:sp>
      <p:sp>
        <p:nvSpPr>
          <p:cNvPr id="7387" name="CustomShape 5"/>
          <p:cNvSpPr/>
          <p:nvPr/>
        </p:nvSpPr>
        <p:spPr>
          <a:xfrm>
            <a:off x="9693360" y="1609920"/>
            <a:ext cx="95328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reply</a:t>
            </a:r>
            <a:endParaRPr b="0" lang="en-US" sz="2800" spc="-1" strike="noStrike">
              <a:latin typeface="Arial"/>
            </a:endParaRPr>
          </a:p>
        </p:txBody>
      </p:sp>
      <p:sp>
        <p:nvSpPr>
          <p:cNvPr id="7388" name="CustomShape 6"/>
          <p:cNvSpPr/>
          <p:nvPr/>
        </p:nvSpPr>
        <p:spPr>
          <a:xfrm>
            <a:off x="3579840" y="1556280"/>
            <a:ext cx="13694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request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Network-layer service model</a:t>
            </a:r>
            <a:endParaRPr b="0" lang="en-US" sz="4800" spc="-1" strike="noStrike">
              <a:latin typeface="Arial"/>
            </a:endParaRPr>
          </a:p>
        </p:txBody>
      </p:sp>
      <p:sp>
        <p:nvSpPr>
          <p:cNvPr id="1335" name="CustomShape 2"/>
          <p:cNvSpPr/>
          <p:nvPr/>
        </p:nvSpPr>
        <p:spPr>
          <a:xfrm>
            <a:off x="555120" y="1744920"/>
            <a:ext cx="1540080" cy="39013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36" name="CustomShape 3"/>
          <p:cNvSpPr/>
          <p:nvPr/>
        </p:nvSpPr>
        <p:spPr>
          <a:xfrm>
            <a:off x="2453400" y="1760400"/>
            <a:ext cx="2644920" cy="3876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37" name="CustomShape 4"/>
          <p:cNvSpPr/>
          <p:nvPr/>
        </p:nvSpPr>
        <p:spPr>
          <a:xfrm>
            <a:off x="5253840" y="2071440"/>
            <a:ext cx="2136960" cy="3596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38" name="CustomShape 5"/>
          <p:cNvSpPr/>
          <p:nvPr/>
        </p:nvSpPr>
        <p:spPr>
          <a:xfrm>
            <a:off x="7315200" y="2071440"/>
            <a:ext cx="11026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39" name="CustomShape 6"/>
          <p:cNvSpPr/>
          <p:nvPr/>
        </p:nvSpPr>
        <p:spPr>
          <a:xfrm>
            <a:off x="8488440" y="2080800"/>
            <a:ext cx="11026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40" name="CustomShape 7"/>
          <p:cNvSpPr/>
          <p:nvPr/>
        </p:nvSpPr>
        <p:spPr>
          <a:xfrm>
            <a:off x="9717840" y="2080800"/>
            <a:ext cx="935280" cy="3596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41" name="CustomShape 8"/>
          <p:cNvSpPr/>
          <p:nvPr/>
        </p:nvSpPr>
        <p:spPr>
          <a:xfrm>
            <a:off x="5792760" y="1566720"/>
            <a:ext cx="45392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42" name="Line 9"/>
          <p:cNvSpPr/>
          <p:nvPr/>
        </p:nvSpPr>
        <p:spPr>
          <a:xfrm>
            <a:off x="5315760" y="2007720"/>
            <a:ext cx="5362560" cy="360"/>
          </a:xfrm>
          <a:prstGeom prst="line">
            <a:avLst/>
          </a:prstGeom>
          <a:ln w="28575">
            <a:solidFill>
              <a:srgbClr val="000099"/>
            </a:solidFill>
            <a:round/>
          </a:ln>
        </p:spPr>
        <p:style>
          <a:lnRef idx="0"/>
          <a:fillRef idx="0"/>
          <a:effectRef idx="0"/>
          <a:fontRef idx="minor"/>
        </p:style>
      </p:sp>
      <p:sp>
        <p:nvSpPr>
          <p:cNvPr id="1343" name="Line 10"/>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44" name="Line 11"/>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45" name="Line 12"/>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46" name="Line 13"/>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47" name="Line 14"/>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48" name="CustomShape 1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87ED2F2-E273-4769-83A5-77FB07E0930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Reflections on best-effort  service:</a:t>
            </a:r>
            <a:endParaRPr b="0" lang="en-US" sz="4800" spc="-1" strike="noStrike">
              <a:latin typeface="Arial"/>
            </a:endParaRPr>
          </a:p>
        </p:txBody>
      </p:sp>
      <p:sp>
        <p:nvSpPr>
          <p:cNvPr id="1350" name="CustomShape 2"/>
          <p:cNvSpPr/>
          <p:nvPr/>
        </p:nvSpPr>
        <p:spPr>
          <a:xfrm>
            <a:off x="848880" y="1399680"/>
            <a:ext cx="10836360" cy="469044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0013a3"/>
                </a:solidFill>
                <a:latin typeface="Calibri"/>
              </a:rPr>
              <a:t>simplicity of mechanism </a:t>
            </a:r>
            <a:r>
              <a:rPr b="0" lang="en-US" sz="2800" spc="-1" strike="noStrike">
                <a:solidFill>
                  <a:srgbClr val="000000"/>
                </a:solidFill>
                <a:latin typeface="Calibri"/>
              </a:rPr>
              <a:t>has allowed Internet to be widely deployed adopted</a:t>
            </a:r>
            <a:endParaRPr b="0" lang="en-US" sz="28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rPr>
              <a:t>sufficient </a:t>
            </a:r>
            <a:r>
              <a:rPr b="0" lang="en-US" sz="2800" spc="-1" strike="noStrike">
                <a:solidFill>
                  <a:srgbClr val="0013a3"/>
                </a:solidFill>
                <a:latin typeface="Calibri"/>
              </a:rPr>
              <a:t>provisioning of bandwidth</a:t>
            </a:r>
            <a:r>
              <a:rPr b="0" lang="en-US" sz="2800" spc="-1" strike="noStrike">
                <a:solidFill>
                  <a:srgbClr val="000000"/>
                </a:solidFill>
                <a:latin typeface="Calibri"/>
              </a:rPr>
              <a:t> allows performance of real-time applications (e.g., interactive voice, video) to be “good enough” for “most of the time”</a:t>
            </a:r>
            <a:endParaRPr b="0" lang="en-US" sz="28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0013a3"/>
                </a:solidFill>
                <a:latin typeface="Calibri"/>
              </a:rPr>
              <a:t>replicated, application-layer distributed services </a:t>
            </a:r>
            <a:r>
              <a:rPr b="0" lang="en-US" sz="2800" spc="-1" strike="noStrike">
                <a:solidFill>
                  <a:srgbClr val="000000"/>
                </a:solidFill>
                <a:latin typeface="Calibri"/>
              </a:rPr>
              <a:t>(datacenters, content distribution networks) connecting close to clients’ networks, allow services to be provided from multiple locations</a:t>
            </a:r>
            <a:endParaRPr b="0" lang="en-US" sz="28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rPr>
              <a:t>congestion control of “elastic” services helps</a:t>
            </a:r>
            <a:endParaRPr b="0" lang="en-US" sz="2800" spc="-1" strike="noStrike">
              <a:latin typeface="Arial"/>
            </a:endParaRPr>
          </a:p>
        </p:txBody>
      </p:sp>
      <p:sp>
        <p:nvSpPr>
          <p:cNvPr id="1351" name="CustomShape 3"/>
          <p:cNvSpPr/>
          <p:nvPr/>
        </p:nvSpPr>
        <p:spPr>
          <a:xfrm flipH="1">
            <a:off x="1130760" y="5749920"/>
            <a:ext cx="10104120" cy="5774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i="1" lang="en-US" sz="3200" spc="-1" strike="noStrike">
                <a:solidFill>
                  <a:srgbClr val="c00000"/>
                </a:solidFill>
                <a:latin typeface="Calibri"/>
                <a:ea typeface="DejaVu Sans"/>
              </a:rPr>
              <a:t>It’s hard to argue with success of best-effort service model </a:t>
            </a:r>
            <a:endParaRPr b="0" lang="en-US" sz="3200" spc="-1" strike="noStrike">
              <a:latin typeface="Arial"/>
            </a:endParaRPr>
          </a:p>
        </p:txBody>
      </p:sp>
      <p:sp>
        <p:nvSpPr>
          <p:cNvPr id="1352"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460540D-2ADA-4B59-A65E-1084162BE95A}" type="slidenum">
              <a:rPr b="0" lang="en-US" sz="1100" spc="-1" strike="noStrike">
                <a:solidFill>
                  <a:srgbClr val="404040"/>
                </a:solidFill>
                <a:latin typeface="Calibri"/>
              </a:rPr>
              <a:t>12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9">
                                  <p:stCondLst>
                                    <p:cond delay="0"/>
                                  </p:stCondLst>
                                  <p:childTnLst>
                                    <p:set>
                                      <p:cBhvr>
                                        <p:cTn id="230" dur="1" fill="hold">
                                          <p:stCondLst>
                                            <p:cond delay="0"/>
                                          </p:stCondLst>
                                        </p:cTn>
                                        <p:tgtEl>
                                          <p:spTgt spid="1350">
                                            <p:txEl>
                                              <p:pRg st="0" end="0"/>
                                            </p:txEl>
                                          </p:spTgt>
                                        </p:tgtEl>
                                        <p:attrNameLst>
                                          <p:attrName>style.visibility</p:attrName>
                                        </p:attrNameLst>
                                      </p:cBhvr>
                                      <p:to>
                                        <p:strVal val="visible"/>
                                      </p:to>
                                    </p:set>
                                    <p:animEffect filter="dissolve" transition="in">
                                      <p:cBhvr additive="repl">
                                        <p:cTn id="231" dur="500"/>
                                        <p:tgtEl>
                                          <p:spTgt spid="1350">
                                            <p:txEl>
                                              <p:pRg st="0" end="0"/>
                                            </p:txEl>
                                          </p:spTgt>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9">
                                  <p:stCondLst>
                                    <p:cond delay="0"/>
                                  </p:stCondLst>
                                  <p:childTnLst>
                                    <p:set>
                                      <p:cBhvr>
                                        <p:cTn id="235" dur="1" fill="hold">
                                          <p:stCondLst>
                                            <p:cond delay="0"/>
                                          </p:stCondLst>
                                        </p:cTn>
                                        <p:tgtEl>
                                          <p:spTgt spid="1350">
                                            <p:txEl>
                                              <p:pRg st="1" end="1"/>
                                            </p:txEl>
                                          </p:spTgt>
                                        </p:tgtEl>
                                        <p:attrNameLst>
                                          <p:attrName>style.visibility</p:attrName>
                                        </p:attrNameLst>
                                      </p:cBhvr>
                                      <p:to>
                                        <p:strVal val="visible"/>
                                      </p:to>
                                    </p:set>
                                    <p:animEffect filter="dissolve" transition="in">
                                      <p:cBhvr additive="repl">
                                        <p:cTn id="236" dur="500"/>
                                        <p:tgtEl>
                                          <p:spTgt spid="1350">
                                            <p:txEl>
                                              <p:pRg st="1" end="1"/>
                                            </p:txEl>
                                          </p:spTgt>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9">
                                  <p:stCondLst>
                                    <p:cond delay="0"/>
                                  </p:stCondLst>
                                  <p:childTnLst>
                                    <p:set>
                                      <p:cBhvr>
                                        <p:cTn id="240" dur="1" fill="hold">
                                          <p:stCondLst>
                                            <p:cond delay="0"/>
                                          </p:stCondLst>
                                        </p:cTn>
                                        <p:tgtEl>
                                          <p:spTgt spid="1350">
                                            <p:txEl>
                                              <p:pRg st="2" end="2"/>
                                            </p:txEl>
                                          </p:spTgt>
                                        </p:tgtEl>
                                        <p:attrNameLst>
                                          <p:attrName>style.visibility</p:attrName>
                                        </p:attrNameLst>
                                      </p:cBhvr>
                                      <p:to>
                                        <p:strVal val="visible"/>
                                      </p:to>
                                    </p:set>
                                    <p:animEffect filter="dissolve" transition="in">
                                      <p:cBhvr additive="repl">
                                        <p:cTn id="241" dur="500"/>
                                        <p:tgtEl>
                                          <p:spTgt spid="1350">
                                            <p:txEl>
                                              <p:pRg st="2" end="2"/>
                                            </p:txEl>
                                          </p:spTgt>
                                        </p:tgtEl>
                                      </p:cBhvr>
                                    </p:animEffect>
                                  </p:childTnLst>
                                </p:cTn>
                              </p:par>
                            </p:childTnLst>
                          </p:cTn>
                        </p:par>
                      </p:childTnLst>
                    </p:cTn>
                  </p:par>
                  <p:par>
                    <p:cTn id="242" fill="hold">
                      <p:stCondLst>
                        <p:cond delay="indefinite"/>
                      </p:stCondLst>
                      <p:childTnLst>
                        <p:par>
                          <p:cTn id="243" fill="hold">
                            <p:stCondLst>
                              <p:cond delay="0"/>
                            </p:stCondLst>
                            <p:childTnLst>
                              <p:par>
                                <p:cTn id="244" nodeType="clickEffect" fill="hold" presetClass="entr" presetID="9">
                                  <p:stCondLst>
                                    <p:cond delay="0"/>
                                  </p:stCondLst>
                                  <p:childTnLst>
                                    <p:set>
                                      <p:cBhvr>
                                        <p:cTn id="245" dur="1" fill="hold">
                                          <p:stCondLst>
                                            <p:cond delay="0"/>
                                          </p:stCondLst>
                                        </p:cTn>
                                        <p:tgtEl>
                                          <p:spTgt spid="1350">
                                            <p:txEl>
                                              <p:pRg st="3" end="3"/>
                                            </p:txEl>
                                          </p:spTgt>
                                        </p:tgtEl>
                                        <p:attrNameLst>
                                          <p:attrName>style.visibility</p:attrName>
                                        </p:attrNameLst>
                                      </p:cBhvr>
                                      <p:to>
                                        <p:strVal val="visible"/>
                                      </p:to>
                                    </p:set>
                                    <p:animEffect filter="dissolve" transition="in">
                                      <p:cBhvr additive="repl">
                                        <p:cTn id="246" dur="500"/>
                                        <p:tgtEl>
                                          <p:spTgt spid="1350">
                                            <p:txEl>
                                              <p:pRg st="3" end="3"/>
                                            </p:txEl>
                                          </p:spTgt>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9">
                                  <p:stCondLst>
                                    <p:cond delay="0"/>
                                  </p:stCondLst>
                                  <p:childTnLst>
                                    <p:set>
                                      <p:cBhvr>
                                        <p:cTn id="250" dur="1" fill="hold">
                                          <p:stCondLst>
                                            <p:cond delay="0"/>
                                          </p:stCondLst>
                                        </p:cTn>
                                        <p:tgtEl>
                                          <p:spTgt spid="1351"/>
                                        </p:tgtEl>
                                        <p:attrNameLst>
                                          <p:attrName>style.visibility</p:attrName>
                                        </p:attrNameLst>
                                      </p:cBhvr>
                                      <p:to>
                                        <p:strVal val="visible"/>
                                      </p:to>
                                    </p:set>
                                    <p:animEffect filter="dissolve" transition="in">
                                      <p:cBhvr additive="repl">
                                        <p:cTn id="251" dur="500"/>
                                        <p:tgtEl>
                                          <p:spTgt spid="1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sp>
        <p:nvSpPr>
          <p:cNvPr id="1354" name="CustomShape 2"/>
          <p:cNvSpPr/>
          <p:nvPr/>
        </p:nvSpPr>
        <p:spPr>
          <a:xfrm>
            <a:off x="570240" y="1428120"/>
            <a:ext cx="6617520" cy="500040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latin typeface="Arial"/>
            </a:endParaRPr>
          </a:p>
        </p:txBody>
      </p:sp>
      <p:pic>
        <p:nvPicPr>
          <p:cNvPr id="1355"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1356" name="CustomShape 3"/>
          <p:cNvSpPr/>
          <p:nvPr/>
        </p:nvSpPr>
        <p:spPr>
          <a:xfrm>
            <a:off x="6186600" y="4277160"/>
            <a:ext cx="6004800" cy="193716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10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57"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7BCE465-F5F5-4D08-A963-F4846EBAA069}" type="slidenum">
              <a:rPr b="0" lang="en-US" sz="1100" spc="-1" strike="noStrike">
                <a:solidFill>
                  <a:srgbClr val="404040"/>
                </a:solidFill>
                <a:latin typeface="Calibri"/>
              </a:rPr>
              <a:t>13</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Router architecture overview</a:t>
            </a:r>
            <a:endParaRPr b="0" lang="en-US" sz="4800" spc="-1" strike="noStrike">
              <a:latin typeface="Arial"/>
            </a:endParaRPr>
          </a:p>
        </p:txBody>
      </p:sp>
      <p:sp>
        <p:nvSpPr>
          <p:cNvPr id="1359" name="CustomShape 2"/>
          <p:cNvSpPr/>
          <p:nvPr/>
        </p:nvSpPr>
        <p:spPr>
          <a:xfrm>
            <a:off x="874800" y="1443600"/>
            <a:ext cx="10786680" cy="577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high-level view of generic router architecture:</a:t>
            </a:r>
            <a:endParaRPr b="0" lang="en-US" sz="3200" spc="-1" strike="noStrike">
              <a:latin typeface="Arial"/>
            </a:endParaRPr>
          </a:p>
        </p:txBody>
      </p:sp>
      <p:grpSp>
        <p:nvGrpSpPr>
          <p:cNvPr id="1360" name="Group 3"/>
          <p:cNvGrpSpPr/>
          <p:nvPr/>
        </p:nvGrpSpPr>
        <p:grpSpPr>
          <a:xfrm>
            <a:off x="4325040" y="3466440"/>
            <a:ext cx="1608840" cy="2342520"/>
            <a:chOff x="4325040" y="3466440"/>
            <a:chExt cx="1608840" cy="2342520"/>
          </a:xfrm>
        </p:grpSpPr>
        <p:sp>
          <p:nvSpPr>
            <p:cNvPr id="1361" name="CustomShape 4"/>
            <p:cNvSpPr/>
            <p:nvPr/>
          </p:nvSpPr>
          <p:spPr>
            <a:xfrm>
              <a:off x="4325040" y="3466440"/>
              <a:ext cx="1608840" cy="2342520"/>
            </a:xfrm>
            <a:prstGeom prst="rect">
              <a:avLst/>
            </a:prstGeom>
            <a:solidFill>
              <a:schemeClr val="bg1"/>
            </a:solidFill>
            <a:ln w="28575">
              <a:solidFill>
                <a:srgbClr val="ff0000"/>
              </a:solidFill>
              <a:miter/>
            </a:ln>
          </p:spPr>
          <p:style>
            <a:lnRef idx="0"/>
            <a:fillRef idx="0"/>
            <a:effectRef idx="0"/>
            <a:fontRef idx="minor"/>
          </p:style>
        </p:sp>
        <p:sp>
          <p:nvSpPr>
            <p:cNvPr id="1362" name="CustomShape 5"/>
            <p:cNvSpPr/>
            <p:nvPr/>
          </p:nvSpPr>
          <p:spPr>
            <a:xfrm>
              <a:off x="4440600" y="4317120"/>
              <a:ext cx="1370880" cy="7887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grpSp>
        <p:nvGrpSpPr>
          <p:cNvPr id="1363" name="Group 6"/>
          <p:cNvGrpSpPr/>
          <p:nvPr/>
        </p:nvGrpSpPr>
        <p:grpSpPr>
          <a:xfrm>
            <a:off x="4342320" y="2504160"/>
            <a:ext cx="1590120" cy="1090440"/>
            <a:chOff x="4342320" y="2504160"/>
            <a:chExt cx="1590120" cy="1090440"/>
          </a:xfrm>
        </p:grpSpPr>
        <p:sp>
          <p:nvSpPr>
            <p:cNvPr id="1364" name="CustomShape 7"/>
            <p:cNvSpPr/>
            <p:nvPr/>
          </p:nvSpPr>
          <p:spPr>
            <a:xfrm>
              <a:off x="4342320" y="2504160"/>
              <a:ext cx="1590120" cy="646920"/>
            </a:xfrm>
            <a:prstGeom prst="rect">
              <a:avLst/>
            </a:prstGeom>
            <a:solidFill>
              <a:schemeClr val="bg1"/>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sp>
          <p:nvSpPr>
            <p:cNvPr id="1365" name="CustomShape 8"/>
            <p:cNvSpPr/>
            <p:nvPr/>
          </p:nvSpPr>
          <p:spPr>
            <a:xfrm>
              <a:off x="4522320" y="2545560"/>
              <a:ext cx="1181880" cy="5558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routing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processor</a:t>
              </a:r>
              <a:endParaRPr b="0" lang="en-US" sz="1800" spc="-1" strike="noStrike">
                <a:latin typeface="Arial"/>
              </a:endParaRPr>
            </a:p>
          </p:txBody>
        </p:sp>
        <p:sp>
          <p:nvSpPr>
            <p:cNvPr id="1366" name="Line 9"/>
            <p:cNvSpPr/>
            <p:nvPr/>
          </p:nvSpPr>
          <p:spPr>
            <a:xfrm>
              <a:off x="5070960" y="3023280"/>
              <a:ext cx="19080" cy="571320"/>
            </a:xfrm>
            <a:prstGeom prst="line">
              <a:avLst/>
            </a:prstGeom>
            <a:ln w="38100">
              <a:solidFill>
                <a:srgbClr val="ff0000"/>
              </a:solidFill>
              <a:round/>
              <a:headEnd len="med" type="triangle" w="med"/>
              <a:tailEnd len="med" type="triangle" w="med"/>
            </a:ln>
          </p:spPr>
          <p:style>
            <a:lnRef idx="0"/>
            <a:fillRef idx="0"/>
            <a:effectRef idx="0"/>
            <a:fontRef idx="minor"/>
          </p:style>
        </p:sp>
      </p:grpSp>
      <p:grpSp>
        <p:nvGrpSpPr>
          <p:cNvPr id="1367" name="Group 10"/>
          <p:cNvGrpSpPr/>
          <p:nvPr/>
        </p:nvGrpSpPr>
        <p:grpSpPr>
          <a:xfrm>
            <a:off x="2281680" y="3480480"/>
            <a:ext cx="2033640" cy="565920"/>
            <a:chOff x="2281680" y="3480480"/>
            <a:chExt cx="2033640" cy="565920"/>
          </a:xfrm>
        </p:grpSpPr>
        <p:sp>
          <p:nvSpPr>
            <p:cNvPr id="1368" name="CustomShape 11"/>
            <p:cNvSpPr/>
            <p:nvPr/>
          </p:nvSpPr>
          <p:spPr>
            <a:xfrm>
              <a:off x="2586240" y="3480480"/>
              <a:ext cx="1489320" cy="56592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69" name="CustomShape 12"/>
            <p:cNvSpPr/>
            <p:nvPr/>
          </p:nvSpPr>
          <p:spPr>
            <a:xfrm>
              <a:off x="2648160" y="3639240"/>
              <a:ext cx="461880" cy="254880"/>
            </a:xfrm>
            <a:prstGeom prst="rect">
              <a:avLst/>
            </a:prstGeom>
            <a:solidFill>
              <a:schemeClr val="bg1"/>
            </a:solidFill>
            <a:ln w="28575">
              <a:solidFill>
                <a:srgbClr val="006600"/>
              </a:solidFill>
              <a:miter/>
            </a:ln>
          </p:spPr>
          <p:style>
            <a:lnRef idx="0"/>
            <a:fillRef idx="0"/>
            <a:effectRef idx="0"/>
            <a:fontRef idx="minor"/>
          </p:style>
        </p:sp>
        <p:sp>
          <p:nvSpPr>
            <p:cNvPr id="1370" name="CustomShape 13"/>
            <p:cNvSpPr/>
            <p:nvPr/>
          </p:nvSpPr>
          <p:spPr>
            <a:xfrm>
              <a:off x="3176280" y="3537720"/>
              <a:ext cx="374040" cy="434160"/>
            </a:xfrm>
            <a:prstGeom prst="rect">
              <a:avLst/>
            </a:prstGeom>
            <a:solidFill>
              <a:schemeClr val="bg1"/>
            </a:solidFill>
            <a:ln w="28575">
              <a:solidFill>
                <a:srgbClr val="3c6cdf"/>
              </a:solidFill>
              <a:miter/>
            </a:ln>
          </p:spPr>
          <p:style>
            <a:lnRef idx="0"/>
            <a:fillRef idx="0"/>
            <a:effectRef idx="0"/>
            <a:fontRef idx="minor"/>
          </p:style>
        </p:sp>
        <p:sp>
          <p:nvSpPr>
            <p:cNvPr id="1371" name="CustomShape 14"/>
            <p:cNvSpPr/>
            <p:nvPr/>
          </p:nvSpPr>
          <p:spPr>
            <a:xfrm>
              <a:off x="3618360" y="3534480"/>
              <a:ext cx="375120" cy="434160"/>
            </a:xfrm>
            <a:prstGeom prst="rect">
              <a:avLst/>
            </a:prstGeom>
            <a:solidFill>
              <a:schemeClr val="bg1"/>
            </a:solidFill>
            <a:ln w="28575">
              <a:solidFill>
                <a:srgbClr val="ff0000"/>
              </a:solidFill>
              <a:miter/>
            </a:ln>
          </p:spPr>
          <p:style>
            <a:lnRef idx="0"/>
            <a:fillRef idx="0"/>
            <a:effectRef idx="0"/>
            <a:fontRef idx="minor"/>
          </p:style>
        </p:sp>
        <p:sp>
          <p:nvSpPr>
            <p:cNvPr id="1372" name="Line 15"/>
            <p:cNvSpPr/>
            <p:nvPr/>
          </p:nvSpPr>
          <p:spPr>
            <a:xfrm>
              <a:off x="2281680" y="3765960"/>
              <a:ext cx="2033640" cy="360"/>
            </a:xfrm>
            <a:prstGeom prst="line">
              <a:avLst/>
            </a:prstGeom>
            <a:ln w="28575">
              <a:solidFill>
                <a:schemeClr val="tx1"/>
              </a:solidFill>
              <a:round/>
              <a:tailEnd len="med" type="triangle" w="med"/>
            </a:ln>
          </p:spPr>
          <p:style>
            <a:lnRef idx="0"/>
            <a:fillRef idx="0"/>
            <a:effectRef idx="0"/>
            <a:fontRef idx="minor"/>
          </p:style>
        </p:sp>
      </p:grpSp>
      <p:grpSp>
        <p:nvGrpSpPr>
          <p:cNvPr id="1373" name="Group 16"/>
          <p:cNvGrpSpPr/>
          <p:nvPr/>
        </p:nvGrpSpPr>
        <p:grpSpPr>
          <a:xfrm>
            <a:off x="2270520" y="5218920"/>
            <a:ext cx="2058840" cy="565920"/>
            <a:chOff x="2270520" y="5218920"/>
            <a:chExt cx="2058840" cy="565920"/>
          </a:xfrm>
        </p:grpSpPr>
        <p:sp>
          <p:nvSpPr>
            <p:cNvPr id="1374" name="CustomShape 17"/>
            <p:cNvSpPr/>
            <p:nvPr/>
          </p:nvSpPr>
          <p:spPr>
            <a:xfrm>
              <a:off x="2579040" y="5218920"/>
              <a:ext cx="1510920" cy="56592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75" name="CustomShape 18"/>
            <p:cNvSpPr/>
            <p:nvPr/>
          </p:nvSpPr>
          <p:spPr>
            <a:xfrm>
              <a:off x="2641680" y="5377680"/>
              <a:ext cx="467640" cy="254880"/>
            </a:xfrm>
            <a:prstGeom prst="rect">
              <a:avLst/>
            </a:prstGeom>
            <a:solidFill>
              <a:schemeClr val="bg1"/>
            </a:solidFill>
            <a:ln w="28575">
              <a:solidFill>
                <a:srgbClr val="006600"/>
              </a:solidFill>
              <a:miter/>
            </a:ln>
          </p:spPr>
          <p:style>
            <a:lnRef idx="0"/>
            <a:fillRef idx="0"/>
            <a:effectRef idx="0"/>
            <a:fontRef idx="minor"/>
          </p:style>
        </p:sp>
        <p:sp>
          <p:nvSpPr>
            <p:cNvPr id="1376" name="CustomShape 19"/>
            <p:cNvSpPr/>
            <p:nvPr/>
          </p:nvSpPr>
          <p:spPr>
            <a:xfrm>
              <a:off x="3176640" y="5276160"/>
              <a:ext cx="378720" cy="434160"/>
            </a:xfrm>
            <a:prstGeom prst="rect">
              <a:avLst/>
            </a:prstGeom>
            <a:solidFill>
              <a:schemeClr val="bg1"/>
            </a:solidFill>
            <a:ln w="28575">
              <a:solidFill>
                <a:srgbClr val="3c6cdf"/>
              </a:solidFill>
              <a:miter/>
            </a:ln>
          </p:spPr>
          <p:style>
            <a:lnRef idx="0"/>
            <a:fillRef idx="0"/>
            <a:effectRef idx="0"/>
            <a:fontRef idx="minor"/>
          </p:style>
        </p:sp>
        <p:sp>
          <p:nvSpPr>
            <p:cNvPr id="1377" name="CustomShape 20"/>
            <p:cNvSpPr/>
            <p:nvPr/>
          </p:nvSpPr>
          <p:spPr>
            <a:xfrm>
              <a:off x="3623760" y="5272920"/>
              <a:ext cx="379800" cy="434160"/>
            </a:xfrm>
            <a:prstGeom prst="rect">
              <a:avLst/>
            </a:prstGeom>
            <a:solidFill>
              <a:schemeClr val="bg1"/>
            </a:solidFill>
            <a:ln w="28575">
              <a:solidFill>
                <a:srgbClr val="ff0000"/>
              </a:solidFill>
              <a:miter/>
            </a:ln>
          </p:spPr>
          <p:style>
            <a:lnRef idx="0"/>
            <a:fillRef idx="0"/>
            <a:effectRef idx="0"/>
            <a:fontRef idx="minor"/>
          </p:style>
        </p:sp>
        <p:sp>
          <p:nvSpPr>
            <p:cNvPr id="1378" name="Line 21"/>
            <p:cNvSpPr/>
            <p:nvPr/>
          </p:nvSpPr>
          <p:spPr>
            <a:xfrm>
              <a:off x="2270520" y="5504400"/>
              <a:ext cx="2058840" cy="360"/>
            </a:xfrm>
            <a:prstGeom prst="line">
              <a:avLst/>
            </a:prstGeom>
            <a:ln w="28575">
              <a:solidFill>
                <a:schemeClr val="tx1"/>
              </a:solidFill>
              <a:round/>
              <a:tailEnd len="med" type="triangle" w="med"/>
            </a:ln>
          </p:spPr>
          <p:style>
            <a:lnRef idx="0"/>
            <a:fillRef idx="0"/>
            <a:effectRef idx="0"/>
            <a:fontRef idx="minor"/>
          </p:style>
        </p:sp>
      </p:grpSp>
      <p:grpSp>
        <p:nvGrpSpPr>
          <p:cNvPr id="1379" name="Group 22"/>
          <p:cNvGrpSpPr/>
          <p:nvPr/>
        </p:nvGrpSpPr>
        <p:grpSpPr>
          <a:xfrm>
            <a:off x="3105360" y="4255560"/>
            <a:ext cx="132480" cy="771120"/>
            <a:chOff x="3105360" y="4255560"/>
            <a:chExt cx="132480" cy="771120"/>
          </a:xfrm>
        </p:grpSpPr>
        <p:sp>
          <p:nvSpPr>
            <p:cNvPr id="1380" name="CustomShape 23"/>
            <p:cNvSpPr/>
            <p:nvPr/>
          </p:nvSpPr>
          <p:spPr>
            <a:xfrm rot="2656200">
              <a:off x="3123360" y="4273560"/>
              <a:ext cx="88200" cy="88200"/>
            </a:xfrm>
            <a:prstGeom prst="ellipse">
              <a:avLst/>
            </a:prstGeom>
            <a:solidFill>
              <a:schemeClr val="tx2"/>
            </a:solidFill>
            <a:ln w="9525">
              <a:solidFill>
                <a:schemeClr val="tx1"/>
              </a:solidFill>
              <a:round/>
            </a:ln>
          </p:spPr>
          <p:style>
            <a:lnRef idx="0"/>
            <a:fillRef idx="0"/>
            <a:effectRef idx="0"/>
            <a:fontRef idx="minor"/>
          </p:style>
        </p:sp>
        <p:sp>
          <p:nvSpPr>
            <p:cNvPr id="1381" name="CustomShape 24"/>
            <p:cNvSpPr/>
            <p:nvPr/>
          </p:nvSpPr>
          <p:spPr>
            <a:xfrm rot="2656200">
              <a:off x="3128400" y="4491360"/>
              <a:ext cx="88200" cy="88200"/>
            </a:xfrm>
            <a:prstGeom prst="ellipse">
              <a:avLst/>
            </a:prstGeom>
            <a:solidFill>
              <a:schemeClr val="tx2"/>
            </a:solidFill>
            <a:ln w="9525">
              <a:solidFill>
                <a:schemeClr val="tx1"/>
              </a:solidFill>
              <a:round/>
            </a:ln>
          </p:spPr>
          <p:style>
            <a:lnRef idx="0"/>
            <a:fillRef idx="0"/>
            <a:effectRef idx="0"/>
            <a:fontRef idx="minor"/>
          </p:style>
        </p:sp>
        <p:sp>
          <p:nvSpPr>
            <p:cNvPr id="1382" name="CustomShape 25"/>
            <p:cNvSpPr/>
            <p:nvPr/>
          </p:nvSpPr>
          <p:spPr>
            <a:xfrm rot="2656200">
              <a:off x="3129840" y="4705560"/>
              <a:ext cx="88200" cy="88200"/>
            </a:xfrm>
            <a:prstGeom prst="ellipse">
              <a:avLst/>
            </a:prstGeom>
            <a:solidFill>
              <a:schemeClr val="tx2"/>
            </a:solidFill>
            <a:ln w="9525">
              <a:solidFill>
                <a:schemeClr val="tx1"/>
              </a:solidFill>
              <a:round/>
            </a:ln>
          </p:spPr>
          <p:style>
            <a:lnRef idx="0"/>
            <a:fillRef idx="0"/>
            <a:effectRef idx="0"/>
            <a:fontRef idx="minor"/>
          </p:style>
        </p:sp>
        <p:sp>
          <p:nvSpPr>
            <p:cNvPr id="1383" name="CustomShape 26"/>
            <p:cNvSpPr/>
            <p:nvPr/>
          </p:nvSpPr>
          <p:spPr>
            <a:xfrm rot="2656200">
              <a:off x="3131280" y="4920120"/>
              <a:ext cx="88200" cy="88200"/>
            </a:xfrm>
            <a:prstGeom prst="ellipse">
              <a:avLst/>
            </a:prstGeom>
            <a:solidFill>
              <a:schemeClr val="tx2"/>
            </a:solidFill>
            <a:ln w="9525">
              <a:solidFill>
                <a:schemeClr val="tx1"/>
              </a:solidFill>
              <a:round/>
            </a:ln>
          </p:spPr>
          <p:style>
            <a:lnRef idx="0"/>
            <a:fillRef idx="0"/>
            <a:effectRef idx="0"/>
            <a:fontRef idx="minor"/>
          </p:style>
        </p:sp>
      </p:grpSp>
      <p:sp>
        <p:nvSpPr>
          <p:cNvPr id="1384" name="CustomShape 27"/>
          <p:cNvSpPr/>
          <p:nvPr/>
        </p:nvSpPr>
        <p:spPr>
          <a:xfrm>
            <a:off x="2179080" y="5865120"/>
            <a:ext cx="19058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input ports</a:t>
            </a:r>
            <a:endParaRPr b="0" lang="en-US" sz="1800" spc="-1" strike="noStrike">
              <a:latin typeface="Arial"/>
            </a:endParaRPr>
          </a:p>
        </p:txBody>
      </p:sp>
      <p:grpSp>
        <p:nvGrpSpPr>
          <p:cNvPr id="1385" name="Group 28"/>
          <p:cNvGrpSpPr/>
          <p:nvPr/>
        </p:nvGrpSpPr>
        <p:grpSpPr>
          <a:xfrm>
            <a:off x="5882040" y="3485160"/>
            <a:ext cx="1957320" cy="565920"/>
            <a:chOff x="5882040" y="3485160"/>
            <a:chExt cx="1957320" cy="565920"/>
          </a:xfrm>
        </p:grpSpPr>
        <p:grpSp>
          <p:nvGrpSpPr>
            <p:cNvPr id="1386" name="Group 29"/>
            <p:cNvGrpSpPr/>
            <p:nvPr/>
          </p:nvGrpSpPr>
          <p:grpSpPr>
            <a:xfrm>
              <a:off x="6177600" y="3485160"/>
              <a:ext cx="1431000" cy="565920"/>
              <a:chOff x="6177600" y="3485160"/>
              <a:chExt cx="1431000" cy="565920"/>
            </a:xfrm>
          </p:grpSpPr>
          <p:sp>
            <p:nvSpPr>
              <p:cNvPr id="1387" name="CustomShape 30"/>
              <p:cNvSpPr/>
              <p:nvPr/>
            </p:nvSpPr>
            <p:spPr>
              <a:xfrm flipH="1">
                <a:off x="6177240" y="3485160"/>
                <a:ext cx="1431000" cy="565920"/>
              </a:xfrm>
              <a:prstGeom prst="rect">
                <a:avLst/>
              </a:prstGeom>
              <a:solidFill>
                <a:schemeClr val="bg1"/>
              </a:solidFill>
              <a:ln w="19050">
                <a:solidFill>
                  <a:srgbClr val="5f5f5f"/>
                </a:solidFill>
                <a:miter/>
              </a:ln>
            </p:spPr>
            <p:style>
              <a:lnRef idx="0"/>
              <a:fillRef idx="0"/>
              <a:effectRef idx="0"/>
              <a:fontRef idx="minor"/>
            </p:style>
          </p:sp>
          <p:sp>
            <p:nvSpPr>
              <p:cNvPr id="1388" name="CustomShape 31"/>
              <p:cNvSpPr/>
              <p:nvPr/>
            </p:nvSpPr>
            <p:spPr>
              <a:xfrm flipH="1">
                <a:off x="7103160" y="3643920"/>
                <a:ext cx="445680" cy="254880"/>
              </a:xfrm>
              <a:prstGeom prst="rect">
                <a:avLst/>
              </a:prstGeom>
              <a:solidFill>
                <a:schemeClr val="bg1"/>
              </a:solidFill>
              <a:ln w="28575">
                <a:solidFill>
                  <a:srgbClr val="006600"/>
                </a:solidFill>
                <a:miter/>
              </a:ln>
            </p:spPr>
            <p:style>
              <a:lnRef idx="0"/>
              <a:fillRef idx="0"/>
              <a:effectRef idx="0"/>
              <a:fontRef idx="minor"/>
            </p:style>
          </p:sp>
          <p:sp>
            <p:nvSpPr>
              <p:cNvPr id="1389" name="CustomShape 32"/>
              <p:cNvSpPr/>
              <p:nvPr/>
            </p:nvSpPr>
            <p:spPr>
              <a:xfrm flipH="1">
                <a:off x="6678000" y="3542400"/>
                <a:ext cx="361080" cy="434160"/>
              </a:xfrm>
              <a:prstGeom prst="rect">
                <a:avLst/>
              </a:prstGeom>
              <a:solidFill>
                <a:schemeClr val="bg1"/>
              </a:solidFill>
              <a:ln w="28575">
                <a:solidFill>
                  <a:srgbClr val="3c6cdf"/>
                </a:solidFill>
                <a:miter/>
              </a:ln>
            </p:spPr>
            <p:style>
              <a:lnRef idx="0"/>
              <a:fillRef idx="0"/>
              <a:effectRef idx="0"/>
              <a:fontRef idx="minor"/>
            </p:style>
          </p:sp>
          <p:sp>
            <p:nvSpPr>
              <p:cNvPr id="1390" name="CustomShape 33"/>
              <p:cNvSpPr/>
              <p:nvPr/>
            </p:nvSpPr>
            <p:spPr>
              <a:xfrm flipH="1">
                <a:off x="6256440" y="3539160"/>
                <a:ext cx="361080" cy="434160"/>
              </a:xfrm>
              <a:prstGeom prst="rect">
                <a:avLst/>
              </a:prstGeom>
              <a:solidFill>
                <a:schemeClr val="bg1"/>
              </a:solidFill>
              <a:ln w="28575">
                <a:solidFill>
                  <a:srgbClr val="ff0000"/>
                </a:solidFill>
                <a:miter/>
              </a:ln>
            </p:spPr>
            <p:style>
              <a:lnRef idx="0"/>
              <a:fillRef idx="0"/>
              <a:effectRef idx="0"/>
              <a:fontRef idx="minor"/>
            </p:style>
          </p:sp>
        </p:grpSp>
        <p:sp>
          <p:nvSpPr>
            <p:cNvPr id="1391" name="Line 34"/>
            <p:cNvSpPr/>
            <p:nvPr/>
          </p:nvSpPr>
          <p:spPr>
            <a:xfrm>
              <a:off x="5882040" y="3771000"/>
              <a:ext cx="1957320" cy="360"/>
            </a:xfrm>
            <a:prstGeom prst="line">
              <a:avLst/>
            </a:prstGeom>
            <a:ln w="28575">
              <a:solidFill>
                <a:schemeClr val="tx1"/>
              </a:solidFill>
              <a:round/>
              <a:tailEnd len="med" type="triangle" w="med"/>
            </a:ln>
          </p:spPr>
          <p:style>
            <a:lnRef idx="0"/>
            <a:fillRef idx="0"/>
            <a:effectRef idx="0"/>
            <a:fontRef idx="minor"/>
          </p:style>
        </p:sp>
      </p:grpSp>
      <p:grpSp>
        <p:nvGrpSpPr>
          <p:cNvPr id="1392" name="Group 35"/>
          <p:cNvGrpSpPr/>
          <p:nvPr/>
        </p:nvGrpSpPr>
        <p:grpSpPr>
          <a:xfrm>
            <a:off x="5900760" y="5218920"/>
            <a:ext cx="2011320" cy="565920"/>
            <a:chOff x="5900760" y="5218920"/>
            <a:chExt cx="2011320" cy="565920"/>
          </a:xfrm>
        </p:grpSpPr>
        <p:grpSp>
          <p:nvGrpSpPr>
            <p:cNvPr id="1393" name="Group 36"/>
            <p:cNvGrpSpPr/>
            <p:nvPr/>
          </p:nvGrpSpPr>
          <p:grpSpPr>
            <a:xfrm>
              <a:off x="6204960" y="5218920"/>
              <a:ext cx="1470600" cy="565920"/>
              <a:chOff x="6204960" y="5218920"/>
              <a:chExt cx="1470600" cy="565920"/>
            </a:xfrm>
          </p:grpSpPr>
          <p:sp>
            <p:nvSpPr>
              <p:cNvPr id="1394" name="CustomShape 37"/>
              <p:cNvSpPr/>
              <p:nvPr/>
            </p:nvSpPr>
            <p:spPr>
              <a:xfrm flipH="1">
                <a:off x="6204600" y="5218920"/>
                <a:ext cx="1470600" cy="56592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95" name="CustomShape 38"/>
              <p:cNvSpPr/>
              <p:nvPr/>
            </p:nvSpPr>
            <p:spPr>
              <a:xfrm flipH="1">
                <a:off x="7157160" y="5377680"/>
                <a:ext cx="456480" cy="254880"/>
              </a:xfrm>
              <a:prstGeom prst="rect">
                <a:avLst/>
              </a:prstGeom>
              <a:solidFill>
                <a:schemeClr val="bg1"/>
              </a:solidFill>
              <a:ln w="28575">
                <a:solidFill>
                  <a:srgbClr val="006600"/>
                </a:solidFill>
                <a:miter/>
              </a:ln>
            </p:spPr>
            <p:style>
              <a:lnRef idx="0"/>
              <a:fillRef idx="0"/>
              <a:effectRef idx="0"/>
              <a:fontRef idx="minor"/>
            </p:style>
          </p:sp>
          <p:sp>
            <p:nvSpPr>
              <p:cNvPr id="1396" name="CustomShape 39"/>
              <p:cNvSpPr/>
              <p:nvPr/>
            </p:nvSpPr>
            <p:spPr>
              <a:xfrm flipH="1">
                <a:off x="6719040" y="5276160"/>
                <a:ext cx="371160" cy="434160"/>
              </a:xfrm>
              <a:prstGeom prst="rect">
                <a:avLst/>
              </a:prstGeom>
              <a:solidFill>
                <a:schemeClr val="bg1"/>
              </a:solidFill>
              <a:ln w="28575">
                <a:solidFill>
                  <a:srgbClr val="3c6cdf"/>
                </a:solidFill>
                <a:miter/>
              </a:ln>
            </p:spPr>
            <p:style>
              <a:lnRef idx="0"/>
              <a:fillRef idx="0"/>
              <a:effectRef idx="0"/>
              <a:fontRef idx="minor"/>
            </p:style>
          </p:sp>
          <p:sp>
            <p:nvSpPr>
              <p:cNvPr id="1397" name="CustomShape 40"/>
              <p:cNvSpPr/>
              <p:nvPr/>
            </p:nvSpPr>
            <p:spPr>
              <a:xfrm flipH="1">
                <a:off x="6283440" y="5272920"/>
                <a:ext cx="371160" cy="434160"/>
              </a:xfrm>
              <a:prstGeom prst="rect">
                <a:avLst/>
              </a:prstGeom>
              <a:solidFill>
                <a:schemeClr val="bg1"/>
              </a:solidFill>
              <a:ln w="28575">
                <a:solidFill>
                  <a:srgbClr val="ff0000"/>
                </a:solidFill>
                <a:miter/>
              </a:ln>
            </p:spPr>
            <p:style>
              <a:lnRef idx="0"/>
              <a:fillRef idx="0"/>
              <a:effectRef idx="0"/>
              <a:fontRef idx="minor"/>
            </p:style>
          </p:sp>
        </p:grpSp>
        <p:sp>
          <p:nvSpPr>
            <p:cNvPr id="1398" name="Line 41"/>
            <p:cNvSpPr/>
            <p:nvPr/>
          </p:nvSpPr>
          <p:spPr>
            <a:xfrm>
              <a:off x="5900760" y="5504400"/>
              <a:ext cx="2011320" cy="360"/>
            </a:xfrm>
            <a:prstGeom prst="line">
              <a:avLst/>
            </a:prstGeom>
            <a:ln w="28575">
              <a:solidFill>
                <a:schemeClr val="tx1"/>
              </a:solidFill>
              <a:round/>
              <a:tailEnd len="med" type="triangle" w="med"/>
            </a:ln>
          </p:spPr>
          <p:style>
            <a:lnRef idx="0"/>
            <a:fillRef idx="0"/>
            <a:effectRef idx="0"/>
            <a:fontRef idx="minor"/>
          </p:style>
        </p:sp>
      </p:grpSp>
      <p:grpSp>
        <p:nvGrpSpPr>
          <p:cNvPr id="1399" name="Group 42"/>
          <p:cNvGrpSpPr/>
          <p:nvPr/>
        </p:nvGrpSpPr>
        <p:grpSpPr>
          <a:xfrm>
            <a:off x="6972480" y="4245840"/>
            <a:ext cx="132840" cy="771120"/>
            <a:chOff x="6972480" y="4245840"/>
            <a:chExt cx="132840" cy="771120"/>
          </a:xfrm>
        </p:grpSpPr>
        <p:sp>
          <p:nvSpPr>
            <p:cNvPr id="1400" name="CustomShape 43"/>
            <p:cNvSpPr/>
            <p:nvPr/>
          </p:nvSpPr>
          <p:spPr>
            <a:xfrm rot="2656200">
              <a:off x="6990480" y="4263840"/>
              <a:ext cx="88200" cy="88200"/>
            </a:xfrm>
            <a:prstGeom prst="ellipse">
              <a:avLst/>
            </a:prstGeom>
            <a:solidFill>
              <a:schemeClr val="tx2"/>
            </a:solidFill>
            <a:ln w="9525">
              <a:solidFill>
                <a:schemeClr val="tx1"/>
              </a:solidFill>
              <a:round/>
            </a:ln>
          </p:spPr>
          <p:style>
            <a:lnRef idx="0"/>
            <a:fillRef idx="0"/>
            <a:effectRef idx="0"/>
            <a:fontRef idx="minor"/>
          </p:style>
        </p:sp>
        <p:sp>
          <p:nvSpPr>
            <p:cNvPr id="1401" name="CustomShape 44"/>
            <p:cNvSpPr/>
            <p:nvPr/>
          </p:nvSpPr>
          <p:spPr>
            <a:xfrm rot="2656200">
              <a:off x="6995520" y="4481640"/>
              <a:ext cx="88200" cy="88200"/>
            </a:xfrm>
            <a:prstGeom prst="ellipse">
              <a:avLst/>
            </a:prstGeom>
            <a:solidFill>
              <a:schemeClr val="tx2"/>
            </a:solidFill>
            <a:ln w="9525">
              <a:solidFill>
                <a:schemeClr val="tx1"/>
              </a:solidFill>
              <a:round/>
            </a:ln>
          </p:spPr>
          <p:style>
            <a:lnRef idx="0"/>
            <a:fillRef idx="0"/>
            <a:effectRef idx="0"/>
            <a:fontRef idx="minor"/>
          </p:style>
        </p:sp>
        <p:sp>
          <p:nvSpPr>
            <p:cNvPr id="1402" name="CustomShape 45"/>
            <p:cNvSpPr/>
            <p:nvPr/>
          </p:nvSpPr>
          <p:spPr>
            <a:xfrm rot="2656200">
              <a:off x="6996960" y="4696200"/>
              <a:ext cx="88200" cy="88200"/>
            </a:xfrm>
            <a:prstGeom prst="ellipse">
              <a:avLst/>
            </a:prstGeom>
            <a:solidFill>
              <a:schemeClr val="tx2"/>
            </a:solidFill>
            <a:ln w="9525">
              <a:solidFill>
                <a:schemeClr val="tx1"/>
              </a:solidFill>
              <a:round/>
            </a:ln>
          </p:spPr>
          <p:style>
            <a:lnRef idx="0"/>
            <a:fillRef idx="0"/>
            <a:effectRef idx="0"/>
            <a:fontRef idx="minor"/>
          </p:style>
        </p:sp>
        <p:sp>
          <p:nvSpPr>
            <p:cNvPr id="1403" name="CustomShape 46"/>
            <p:cNvSpPr/>
            <p:nvPr/>
          </p:nvSpPr>
          <p:spPr>
            <a:xfrm rot="2656200">
              <a:off x="6998760" y="4910400"/>
              <a:ext cx="88200" cy="88200"/>
            </a:xfrm>
            <a:prstGeom prst="ellipse">
              <a:avLst/>
            </a:prstGeom>
            <a:solidFill>
              <a:schemeClr val="tx2"/>
            </a:solidFill>
            <a:ln w="9525">
              <a:solidFill>
                <a:schemeClr val="tx1"/>
              </a:solidFill>
              <a:round/>
            </a:ln>
          </p:spPr>
          <p:style>
            <a:lnRef idx="0"/>
            <a:fillRef idx="0"/>
            <a:effectRef idx="0"/>
            <a:fontRef idx="minor"/>
          </p:style>
        </p:sp>
      </p:grpSp>
      <p:sp>
        <p:nvSpPr>
          <p:cNvPr id="1404" name="CustomShape 47"/>
          <p:cNvSpPr/>
          <p:nvPr/>
        </p:nvSpPr>
        <p:spPr>
          <a:xfrm>
            <a:off x="6203160" y="5906160"/>
            <a:ext cx="20462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output ports</a:t>
            </a:r>
            <a:endParaRPr b="0" lang="en-US" sz="1800" spc="-1" strike="noStrike">
              <a:latin typeface="Arial"/>
            </a:endParaRPr>
          </a:p>
        </p:txBody>
      </p:sp>
      <p:sp>
        <p:nvSpPr>
          <p:cNvPr id="1405" name="Line 48"/>
          <p:cNvSpPr/>
          <p:nvPr/>
        </p:nvSpPr>
        <p:spPr>
          <a:xfrm>
            <a:off x="2270520" y="3275640"/>
            <a:ext cx="7802640" cy="12600"/>
          </a:xfrm>
          <a:prstGeom prst="line">
            <a:avLst/>
          </a:prstGeom>
          <a:ln w="9525">
            <a:solidFill>
              <a:schemeClr val="tx1"/>
            </a:solidFill>
            <a:prstDash val="dash"/>
            <a:round/>
          </a:ln>
        </p:spPr>
        <p:style>
          <a:lnRef idx="0"/>
          <a:fillRef idx="0"/>
          <a:effectRef idx="0"/>
          <a:fontRef idx="minor"/>
        </p:style>
      </p:sp>
      <p:sp>
        <p:nvSpPr>
          <p:cNvPr id="1406" name="CustomShape 49"/>
          <p:cNvSpPr/>
          <p:nvPr/>
        </p:nvSpPr>
        <p:spPr>
          <a:xfrm>
            <a:off x="8177760" y="3312360"/>
            <a:ext cx="2185200" cy="106344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forwarding data plane  </a:t>
            </a:r>
            <a:r>
              <a:rPr b="0" lang="en-US" sz="1600" spc="-1" strike="noStrike">
                <a:solidFill>
                  <a:srgbClr val="000000"/>
                </a:solidFill>
                <a:latin typeface="Arial"/>
                <a:ea typeface="ＭＳ Ｐゴシック"/>
              </a:rPr>
              <a:t>(hardware) operates in nanosecond timeframe</a:t>
            </a:r>
            <a:endParaRPr b="0" lang="en-US" sz="1600" spc="-1" strike="noStrike">
              <a:latin typeface="Arial"/>
            </a:endParaRPr>
          </a:p>
        </p:txBody>
      </p:sp>
      <p:sp>
        <p:nvSpPr>
          <p:cNvPr id="1407" name="CustomShape 50"/>
          <p:cNvSpPr/>
          <p:nvPr/>
        </p:nvSpPr>
        <p:spPr>
          <a:xfrm>
            <a:off x="7490520" y="2208960"/>
            <a:ext cx="2878920" cy="106344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routing, management</a:t>
            </a:r>
            <a:endParaRPr b="0" lang="en-US" sz="1600" spc="-1" strike="noStrike">
              <a:latin typeface="Arial"/>
            </a:endParaRPr>
          </a:p>
          <a:p>
            <a:pPr algn="r">
              <a:lnSpc>
                <a:spcPct val="100000"/>
              </a:lnSpc>
              <a:tabLst>
                <a:tab algn="l" pos="0"/>
              </a:tabLst>
            </a:pPr>
            <a:r>
              <a:rPr b="0" i="1" lang="en-US" sz="1600" spc="-1" strike="noStrike">
                <a:solidFill>
                  <a:srgbClr val="cc0000"/>
                </a:solidFill>
                <a:latin typeface="Arial"/>
                <a:ea typeface="ＭＳ Ｐゴシック"/>
              </a:rPr>
              <a:t>control plane </a:t>
            </a:r>
            <a:r>
              <a:rPr b="0" lang="en-US" sz="1600" spc="-1" strike="noStrike">
                <a:solidFill>
                  <a:srgbClr val="000000"/>
                </a:solidFill>
                <a:latin typeface="Arial"/>
                <a:ea typeface="ＭＳ Ｐゴシック"/>
              </a:rPr>
              <a:t>(software)</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operates in millisecond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time frame</a:t>
            </a:r>
            <a:endParaRPr b="0" lang="en-US" sz="1600" spc="-1" strike="noStrike">
              <a:latin typeface="Arial"/>
            </a:endParaRPr>
          </a:p>
        </p:txBody>
      </p:sp>
      <p:sp>
        <p:nvSpPr>
          <p:cNvPr id="1408" name="CustomShape 51"/>
          <p:cNvSpPr/>
          <p:nvPr/>
        </p:nvSpPr>
        <p:spPr>
          <a:xfrm>
            <a:off x="3736080" y="2799360"/>
            <a:ext cx="511920" cy="72360"/>
          </a:xfrm>
          <a:custGeom>
            <a:avLst/>
            <a:gdLst/>
            <a:ahLst/>
            <a:rect l="l" t="t" r="r" b="b"/>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w="0">
            <a:noFill/>
          </a:ln>
        </p:spPr>
        <p:style>
          <a:lnRef idx="0"/>
          <a:fillRef idx="0"/>
          <a:effectRef idx="0"/>
          <a:fontRef idx="minor"/>
        </p:style>
      </p:sp>
      <p:sp>
        <p:nvSpPr>
          <p:cNvPr id="1409" name="CustomShape 52"/>
          <p:cNvSpPr/>
          <p:nvPr/>
        </p:nvSpPr>
        <p:spPr>
          <a:xfrm rot="5400000">
            <a:off x="2752560" y="3862080"/>
            <a:ext cx="2472480" cy="347040"/>
          </a:xfrm>
          <a:prstGeom prst="bentConnector3">
            <a:avLst>
              <a:gd name="adj1" fmla="val -60"/>
            </a:avLst>
          </a:prstGeom>
          <a:noFill/>
          <a:ln w="19050">
            <a:solidFill>
              <a:schemeClr val="tx1"/>
            </a:solidFill>
            <a:round/>
            <a:tailEnd len="med" type="arrow" w="med"/>
          </a:ln>
        </p:spPr>
        <p:style>
          <a:lnRef idx="0"/>
          <a:fillRef idx="0"/>
          <a:effectRef idx="0"/>
          <a:fontRef idx="minor"/>
        </p:style>
      </p:sp>
      <p:sp>
        <p:nvSpPr>
          <p:cNvPr id="1410" name="CustomShape 5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1DE575D-5220-4122-99A1-C7A954E77DB1}"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indefinite"/>
                      </p:stCondLst>
                      <p:childTnLst>
                        <p:par>
                          <p:cTn id="255" fill="hold">
                            <p:stCondLst>
                              <p:cond delay="0"/>
                            </p:stCondLst>
                            <p:childTnLst>
                              <p:par>
                                <p:cTn id="256" nodeType="clickEffect" fill="hold" presetClass="entr" presetID="9">
                                  <p:stCondLst>
                                    <p:cond delay="0"/>
                                  </p:stCondLst>
                                  <p:childTnLst>
                                    <p:set>
                                      <p:cBhvr>
                                        <p:cTn id="257" dur="1" fill="hold">
                                          <p:stCondLst>
                                            <p:cond delay="0"/>
                                          </p:stCondLst>
                                        </p:cTn>
                                        <p:tgtEl>
                                          <p:spTgt spid="1360"/>
                                        </p:tgtEl>
                                        <p:attrNameLst>
                                          <p:attrName>style.visibility</p:attrName>
                                        </p:attrNameLst>
                                      </p:cBhvr>
                                      <p:to>
                                        <p:strVal val="visible"/>
                                      </p:to>
                                    </p:set>
                                    <p:animEffect filter="dissolve" transition="in">
                                      <p:cBhvr additive="repl">
                                        <p:cTn id="258" dur="1000"/>
                                        <p:tgtEl>
                                          <p:spTgt spid="1360"/>
                                        </p:tgtEl>
                                      </p:cBhvr>
                                    </p:animEffec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9">
                                  <p:stCondLst>
                                    <p:cond delay="0"/>
                                  </p:stCondLst>
                                  <p:childTnLst>
                                    <p:set>
                                      <p:cBhvr>
                                        <p:cTn id="262" dur="1" fill="hold">
                                          <p:stCondLst>
                                            <p:cond delay="0"/>
                                          </p:stCondLst>
                                        </p:cTn>
                                        <p:tgtEl>
                                          <p:spTgt spid="1363"/>
                                        </p:tgtEl>
                                        <p:attrNameLst>
                                          <p:attrName>style.visibility</p:attrName>
                                        </p:attrNameLst>
                                      </p:cBhvr>
                                      <p:to>
                                        <p:strVal val="visible"/>
                                      </p:to>
                                    </p:set>
                                    <p:animEffect filter="dissolve" transition="in">
                                      <p:cBhvr additive="repl">
                                        <p:cTn id="263" dur="500"/>
                                        <p:tgtEl>
                                          <p:spTgt spid="1363"/>
                                        </p:tgtEl>
                                      </p:cBhvr>
                                    </p:animEffec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9">
                                  <p:stCondLst>
                                    <p:cond delay="0"/>
                                  </p:stCondLst>
                                  <p:childTnLst>
                                    <p:set>
                                      <p:cBhvr>
                                        <p:cTn id="267" dur="1" fill="hold">
                                          <p:stCondLst>
                                            <p:cond delay="0"/>
                                          </p:stCondLst>
                                        </p:cTn>
                                        <p:tgtEl>
                                          <p:spTgt spid="1409"/>
                                        </p:tgtEl>
                                        <p:attrNameLst>
                                          <p:attrName>style.visibility</p:attrName>
                                        </p:attrNameLst>
                                      </p:cBhvr>
                                      <p:to>
                                        <p:strVal val="visible"/>
                                      </p:to>
                                    </p:set>
                                    <p:animEffect filter="dissolve" transition="in">
                                      <p:cBhvr additive="repl">
                                        <p:cTn id="268" dur="500"/>
                                        <p:tgtEl>
                                          <p:spTgt spid="1409"/>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9">
                                  <p:stCondLst>
                                    <p:cond delay="0"/>
                                  </p:stCondLst>
                                  <p:childTnLst>
                                    <p:set>
                                      <p:cBhvr>
                                        <p:cTn id="272" dur="1" fill="hold">
                                          <p:stCondLst>
                                            <p:cond delay="0"/>
                                          </p:stCondLst>
                                        </p:cTn>
                                        <p:tgtEl>
                                          <p:spTgt spid="1406"/>
                                        </p:tgtEl>
                                        <p:attrNameLst>
                                          <p:attrName>style.visibility</p:attrName>
                                        </p:attrNameLst>
                                      </p:cBhvr>
                                      <p:to>
                                        <p:strVal val="visible"/>
                                      </p:to>
                                    </p:set>
                                    <p:animEffect filter="dissolve" transition="in">
                                      <p:cBhvr additive="repl">
                                        <p:cTn id="273" dur="500"/>
                                        <p:tgtEl>
                                          <p:spTgt spid="1406"/>
                                        </p:tgtEl>
                                      </p:cBhvr>
                                    </p:animEffect>
                                  </p:childTnLst>
                                </p:cTn>
                              </p:par>
                              <p:par>
                                <p:cTn id="274" nodeType="withEffect" fill="hold" presetClass="entr" presetID="9">
                                  <p:stCondLst>
                                    <p:cond delay="0"/>
                                  </p:stCondLst>
                                  <p:childTnLst>
                                    <p:set>
                                      <p:cBhvr>
                                        <p:cTn id="275" dur="1" fill="hold">
                                          <p:stCondLst>
                                            <p:cond delay="0"/>
                                          </p:stCondLst>
                                        </p:cTn>
                                        <p:tgtEl>
                                          <p:spTgt spid="1407"/>
                                        </p:tgtEl>
                                        <p:attrNameLst>
                                          <p:attrName>style.visibility</p:attrName>
                                        </p:attrNameLst>
                                      </p:cBhvr>
                                      <p:to>
                                        <p:strVal val="visible"/>
                                      </p:to>
                                    </p:set>
                                    <p:animEffect filter="dissolve" transition="in">
                                      <p:cBhvr additive="repl">
                                        <p:cTn id="276" dur="500"/>
                                        <p:tgtEl>
                                          <p:spTgt spid="1407"/>
                                        </p:tgtEl>
                                      </p:cBhvr>
                                    </p:animEffect>
                                  </p:childTnLst>
                                </p:cTn>
                              </p:par>
                              <p:par>
                                <p:cTn id="277" nodeType="withEffect" fill="hold" presetClass="entr" presetID="9">
                                  <p:stCondLst>
                                    <p:cond delay="0"/>
                                  </p:stCondLst>
                                  <p:childTnLst>
                                    <p:set>
                                      <p:cBhvr>
                                        <p:cTn id="278" dur="1" fill="hold">
                                          <p:stCondLst>
                                            <p:cond delay="0"/>
                                          </p:stCondLst>
                                        </p:cTn>
                                        <p:tgtEl>
                                          <p:spTgt spid="1405"/>
                                        </p:tgtEl>
                                        <p:attrNameLst>
                                          <p:attrName>style.visibility</p:attrName>
                                        </p:attrNameLst>
                                      </p:cBhvr>
                                      <p:to>
                                        <p:strVal val="visible"/>
                                      </p:to>
                                    </p:set>
                                    <p:animEffect filter="dissolve" transition="in">
                                      <p:cBhvr additive="repl">
                                        <p:cTn id="279" dur="500"/>
                                        <p:tgtEl>
                                          <p:spTgt spid="1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latin typeface="Arial"/>
            </a:endParaRPr>
          </a:p>
        </p:txBody>
      </p:sp>
      <p:sp>
        <p:nvSpPr>
          <p:cNvPr id="1412" name="CustomShape 2"/>
          <p:cNvSpPr/>
          <p:nvPr/>
        </p:nvSpPr>
        <p:spPr>
          <a:xfrm>
            <a:off x="2275560" y="1518480"/>
            <a:ext cx="4568040" cy="18360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13" name="Line 3"/>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14" name="Line 4"/>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15" name="Line 5"/>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16" name="CustomShape 6"/>
          <p:cNvSpPr/>
          <p:nvPr/>
        </p:nvSpPr>
        <p:spPr>
          <a:xfrm>
            <a:off x="7418880" y="2031480"/>
            <a:ext cx="1054800" cy="8280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17" name="Group 7"/>
          <p:cNvGrpSpPr/>
          <p:nvPr/>
        </p:nvGrpSpPr>
        <p:grpSpPr>
          <a:xfrm>
            <a:off x="282600" y="2032920"/>
            <a:ext cx="3565440" cy="2054880"/>
            <a:chOff x="282600" y="2032920"/>
            <a:chExt cx="3565440" cy="2054880"/>
          </a:xfrm>
        </p:grpSpPr>
        <p:sp>
          <p:nvSpPr>
            <p:cNvPr id="1418" name="CustomShape 8"/>
            <p:cNvSpPr/>
            <p:nvPr/>
          </p:nvSpPr>
          <p:spPr>
            <a:xfrm>
              <a:off x="2431080" y="2032920"/>
              <a:ext cx="1416960" cy="82800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19" name="CustomShape 9"/>
            <p:cNvSpPr/>
            <p:nvPr/>
          </p:nvSpPr>
          <p:spPr>
            <a:xfrm>
              <a:off x="282600" y="3266280"/>
              <a:ext cx="2427120" cy="8215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20" name="Line 10"/>
            <p:cNvSpPr/>
            <p:nvPr/>
          </p:nvSpPr>
          <p:spPr>
            <a:xfrm flipV="1">
              <a:off x="2743560" y="2954880"/>
              <a:ext cx="446040" cy="490680"/>
            </a:xfrm>
            <a:prstGeom prst="line">
              <a:avLst/>
            </a:prstGeom>
            <a:ln w="19050">
              <a:solidFill>
                <a:srgbClr val="cc0000"/>
              </a:solidFill>
              <a:round/>
            </a:ln>
          </p:spPr>
          <p:style>
            <a:lnRef idx="0"/>
            <a:fillRef idx="0"/>
            <a:effectRef idx="0"/>
            <a:fontRef idx="minor"/>
          </p:style>
        </p:sp>
      </p:grpSp>
      <p:grpSp>
        <p:nvGrpSpPr>
          <p:cNvPr id="1421" name="Group 11"/>
          <p:cNvGrpSpPr/>
          <p:nvPr/>
        </p:nvGrpSpPr>
        <p:grpSpPr>
          <a:xfrm>
            <a:off x="881640" y="1664640"/>
            <a:ext cx="4325040" cy="3716640"/>
            <a:chOff x="881640" y="1664640"/>
            <a:chExt cx="4325040" cy="3716640"/>
          </a:xfrm>
        </p:grpSpPr>
        <p:sp>
          <p:nvSpPr>
            <p:cNvPr id="1422" name="CustomShape 12"/>
            <p:cNvSpPr/>
            <p:nvPr/>
          </p:nvSpPr>
          <p:spPr>
            <a:xfrm>
              <a:off x="4114800" y="1947600"/>
              <a:ext cx="1054800" cy="82800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23" name="Group 13"/>
            <p:cNvGrpSpPr/>
            <p:nvPr/>
          </p:nvGrpSpPr>
          <p:grpSpPr>
            <a:xfrm>
              <a:off x="881640" y="1664640"/>
              <a:ext cx="4325040" cy="3716640"/>
              <a:chOff x="881640" y="1664640"/>
              <a:chExt cx="4325040" cy="3716640"/>
            </a:xfrm>
          </p:grpSpPr>
          <p:sp>
            <p:nvSpPr>
              <p:cNvPr id="1424" name="CustomShape 14"/>
              <p:cNvSpPr/>
              <p:nvPr/>
            </p:nvSpPr>
            <p:spPr>
              <a:xfrm>
                <a:off x="4055040" y="1664640"/>
                <a:ext cx="1151640" cy="1409040"/>
              </a:xfrm>
              <a:prstGeom prst="rect">
                <a:avLst/>
              </a:prstGeom>
              <a:noFill/>
              <a:ln w="28575">
                <a:solidFill>
                  <a:srgbClr val="3333cc"/>
                </a:solidFill>
                <a:miter/>
              </a:ln>
            </p:spPr>
            <p:style>
              <a:lnRef idx="0"/>
              <a:fillRef idx="0"/>
              <a:effectRef idx="0"/>
              <a:fontRef idx="minor"/>
            </p:style>
          </p:sp>
          <p:sp>
            <p:nvSpPr>
              <p:cNvPr id="1425" name="Line 15"/>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26" name="CustomShape 16"/>
              <p:cNvSpPr/>
              <p:nvPr/>
            </p:nvSpPr>
            <p:spPr>
              <a:xfrm>
                <a:off x="881640" y="4194000"/>
                <a:ext cx="1855440" cy="11872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27" name="Line 17"/>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grpSp>
        <p:nvGrpSpPr>
          <p:cNvPr id="1428" name="Group 18"/>
          <p:cNvGrpSpPr/>
          <p:nvPr/>
        </p:nvGrpSpPr>
        <p:grpSpPr>
          <a:xfrm>
            <a:off x="3458880" y="1654920"/>
            <a:ext cx="8189280" cy="5022720"/>
            <a:chOff x="3458880" y="1654920"/>
            <a:chExt cx="8189280" cy="5022720"/>
          </a:xfrm>
        </p:grpSpPr>
        <p:sp>
          <p:nvSpPr>
            <p:cNvPr id="1429" name="CustomShape 19"/>
            <p:cNvSpPr/>
            <p:nvPr/>
          </p:nvSpPr>
          <p:spPr>
            <a:xfrm>
              <a:off x="5440680" y="1667880"/>
              <a:ext cx="1244520" cy="1461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grpSp>
          <p:nvGrpSpPr>
            <p:cNvPr id="1430" name="Group 20"/>
            <p:cNvGrpSpPr/>
            <p:nvPr/>
          </p:nvGrpSpPr>
          <p:grpSpPr>
            <a:xfrm>
              <a:off x="5533200" y="2274120"/>
              <a:ext cx="992880" cy="467640"/>
              <a:chOff x="5533200" y="2274120"/>
              <a:chExt cx="992880" cy="467640"/>
            </a:xfrm>
          </p:grpSpPr>
          <p:sp>
            <p:nvSpPr>
              <p:cNvPr id="1431" name="CustomShape 21"/>
              <p:cNvSpPr/>
              <p:nvPr/>
            </p:nvSpPr>
            <p:spPr>
              <a:xfrm>
                <a:off x="5533200" y="2274120"/>
                <a:ext cx="992880" cy="467640"/>
              </a:xfrm>
              <a:prstGeom prst="rect">
                <a:avLst/>
              </a:prstGeom>
              <a:solidFill>
                <a:srgbClr val="ff0000"/>
              </a:solidFill>
              <a:ln w="38100">
                <a:solidFill>
                  <a:srgbClr val="ffffff"/>
                </a:solidFill>
                <a:miter/>
              </a:ln>
            </p:spPr>
            <p:style>
              <a:lnRef idx="0"/>
              <a:fillRef idx="0"/>
              <a:effectRef idx="0"/>
              <a:fontRef idx="minor"/>
            </p:style>
          </p:sp>
          <p:sp>
            <p:nvSpPr>
              <p:cNvPr id="1432" name="Line 22"/>
              <p:cNvSpPr/>
              <p:nvPr/>
            </p:nvSpPr>
            <p:spPr>
              <a:xfrm>
                <a:off x="5662440" y="2282760"/>
                <a:ext cx="1800" cy="447840"/>
              </a:xfrm>
              <a:prstGeom prst="line">
                <a:avLst/>
              </a:prstGeom>
              <a:ln w="38100">
                <a:solidFill>
                  <a:srgbClr val="ffffff"/>
                </a:solidFill>
                <a:round/>
              </a:ln>
            </p:spPr>
            <p:style>
              <a:lnRef idx="0"/>
              <a:fillRef idx="0"/>
              <a:effectRef idx="0"/>
              <a:fontRef idx="minor"/>
            </p:style>
          </p:sp>
          <p:sp>
            <p:nvSpPr>
              <p:cNvPr id="1433" name="Line 23"/>
              <p:cNvSpPr/>
              <p:nvPr/>
            </p:nvSpPr>
            <p:spPr>
              <a:xfrm>
                <a:off x="5769360" y="2286000"/>
                <a:ext cx="2160" cy="445680"/>
              </a:xfrm>
              <a:prstGeom prst="line">
                <a:avLst/>
              </a:prstGeom>
              <a:ln w="38100">
                <a:solidFill>
                  <a:srgbClr val="ffffff"/>
                </a:solidFill>
                <a:round/>
              </a:ln>
            </p:spPr>
            <p:style>
              <a:lnRef idx="0"/>
              <a:fillRef idx="0"/>
              <a:effectRef idx="0"/>
              <a:fontRef idx="minor"/>
            </p:style>
          </p:sp>
          <p:sp>
            <p:nvSpPr>
              <p:cNvPr id="1434" name="Line 24"/>
              <p:cNvSpPr/>
              <p:nvPr/>
            </p:nvSpPr>
            <p:spPr>
              <a:xfrm>
                <a:off x="5877360" y="2281680"/>
                <a:ext cx="2160" cy="447840"/>
              </a:xfrm>
              <a:prstGeom prst="line">
                <a:avLst/>
              </a:prstGeom>
              <a:ln w="38100">
                <a:solidFill>
                  <a:srgbClr val="ffffff"/>
                </a:solidFill>
                <a:round/>
              </a:ln>
            </p:spPr>
            <p:style>
              <a:lnRef idx="0"/>
              <a:fillRef idx="0"/>
              <a:effectRef idx="0"/>
              <a:fontRef idx="minor"/>
            </p:style>
          </p:sp>
          <p:sp>
            <p:nvSpPr>
              <p:cNvPr id="1435" name="Line 25"/>
              <p:cNvSpPr/>
              <p:nvPr/>
            </p:nvSpPr>
            <p:spPr>
              <a:xfrm>
                <a:off x="5983560" y="2282760"/>
                <a:ext cx="1800" cy="447840"/>
              </a:xfrm>
              <a:prstGeom prst="line">
                <a:avLst/>
              </a:prstGeom>
              <a:ln w="38100">
                <a:solidFill>
                  <a:srgbClr val="ffffff"/>
                </a:solidFill>
                <a:round/>
              </a:ln>
            </p:spPr>
            <p:style>
              <a:lnRef idx="0"/>
              <a:fillRef idx="0"/>
              <a:effectRef idx="0"/>
              <a:fontRef idx="minor"/>
            </p:style>
          </p:sp>
          <p:sp>
            <p:nvSpPr>
              <p:cNvPr id="1436" name="Line 26"/>
              <p:cNvSpPr/>
              <p:nvPr/>
            </p:nvSpPr>
            <p:spPr>
              <a:xfrm>
                <a:off x="6091560" y="2281680"/>
                <a:ext cx="1800" cy="447840"/>
              </a:xfrm>
              <a:prstGeom prst="line">
                <a:avLst/>
              </a:prstGeom>
              <a:ln w="38100">
                <a:solidFill>
                  <a:srgbClr val="ffffff"/>
                </a:solidFill>
                <a:round/>
              </a:ln>
            </p:spPr>
            <p:style>
              <a:lnRef idx="0"/>
              <a:fillRef idx="0"/>
              <a:effectRef idx="0"/>
              <a:fontRef idx="minor"/>
            </p:style>
          </p:sp>
          <p:sp>
            <p:nvSpPr>
              <p:cNvPr id="1437" name="Line 27"/>
              <p:cNvSpPr/>
              <p:nvPr/>
            </p:nvSpPr>
            <p:spPr>
              <a:xfrm>
                <a:off x="6197760" y="2281680"/>
                <a:ext cx="1800" cy="447840"/>
              </a:xfrm>
              <a:prstGeom prst="line">
                <a:avLst/>
              </a:prstGeom>
              <a:ln w="38100">
                <a:solidFill>
                  <a:srgbClr val="ffffff"/>
                </a:solidFill>
                <a:round/>
              </a:ln>
            </p:spPr>
            <p:style>
              <a:lnRef idx="0"/>
              <a:fillRef idx="0"/>
              <a:effectRef idx="0"/>
              <a:fontRef idx="minor"/>
            </p:style>
          </p:sp>
          <p:sp>
            <p:nvSpPr>
              <p:cNvPr id="1438" name="Line 28"/>
              <p:cNvSpPr/>
              <p:nvPr/>
            </p:nvSpPr>
            <p:spPr>
              <a:xfrm>
                <a:off x="6307560" y="2282760"/>
                <a:ext cx="1800" cy="447840"/>
              </a:xfrm>
              <a:prstGeom prst="line">
                <a:avLst/>
              </a:prstGeom>
              <a:ln w="38100">
                <a:solidFill>
                  <a:srgbClr val="ffffff"/>
                </a:solidFill>
                <a:round/>
              </a:ln>
            </p:spPr>
            <p:style>
              <a:lnRef idx="0"/>
              <a:fillRef idx="0"/>
              <a:effectRef idx="0"/>
              <a:fontRef idx="minor"/>
            </p:style>
          </p:sp>
          <p:sp>
            <p:nvSpPr>
              <p:cNvPr id="1439" name="Line 29"/>
              <p:cNvSpPr/>
              <p:nvPr/>
            </p:nvSpPr>
            <p:spPr>
              <a:xfrm>
                <a:off x="6410520" y="2286000"/>
                <a:ext cx="2160" cy="445680"/>
              </a:xfrm>
              <a:prstGeom prst="line">
                <a:avLst/>
              </a:prstGeom>
              <a:ln w="38100">
                <a:solidFill>
                  <a:srgbClr val="ffffff"/>
                </a:solidFill>
                <a:round/>
              </a:ln>
            </p:spPr>
            <p:style>
              <a:lnRef idx="0"/>
              <a:fillRef idx="0"/>
              <a:effectRef idx="0"/>
              <a:fontRef idx="minor"/>
            </p:style>
          </p:sp>
        </p:grpSp>
        <p:grpSp>
          <p:nvGrpSpPr>
            <p:cNvPr id="1440" name="Group 30"/>
            <p:cNvGrpSpPr/>
            <p:nvPr/>
          </p:nvGrpSpPr>
          <p:grpSpPr>
            <a:xfrm>
              <a:off x="3458880" y="1654920"/>
              <a:ext cx="8189280" cy="5022720"/>
              <a:chOff x="3458880" y="1654920"/>
              <a:chExt cx="8189280" cy="5022720"/>
            </a:xfrm>
          </p:grpSpPr>
          <p:sp>
            <p:nvSpPr>
              <p:cNvPr id="1441" name="CustomShape 31"/>
              <p:cNvSpPr/>
              <p:nvPr/>
            </p:nvSpPr>
            <p:spPr>
              <a:xfrm>
                <a:off x="5406120" y="1654920"/>
                <a:ext cx="1247040" cy="1504080"/>
              </a:xfrm>
              <a:prstGeom prst="rect">
                <a:avLst/>
              </a:prstGeom>
              <a:noFill/>
              <a:ln w="28575">
                <a:solidFill>
                  <a:srgbClr val="ff0000"/>
                </a:solidFill>
                <a:miter/>
              </a:ln>
            </p:spPr>
            <p:style>
              <a:lnRef idx="0"/>
              <a:fillRef idx="0"/>
              <a:effectRef idx="0"/>
              <a:fontRef idx="minor"/>
            </p:style>
          </p:sp>
          <p:sp>
            <p:nvSpPr>
              <p:cNvPr id="1442" name="Line 32"/>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43" name="CustomShape 33"/>
              <p:cNvSpPr/>
              <p:nvPr/>
            </p:nvSpPr>
            <p:spPr>
              <a:xfrm>
                <a:off x="3458880" y="4011480"/>
                <a:ext cx="8189280" cy="2666160"/>
              </a:xfrm>
              <a:prstGeom prst="rect">
                <a:avLst/>
              </a:prstGeom>
              <a:noFill/>
              <a:ln w="0">
                <a:noFill/>
              </a:ln>
            </p:spPr>
            <p:style>
              <a:lnRef idx="0"/>
              <a:fillRef idx="0"/>
              <a:effectRef idx="0"/>
              <a:fontRef idx="minor"/>
            </p:style>
            <p:txBody>
              <a:bodyPr lIns="90000" rIns="90000" tIns="45000" bIns="45000">
                <a:noAutofit/>
              </a:bodyPr>
              <a:p>
                <a:pPr marL="343080" indent="-34236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goal: complete input port processing at ‘line speed’</a:t>
                </a:r>
                <a:endParaRPr b="0" lang="en-US" sz="24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0000a3"/>
                    </a:solidFill>
                    <a:latin typeface="Calibri"/>
                    <a:ea typeface="ＭＳ Ｐゴシック"/>
                  </a:rPr>
                  <a:t>input port queuing: </a:t>
                </a:r>
                <a:r>
                  <a:rPr b="0" lang="en-US" sz="2400" spc="-1" strike="noStrike">
                    <a:solidFill>
                      <a:srgbClr val="000000"/>
                    </a:solidFill>
                    <a:latin typeface="Calibri"/>
                    <a:ea typeface="ＭＳ Ｐゴシック"/>
                  </a:rPr>
                  <a:t>if datagrams arrive faster than forwarding rate into switch fabric</a:t>
                </a:r>
                <a:endParaRPr b="0" lang="en-US" sz="2400" spc="-1" strike="noStrike">
                  <a:latin typeface="Arial"/>
                </a:endParaRPr>
              </a:p>
            </p:txBody>
          </p:sp>
          <p:sp>
            <p:nvSpPr>
              <p:cNvPr id="1444" name="Line 34"/>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grpSp>
      <p:sp>
        <p:nvSpPr>
          <p:cNvPr id="1445" name="CustomShape 3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A0532184-01F2-479C-85CC-1895BDC12270}"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9">
                                  <p:stCondLst>
                                    <p:cond delay="0"/>
                                  </p:stCondLst>
                                  <p:childTnLst>
                                    <p:set>
                                      <p:cBhvr>
                                        <p:cTn id="285" dur="1" fill="hold">
                                          <p:stCondLst>
                                            <p:cond delay="0"/>
                                          </p:stCondLst>
                                        </p:cTn>
                                        <p:tgtEl>
                                          <p:spTgt spid="1417"/>
                                        </p:tgtEl>
                                        <p:attrNameLst>
                                          <p:attrName>style.visibility</p:attrName>
                                        </p:attrNameLst>
                                      </p:cBhvr>
                                      <p:to>
                                        <p:strVal val="visible"/>
                                      </p:to>
                                    </p:set>
                                    <p:animEffect filter="dissolve" transition="in">
                                      <p:cBhvr additive="repl">
                                        <p:cTn id="286" dur="500"/>
                                        <p:tgtEl>
                                          <p:spTgt spid="1417"/>
                                        </p:tgtEl>
                                      </p:cBhvr>
                                    </p:animEffec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9">
                                  <p:stCondLst>
                                    <p:cond delay="0"/>
                                  </p:stCondLst>
                                  <p:childTnLst>
                                    <p:set>
                                      <p:cBhvr>
                                        <p:cTn id="290" dur="1" fill="hold">
                                          <p:stCondLst>
                                            <p:cond delay="0"/>
                                          </p:stCondLst>
                                        </p:cTn>
                                        <p:tgtEl>
                                          <p:spTgt spid="1421"/>
                                        </p:tgtEl>
                                        <p:attrNameLst>
                                          <p:attrName>style.visibility</p:attrName>
                                        </p:attrNameLst>
                                      </p:cBhvr>
                                      <p:to>
                                        <p:strVal val="visible"/>
                                      </p:to>
                                    </p:set>
                                    <p:animEffect filter="dissolve" transition="in">
                                      <p:cBhvr additive="repl">
                                        <p:cTn id="291" dur="500"/>
                                        <p:tgtEl>
                                          <p:spTgt spid="1421"/>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9">
                                  <p:stCondLst>
                                    <p:cond delay="0"/>
                                  </p:stCondLst>
                                  <p:childTnLst>
                                    <p:set>
                                      <p:cBhvr>
                                        <p:cTn id="295" dur="1" fill="hold">
                                          <p:stCondLst>
                                            <p:cond delay="0"/>
                                          </p:stCondLst>
                                        </p:cTn>
                                        <p:tgtEl>
                                          <p:spTgt spid="1428"/>
                                        </p:tgtEl>
                                        <p:attrNameLst>
                                          <p:attrName>style.visibility</p:attrName>
                                        </p:attrNameLst>
                                      </p:cBhvr>
                                      <p:to>
                                        <p:strVal val="visible"/>
                                      </p:to>
                                    </p:set>
                                    <p:animEffect filter="dissolve" transition="in">
                                      <p:cBhvr additive="repl">
                                        <p:cTn id="296" dur="500"/>
                                        <p:tgtEl>
                                          <p:spTgt spid="1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latin typeface="Arial"/>
            </a:endParaRPr>
          </a:p>
        </p:txBody>
      </p:sp>
      <p:sp>
        <p:nvSpPr>
          <p:cNvPr id="1447" name="CustomShape 2"/>
          <p:cNvSpPr/>
          <p:nvPr/>
        </p:nvSpPr>
        <p:spPr>
          <a:xfrm>
            <a:off x="2275560" y="1518480"/>
            <a:ext cx="4568040" cy="18360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48" name="CustomShape 3"/>
          <p:cNvSpPr/>
          <p:nvPr/>
        </p:nvSpPr>
        <p:spPr>
          <a:xfrm>
            <a:off x="2431080" y="2032920"/>
            <a:ext cx="1416960" cy="82800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49" name="CustomShape 4"/>
          <p:cNvSpPr/>
          <p:nvPr/>
        </p:nvSpPr>
        <p:spPr>
          <a:xfrm>
            <a:off x="5406120" y="1654920"/>
            <a:ext cx="1247040" cy="1504080"/>
          </a:xfrm>
          <a:prstGeom prst="rect">
            <a:avLst/>
          </a:prstGeom>
          <a:solidFill>
            <a:srgbClr val="ffffff"/>
          </a:solidFill>
          <a:ln w="28575">
            <a:solidFill>
              <a:srgbClr val="ff0000"/>
            </a:solidFill>
            <a:miter/>
          </a:ln>
        </p:spPr>
        <p:style>
          <a:lnRef idx="0"/>
          <a:fillRef idx="0"/>
          <a:effectRef idx="0"/>
          <a:fontRef idx="minor"/>
        </p:style>
      </p:sp>
      <p:sp>
        <p:nvSpPr>
          <p:cNvPr id="1450" name="Line 5"/>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51" name="Line 6"/>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52" name="Line 7"/>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53" name="Line 8"/>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54" name="CustomShape 9"/>
          <p:cNvSpPr/>
          <p:nvPr/>
        </p:nvSpPr>
        <p:spPr>
          <a:xfrm>
            <a:off x="5440680" y="1667880"/>
            <a:ext cx="1244520" cy="1461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sp>
        <p:nvSpPr>
          <p:cNvPr id="1455" name="CustomShape 10"/>
          <p:cNvSpPr/>
          <p:nvPr/>
        </p:nvSpPr>
        <p:spPr>
          <a:xfrm>
            <a:off x="3458880" y="4011480"/>
            <a:ext cx="8189280" cy="2666160"/>
          </a:xfrm>
          <a:prstGeom prst="rect">
            <a:avLst/>
          </a:prstGeom>
          <a:noFill/>
          <a:ln w="0">
            <a:noFill/>
          </a:ln>
        </p:spPr>
        <p:style>
          <a:lnRef idx="0"/>
          <a:fillRef idx="0"/>
          <a:effectRef idx="0"/>
          <a:fontRef idx="minor"/>
        </p:style>
        <p:txBody>
          <a:bodyPr lIns="90000" rIns="90000" tIns="45000" bIns="45000">
            <a:noAutofit/>
          </a:bodyPr>
          <a:p>
            <a:pPr marL="343080" indent="-34236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destination-based forwarding: </a:t>
            </a:r>
            <a:r>
              <a:rPr b="0" lang="en-US" sz="2400" spc="-1" strike="noStrike">
                <a:solidFill>
                  <a:srgbClr val="000000"/>
                </a:solidFill>
                <a:latin typeface="Calibri"/>
                <a:ea typeface="ＭＳ Ｐゴシック"/>
              </a:rPr>
              <a:t>forward based only on destination IP address (traditional)</a:t>
            </a:r>
            <a:endParaRPr b="0" lang="en-US" sz="2400" spc="-1" strike="noStrike">
              <a:latin typeface="Arial"/>
            </a:endParaRPr>
          </a:p>
          <a:p>
            <a:pPr marL="343080" indent="-34236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generalized forwarding: </a:t>
            </a:r>
            <a:r>
              <a:rPr b="0" lang="en-US" sz="2400" spc="-1" strike="noStrike">
                <a:solidFill>
                  <a:srgbClr val="000000"/>
                </a:solidFill>
                <a:latin typeface="Calibri"/>
                <a:ea typeface="ＭＳ Ｐゴシック"/>
              </a:rPr>
              <a:t>forward based on any set of header field values</a:t>
            </a:r>
            <a:endParaRPr b="0" lang="en-US" sz="2400" spc="-1" strike="noStrike">
              <a:latin typeface="Arial"/>
            </a:endParaRPr>
          </a:p>
        </p:txBody>
      </p:sp>
      <p:sp>
        <p:nvSpPr>
          <p:cNvPr id="1456" name="CustomShape 11"/>
          <p:cNvSpPr/>
          <p:nvPr/>
        </p:nvSpPr>
        <p:spPr>
          <a:xfrm>
            <a:off x="282600" y="3266280"/>
            <a:ext cx="2427120" cy="8215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57" name="Line 12"/>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58" name="CustomShape 13"/>
          <p:cNvSpPr/>
          <p:nvPr/>
        </p:nvSpPr>
        <p:spPr>
          <a:xfrm>
            <a:off x="7418880" y="2031480"/>
            <a:ext cx="1054800" cy="8280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59" name="Group 14"/>
          <p:cNvGrpSpPr/>
          <p:nvPr/>
        </p:nvGrpSpPr>
        <p:grpSpPr>
          <a:xfrm>
            <a:off x="5533200" y="2274120"/>
            <a:ext cx="992880" cy="467640"/>
            <a:chOff x="5533200" y="2274120"/>
            <a:chExt cx="992880" cy="467640"/>
          </a:xfrm>
        </p:grpSpPr>
        <p:sp>
          <p:nvSpPr>
            <p:cNvPr id="1460" name="CustomShape 15"/>
            <p:cNvSpPr/>
            <p:nvPr/>
          </p:nvSpPr>
          <p:spPr>
            <a:xfrm>
              <a:off x="5533200" y="2274120"/>
              <a:ext cx="992880" cy="467640"/>
            </a:xfrm>
            <a:prstGeom prst="rect">
              <a:avLst/>
            </a:prstGeom>
            <a:solidFill>
              <a:srgbClr val="ff0000"/>
            </a:solidFill>
            <a:ln w="38100">
              <a:solidFill>
                <a:srgbClr val="ffffff"/>
              </a:solidFill>
              <a:miter/>
            </a:ln>
          </p:spPr>
          <p:style>
            <a:lnRef idx="0"/>
            <a:fillRef idx="0"/>
            <a:effectRef idx="0"/>
            <a:fontRef idx="minor"/>
          </p:style>
        </p:sp>
        <p:sp>
          <p:nvSpPr>
            <p:cNvPr id="1461" name="Line 16"/>
            <p:cNvSpPr/>
            <p:nvPr/>
          </p:nvSpPr>
          <p:spPr>
            <a:xfrm>
              <a:off x="5662440" y="2282760"/>
              <a:ext cx="1800" cy="447840"/>
            </a:xfrm>
            <a:prstGeom prst="line">
              <a:avLst/>
            </a:prstGeom>
            <a:ln w="38100">
              <a:solidFill>
                <a:srgbClr val="ffffff"/>
              </a:solidFill>
              <a:round/>
            </a:ln>
          </p:spPr>
          <p:style>
            <a:lnRef idx="0"/>
            <a:fillRef idx="0"/>
            <a:effectRef idx="0"/>
            <a:fontRef idx="minor"/>
          </p:style>
        </p:sp>
        <p:sp>
          <p:nvSpPr>
            <p:cNvPr id="1462" name="Line 17"/>
            <p:cNvSpPr/>
            <p:nvPr/>
          </p:nvSpPr>
          <p:spPr>
            <a:xfrm>
              <a:off x="5769360" y="2286000"/>
              <a:ext cx="2160" cy="445680"/>
            </a:xfrm>
            <a:prstGeom prst="line">
              <a:avLst/>
            </a:prstGeom>
            <a:ln w="38100">
              <a:solidFill>
                <a:srgbClr val="ffffff"/>
              </a:solidFill>
              <a:round/>
            </a:ln>
          </p:spPr>
          <p:style>
            <a:lnRef idx="0"/>
            <a:fillRef idx="0"/>
            <a:effectRef idx="0"/>
            <a:fontRef idx="minor"/>
          </p:style>
        </p:sp>
        <p:sp>
          <p:nvSpPr>
            <p:cNvPr id="1463" name="Line 18"/>
            <p:cNvSpPr/>
            <p:nvPr/>
          </p:nvSpPr>
          <p:spPr>
            <a:xfrm>
              <a:off x="5877360" y="2281680"/>
              <a:ext cx="2160" cy="447840"/>
            </a:xfrm>
            <a:prstGeom prst="line">
              <a:avLst/>
            </a:prstGeom>
            <a:ln w="38100">
              <a:solidFill>
                <a:srgbClr val="ffffff"/>
              </a:solidFill>
              <a:round/>
            </a:ln>
          </p:spPr>
          <p:style>
            <a:lnRef idx="0"/>
            <a:fillRef idx="0"/>
            <a:effectRef idx="0"/>
            <a:fontRef idx="minor"/>
          </p:style>
        </p:sp>
        <p:sp>
          <p:nvSpPr>
            <p:cNvPr id="1464" name="Line 19"/>
            <p:cNvSpPr/>
            <p:nvPr/>
          </p:nvSpPr>
          <p:spPr>
            <a:xfrm>
              <a:off x="5983560" y="2282760"/>
              <a:ext cx="1800" cy="447840"/>
            </a:xfrm>
            <a:prstGeom prst="line">
              <a:avLst/>
            </a:prstGeom>
            <a:ln w="38100">
              <a:solidFill>
                <a:srgbClr val="ffffff"/>
              </a:solidFill>
              <a:round/>
            </a:ln>
          </p:spPr>
          <p:style>
            <a:lnRef idx="0"/>
            <a:fillRef idx="0"/>
            <a:effectRef idx="0"/>
            <a:fontRef idx="minor"/>
          </p:style>
        </p:sp>
        <p:sp>
          <p:nvSpPr>
            <p:cNvPr id="1465" name="Line 20"/>
            <p:cNvSpPr/>
            <p:nvPr/>
          </p:nvSpPr>
          <p:spPr>
            <a:xfrm>
              <a:off x="6091560" y="2281680"/>
              <a:ext cx="1800" cy="447840"/>
            </a:xfrm>
            <a:prstGeom prst="line">
              <a:avLst/>
            </a:prstGeom>
            <a:ln w="38100">
              <a:solidFill>
                <a:srgbClr val="ffffff"/>
              </a:solidFill>
              <a:round/>
            </a:ln>
          </p:spPr>
          <p:style>
            <a:lnRef idx="0"/>
            <a:fillRef idx="0"/>
            <a:effectRef idx="0"/>
            <a:fontRef idx="minor"/>
          </p:style>
        </p:sp>
        <p:sp>
          <p:nvSpPr>
            <p:cNvPr id="1466" name="Line 21"/>
            <p:cNvSpPr/>
            <p:nvPr/>
          </p:nvSpPr>
          <p:spPr>
            <a:xfrm>
              <a:off x="6197760" y="2281680"/>
              <a:ext cx="1800" cy="447840"/>
            </a:xfrm>
            <a:prstGeom prst="line">
              <a:avLst/>
            </a:prstGeom>
            <a:ln w="38100">
              <a:solidFill>
                <a:srgbClr val="ffffff"/>
              </a:solidFill>
              <a:round/>
            </a:ln>
          </p:spPr>
          <p:style>
            <a:lnRef idx="0"/>
            <a:fillRef idx="0"/>
            <a:effectRef idx="0"/>
            <a:fontRef idx="minor"/>
          </p:style>
        </p:sp>
        <p:sp>
          <p:nvSpPr>
            <p:cNvPr id="1467" name="Line 22"/>
            <p:cNvSpPr/>
            <p:nvPr/>
          </p:nvSpPr>
          <p:spPr>
            <a:xfrm>
              <a:off x="6307560" y="2282760"/>
              <a:ext cx="1800" cy="447840"/>
            </a:xfrm>
            <a:prstGeom prst="line">
              <a:avLst/>
            </a:prstGeom>
            <a:ln w="38100">
              <a:solidFill>
                <a:srgbClr val="ffffff"/>
              </a:solidFill>
              <a:round/>
            </a:ln>
          </p:spPr>
          <p:style>
            <a:lnRef idx="0"/>
            <a:fillRef idx="0"/>
            <a:effectRef idx="0"/>
            <a:fontRef idx="minor"/>
          </p:style>
        </p:sp>
        <p:sp>
          <p:nvSpPr>
            <p:cNvPr id="1468" name="Line 23"/>
            <p:cNvSpPr/>
            <p:nvPr/>
          </p:nvSpPr>
          <p:spPr>
            <a:xfrm>
              <a:off x="6410520" y="2286000"/>
              <a:ext cx="2160" cy="445680"/>
            </a:xfrm>
            <a:prstGeom prst="line">
              <a:avLst/>
            </a:prstGeom>
            <a:ln w="38100">
              <a:solidFill>
                <a:srgbClr val="ffffff"/>
              </a:solidFill>
              <a:round/>
            </a:ln>
          </p:spPr>
          <p:style>
            <a:lnRef idx="0"/>
            <a:fillRef idx="0"/>
            <a:effectRef idx="0"/>
            <a:fontRef idx="minor"/>
          </p:style>
        </p:sp>
      </p:grpSp>
      <p:sp>
        <p:nvSpPr>
          <p:cNvPr id="1469" name="Line 24"/>
          <p:cNvSpPr/>
          <p:nvPr/>
        </p:nvSpPr>
        <p:spPr>
          <a:xfrm flipV="1">
            <a:off x="2743560" y="2954880"/>
            <a:ext cx="446040" cy="490680"/>
          </a:xfrm>
          <a:prstGeom prst="line">
            <a:avLst/>
          </a:prstGeom>
          <a:ln w="19050">
            <a:solidFill>
              <a:srgbClr val="cc0000"/>
            </a:solidFill>
            <a:round/>
          </a:ln>
        </p:spPr>
        <p:style>
          <a:lnRef idx="0"/>
          <a:fillRef idx="0"/>
          <a:effectRef idx="0"/>
          <a:fontRef idx="minor"/>
        </p:style>
      </p:sp>
      <p:sp>
        <p:nvSpPr>
          <p:cNvPr id="1470" name="Line 25"/>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nvGrpSpPr>
          <p:cNvPr id="1471" name="Group 26"/>
          <p:cNvGrpSpPr/>
          <p:nvPr/>
        </p:nvGrpSpPr>
        <p:grpSpPr>
          <a:xfrm>
            <a:off x="881640" y="1664640"/>
            <a:ext cx="4325040" cy="3716640"/>
            <a:chOff x="881640" y="1664640"/>
            <a:chExt cx="4325040" cy="3716640"/>
          </a:xfrm>
        </p:grpSpPr>
        <p:sp>
          <p:nvSpPr>
            <p:cNvPr id="1472" name="CustomShape 27"/>
            <p:cNvSpPr/>
            <p:nvPr/>
          </p:nvSpPr>
          <p:spPr>
            <a:xfrm>
              <a:off x="4114800" y="1947600"/>
              <a:ext cx="1054800" cy="82800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73" name="Group 28"/>
            <p:cNvGrpSpPr/>
            <p:nvPr/>
          </p:nvGrpSpPr>
          <p:grpSpPr>
            <a:xfrm>
              <a:off x="881640" y="1664640"/>
              <a:ext cx="4325040" cy="3716640"/>
              <a:chOff x="881640" y="1664640"/>
              <a:chExt cx="4325040" cy="3716640"/>
            </a:xfrm>
          </p:grpSpPr>
          <p:sp>
            <p:nvSpPr>
              <p:cNvPr id="1474" name="CustomShape 29"/>
              <p:cNvSpPr/>
              <p:nvPr/>
            </p:nvSpPr>
            <p:spPr>
              <a:xfrm>
                <a:off x="4055040" y="1664640"/>
                <a:ext cx="1151640" cy="1409040"/>
              </a:xfrm>
              <a:prstGeom prst="rect">
                <a:avLst/>
              </a:prstGeom>
              <a:noFill/>
              <a:ln w="28575">
                <a:solidFill>
                  <a:srgbClr val="3333cc"/>
                </a:solidFill>
                <a:miter/>
              </a:ln>
            </p:spPr>
            <p:style>
              <a:lnRef idx="0"/>
              <a:fillRef idx="0"/>
              <a:effectRef idx="0"/>
              <a:fontRef idx="minor"/>
            </p:style>
          </p:sp>
          <p:sp>
            <p:nvSpPr>
              <p:cNvPr id="1475" name="Line 30"/>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76" name="CustomShape 31"/>
              <p:cNvSpPr/>
              <p:nvPr/>
            </p:nvSpPr>
            <p:spPr>
              <a:xfrm>
                <a:off x="881640" y="4194000"/>
                <a:ext cx="1855440" cy="11872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77" name="Line 32"/>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sp>
        <p:nvSpPr>
          <p:cNvPr id="1478" name="CustomShape 3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FF2AAA72-D2D8-4BD7-AF7B-3497A5EC8AD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CustomShape 1"/>
          <p:cNvSpPr/>
          <p:nvPr/>
        </p:nvSpPr>
        <p:spPr>
          <a:xfrm>
            <a:off x="1260720" y="6033600"/>
            <a:ext cx="71744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Q:</a:t>
            </a:r>
            <a:r>
              <a:rPr b="0" lang="en-US" sz="2400" spc="-1" strike="noStrike">
                <a:solidFill>
                  <a:srgbClr val="000000"/>
                </a:solidFill>
                <a:latin typeface="Calibri"/>
                <a:ea typeface="ＭＳ Ｐゴシック"/>
              </a:rPr>
              <a:t> but what happens if ranges don’t divide up so nicely? </a:t>
            </a:r>
            <a:endParaRPr b="0" lang="en-US" sz="2400" spc="-1" strike="noStrike">
              <a:latin typeface="Arial"/>
            </a:endParaRPr>
          </a:p>
        </p:txBody>
      </p:sp>
      <p:pic>
        <p:nvPicPr>
          <p:cNvPr id="1480" name="Picture 26" descr=""/>
          <p:cNvPicPr/>
          <p:nvPr/>
        </p:nvPicPr>
        <p:blipFill>
          <a:blip r:embed="rId1"/>
          <a:stretch/>
        </p:blipFill>
        <p:spPr>
          <a:xfrm>
            <a:off x="1056240" y="3154680"/>
            <a:ext cx="9375120" cy="2778840"/>
          </a:xfrm>
          <a:prstGeom prst="rect">
            <a:avLst/>
          </a:prstGeom>
          <a:ln w="0">
            <a:noFill/>
          </a:ln>
        </p:spPr>
      </p:pic>
      <p:grpSp>
        <p:nvGrpSpPr>
          <p:cNvPr id="1481" name="Group 2"/>
          <p:cNvGrpSpPr/>
          <p:nvPr/>
        </p:nvGrpSpPr>
        <p:grpSpPr>
          <a:xfrm>
            <a:off x="898560" y="1108440"/>
            <a:ext cx="9699480" cy="2043720"/>
            <a:chOff x="898560" y="1108440"/>
            <a:chExt cx="9699480" cy="2043720"/>
          </a:xfrm>
        </p:grpSpPr>
        <p:pic>
          <p:nvPicPr>
            <p:cNvPr id="1482" name="Picture 27" descr=""/>
            <p:cNvPicPr/>
            <p:nvPr/>
          </p:nvPicPr>
          <p:blipFill>
            <a:blip r:embed="rId2"/>
            <a:stretch/>
          </p:blipFill>
          <p:spPr>
            <a:xfrm>
              <a:off x="898560" y="1186920"/>
              <a:ext cx="9594000" cy="1965240"/>
            </a:xfrm>
            <a:prstGeom prst="rect">
              <a:avLst/>
            </a:prstGeom>
            <a:ln w="0">
              <a:noFill/>
            </a:ln>
          </p:spPr>
        </p:pic>
        <p:sp>
          <p:nvSpPr>
            <p:cNvPr id="1483" name="CustomShape 3"/>
            <p:cNvSpPr/>
            <p:nvPr/>
          </p:nvSpPr>
          <p:spPr>
            <a:xfrm>
              <a:off x="1038960" y="1108440"/>
              <a:ext cx="9559080" cy="2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84" name="CustomShape 4"/>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Destination-based forwarding</a:t>
            </a:r>
            <a:endParaRPr b="0" lang="en-US" sz="4800" spc="-1" strike="noStrike">
              <a:latin typeface="Arial"/>
            </a:endParaRPr>
          </a:p>
        </p:txBody>
      </p:sp>
      <p:sp>
        <p:nvSpPr>
          <p:cNvPr id="1485"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B2A14BA-E58B-44DB-AA49-92F35EA9DA2A}" type="slidenum">
              <a:rPr b="0" lang="en-US" sz="1100" spc="-1" strike="noStrike">
                <a:solidFill>
                  <a:srgbClr val="404040"/>
                </a:solidFill>
                <a:latin typeface="Calibri"/>
              </a:rPr>
              <a:t>17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97" dur="indefinite" restart="never" nodeType="tmRoot">
          <p:childTnLst>
            <p:seq>
              <p:cTn id="298" dur="indefinite" nodeType="mainSeq">
                <p:childTnLst>
                  <p:par>
                    <p:cTn id="299" fill="hold">
                      <p:stCondLst>
                        <p:cond delay="0"/>
                      </p:stCondLst>
                      <p:childTnLst>
                        <p:par>
                          <p:cTn id="300" fill="hold">
                            <p:stCondLst>
                              <p:cond delay="0"/>
                            </p:stCondLst>
                            <p:childTnLst>
                              <p:par>
                                <p:cTn id="301" nodeType="withEffect" fill="hold" presetClass="path" presetID="42">
                                  <p:stCondLst>
                                    <p:cond delay="0"/>
                                  </p:stCondLst>
                                  <p:childTnLst>
                                    <p:animMotion origin="layout" path="M -3.75E-006 1.11022E-016 L 0.00052 0.10718 E">
                                      <p:cBhvr>
                                        <p:cTn id="302" dur="2000" fill="hold"/>
                                        <p:tgtEl>
                                          <p:spTgt spid="1480"/>
                                        </p:tgtEl>
                                        <p:attrNameLst>
                                          <p:attrName>ppt_x</p:attrName>
                                          <p:attrName>ppt_y</p:attrName>
                                        </p:attrNameLst>
                                      </p:cBhvr>
                                    </p:animMotion>
                                  </p:childTnLst>
                                </p:cTn>
                              </p:par>
                              <p:par>
                                <p:cTn id="303" nodeType="withEffect" fill="hold" presetClass="path" presetID="42">
                                  <p:stCondLst>
                                    <p:cond delay="0"/>
                                  </p:stCondLst>
                                  <p:childTnLst>
                                    <p:animMotion origin="layout" path="M -4.375E-006 1.85185E-006 L 0.00013 -0.05417 E">
                                      <p:cBhvr>
                                        <p:cTn id="304" dur="2000" fill="hold"/>
                                        <p:tgtEl>
                                          <p:spTgt spid="148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latin typeface="Arial"/>
            </a:endParaRPr>
          </a:p>
        </p:txBody>
      </p:sp>
      <p:sp>
        <p:nvSpPr>
          <p:cNvPr id="1487" name="CustomShape 2"/>
          <p:cNvSpPr/>
          <p:nvPr/>
        </p:nvSpPr>
        <p:spPr>
          <a:xfrm>
            <a:off x="991440" y="1533960"/>
            <a:ext cx="9198720" cy="1619280"/>
          </a:xfrm>
          <a:prstGeom prst="rect">
            <a:avLst/>
          </a:prstGeom>
          <a:solidFill>
            <a:schemeClr val="bg1"/>
          </a:solidFill>
          <a:ln w="19050">
            <a:solidFill>
              <a:srgbClr val="cc0000"/>
            </a:solidFill>
            <a:miter/>
          </a:ln>
        </p:spPr>
        <p:style>
          <a:lnRef idx="0"/>
          <a:fillRef idx="0"/>
          <a:effectRef idx="0"/>
          <a:fontRef idx="minor"/>
        </p:style>
      </p:sp>
      <p:sp>
        <p:nvSpPr>
          <p:cNvPr id="1488" name="CustomShape 3"/>
          <p:cNvSpPr/>
          <p:nvPr/>
        </p:nvSpPr>
        <p:spPr>
          <a:xfrm>
            <a:off x="1128240" y="1821960"/>
            <a:ext cx="9247680" cy="118620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489" name="CustomShape 4"/>
          <p:cNvSpPr/>
          <p:nvPr/>
        </p:nvSpPr>
        <p:spPr>
          <a:xfrm>
            <a:off x="1183680" y="1235520"/>
            <a:ext cx="3538080" cy="5774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grpSp>
        <p:nvGrpSpPr>
          <p:cNvPr id="1490" name="Group 5"/>
          <p:cNvGrpSpPr/>
          <p:nvPr/>
        </p:nvGrpSpPr>
        <p:grpSpPr>
          <a:xfrm>
            <a:off x="2674440" y="3416040"/>
            <a:ext cx="7479360" cy="2187720"/>
            <a:chOff x="2674440" y="3416040"/>
            <a:chExt cx="7479360" cy="2187720"/>
          </a:xfrm>
        </p:grpSpPr>
        <p:sp>
          <p:nvSpPr>
            <p:cNvPr id="1491" name="CustomShape 6"/>
            <p:cNvSpPr/>
            <p:nvPr/>
          </p:nvSpPr>
          <p:spPr>
            <a:xfrm>
              <a:off x="2674440" y="3457080"/>
              <a:ext cx="494064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492" name="CustomShape 7"/>
            <p:cNvSpPr/>
            <p:nvPr/>
          </p:nvSpPr>
          <p:spPr>
            <a:xfrm>
              <a:off x="2675160" y="3473280"/>
              <a:ext cx="7458840" cy="2106000"/>
            </a:xfrm>
            <a:prstGeom prst="rect">
              <a:avLst/>
            </a:prstGeom>
            <a:noFill/>
            <a:ln w="19050">
              <a:solidFill>
                <a:srgbClr val="000099"/>
              </a:solidFill>
              <a:miter/>
            </a:ln>
          </p:spPr>
          <p:style>
            <a:lnRef idx="0"/>
            <a:fillRef idx="0"/>
            <a:effectRef idx="0"/>
            <a:fontRef idx="minor"/>
          </p:style>
        </p:sp>
        <p:sp>
          <p:nvSpPr>
            <p:cNvPr id="1493" name="Line 8"/>
            <p:cNvSpPr/>
            <p:nvPr/>
          </p:nvSpPr>
          <p:spPr>
            <a:xfrm>
              <a:off x="2674800" y="3907800"/>
              <a:ext cx="7448760" cy="360"/>
            </a:xfrm>
            <a:prstGeom prst="line">
              <a:avLst/>
            </a:prstGeom>
            <a:ln w="19050">
              <a:solidFill>
                <a:srgbClr val="000099"/>
              </a:solidFill>
              <a:round/>
            </a:ln>
          </p:spPr>
          <p:style>
            <a:lnRef idx="0"/>
            <a:fillRef idx="0"/>
            <a:effectRef idx="0"/>
            <a:fontRef idx="minor"/>
          </p:style>
        </p:sp>
        <p:sp>
          <p:nvSpPr>
            <p:cNvPr id="1494" name="Line 9"/>
            <p:cNvSpPr/>
            <p:nvPr/>
          </p:nvSpPr>
          <p:spPr>
            <a:xfrm>
              <a:off x="2704680" y="4338360"/>
              <a:ext cx="7449120" cy="360"/>
            </a:xfrm>
            <a:prstGeom prst="line">
              <a:avLst/>
            </a:prstGeom>
            <a:ln w="19050">
              <a:solidFill>
                <a:srgbClr val="000099"/>
              </a:solidFill>
              <a:round/>
            </a:ln>
          </p:spPr>
          <p:style>
            <a:lnRef idx="0"/>
            <a:fillRef idx="0"/>
            <a:effectRef idx="0"/>
            <a:fontRef idx="minor"/>
          </p:style>
        </p:sp>
        <p:sp>
          <p:nvSpPr>
            <p:cNvPr id="1495" name="Line 10"/>
            <p:cNvSpPr/>
            <p:nvPr/>
          </p:nvSpPr>
          <p:spPr>
            <a:xfrm>
              <a:off x="2679480" y="4757400"/>
              <a:ext cx="7448760" cy="360"/>
            </a:xfrm>
            <a:prstGeom prst="line">
              <a:avLst/>
            </a:prstGeom>
            <a:ln w="19050">
              <a:solidFill>
                <a:srgbClr val="000099"/>
              </a:solidFill>
              <a:round/>
            </a:ln>
          </p:spPr>
          <p:style>
            <a:lnRef idx="0"/>
            <a:fillRef idx="0"/>
            <a:effectRef idx="0"/>
            <a:fontRef idx="minor"/>
          </p:style>
        </p:sp>
        <p:sp>
          <p:nvSpPr>
            <p:cNvPr id="1496" name="Line 11"/>
            <p:cNvSpPr/>
            <p:nvPr/>
          </p:nvSpPr>
          <p:spPr>
            <a:xfrm>
              <a:off x="2676240" y="5187600"/>
              <a:ext cx="7448760" cy="360"/>
            </a:xfrm>
            <a:prstGeom prst="line">
              <a:avLst/>
            </a:prstGeom>
            <a:ln w="19050">
              <a:solidFill>
                <a:srgbClr val="000099"/>
              </a:solidFill>
              <a:round/>
            </a:ln>
          </p:spPr>
          <p:style>
            <a:lnRef idx="0"/>
            <a:fillRef idx="0"/>
            <a:effectRef idx="0"/>
            <a:fontRef idx="minor"/>
          </p:style>
        </p:sp>
        <p:sp>
          <p:nvSpPr>
            <p:cNvPr id="1497" name="Line 12"/>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498" name="CustomShape 13"/>
            <p:cNvSpPr/>
            <p:nvPr/>
          </p:nvSpPr>
          <p:spPr>
            <a:xfrm>
              <a:off x="8160840" y="3416040"/>
              <a:ext cx="1537200" cy="214740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499" name="CustomShape 14"/>
            <p:cNvSpPr/>
            <p:nvPr/>
          </p:nvSpPr>
          <p:spPr>
            <a:xfrm>
              <a:off x="6763320" y="400392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0" name="CustomShape 15"/>
            <p:cNvSpPr/>
            <p:nvPr/>
          </p:nvSpPr>
          <p:spPr>
            <a:xfrm>
              <a:off x="6089040" y="400572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1" name="CustomShape 16"/>
            <p:cNvSpPr/>
            <p:nvPr/>
          </p:nvSpPr>
          <p:spPr>
            <a:xfrm>
              <a:off x="6760080" y="481680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2" name="CustomShape 17"/>
            <p:cNvSpPr/>
            <p:nvPr/>
          </p:nvSpPr>
          <p:spPr>
            <a:xfrm>
              <a:off x="6082920" y="484668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3" name="CustomShape 18"/>
            <p:cNvSpPr/>
            <p:nvPr/>
          </p:nvSpPr>
          <p:spPr>
            <a:xfrm>
              <a:off x="6760080" y="442296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grpSp>
      <p:grpSp>
        <p:nvGrpSpPr>
          <p:cNvPr id="1504" name="Group 19"/>
          <p:cNvGrpSpPr/>
          <p:nvPr/>
        </p:nvGrpSpPr>
        <p:grpSpPr>
          <a:xfrm>
            <a:off x="798480" y="5747760"/>
            <a:ext cx="9285480" cy="900720"/>
            <a:chOff x="798480" y="5747760"/>
            <a:chExt cx="9285480" cy="900720"/>
          </a:xfrm>
        </p:grpSpPr>
        <p:sp>
          <p:nvSpPr>
            <p:cNvPr id="1505" name="CustomShape 20"/>
            <p:cNvSpPr/>
            <p:nvPr/>
          </p:nvSpPr>
          <p:spPr>
            <a:xfrm>
              <a:off x="2688120" y="6283800"/>
              <a:ext cx="5529960" cy="36468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06" name="CustomShape 21"/>
            <p:cNvSpPr/>
            <p:nvPr/>
          </p:nvSpPr>
          <p:spPr>
            <a:xfrm>
              <a:off x="798480" y="5882760"/>
              <a:ext cx="1617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07" name="CustomShape 22"/>
            <p:cNvSpPr/>
            <p:nvPr/>
          </p:nvSpPr>
          <p:spPr>
            <a:xfrm>
              <a:off x="8196480" y="574776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08" name="CustomShape 23"/>
            <p:cNvSpPr/>
            <p:nvPr/>
          </p:nvSpPr>
          <p:spPr>
            <a:xfrm>
              <a:off x="8189280" y="623412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09" name="CustomShape 24"/>
            <p:cNvSpPr/>
            <p:nvPr/>
          </p:nvSpPr>
          <p:spPr>
            <a:xfrm>
              <a:off x="2687400" y="5802840"/>
              <a:ext cx="5529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sp>
        <p:nvSpPr>
          <p:cNvPr id="1510" name="CustomShape 2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17ECEE5-E3FB-4DF9-A2ED-82932480BB44}"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05" dur="indefinite" restart="never" nodeType="tmRoot">
          <p:childTnLst>
            <p:seq>
              <p:cTn id="306" dur="indefinite" nodeType="mainSeq">
                <p:childTnLst>
                  <p:par>
                    <p:cTn id="307" fill="hold">
                      <p:stCondLst>
                        <p:cond delay="indefinite"/>
                      </p:stCondLst>
                      <p:childTnLst>
                        <p:par>
                          <p:cTn id="308" fill="hold">
                            <p:stCondLst>
                              <p:cond delay="0"/>
                            </p:stCondLst>
                            <p:childTnLst>
                              <p:par>
                                <p:cTn id="309" nodeType="clickEffect" fill="hold" presetClass="entr" presetID="9">
                                  <p:stCondLst>
                                    <p:cond delay="0"/>
                                  </p:stCondLst>
                                  <p:childTnLst>
                                    <p:set>
                                      <p:cBhvr>
                                        <p:cTn id="310" dur="1" fill="hold">
                                          <p:stCondLst>
                                            <p:cond delay="0"/>
                                          </p:stCondLst>
                                        </p:cTn>
                                        <p:tgtEl>
                                          <p:spTgt spid="1490"/>
                                        </p:tgtEl>
                                        <p:attrNameLst>
                                          <p:attrName>style.visibility</p:attrName>
                                        </p:attrNameLst>
                                      </p:cBhvr>
                                      <p:to>
                                        <p:strVal val="visible"/>
                                      </p:to>
                                    </p:set>
                                    <p:animEffect filter="dissolve" transition="in">
                                      <p:cBhvr additive="repl">
                                        <p:cTn id="311" dur="500"/>
                                        <p:tgtEl>
                                          <p:spTgt spid="1490"/>
                                        </p:tgtEl>
                                      </p:cBhvr>
                                    </p:animEffec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9">
                                  <p:stCondLst>
                                    <p:cond delay="0"/>
                                  </p:stCondLst>
                                  <p:childTnLst>
                                    <p:set>
                                      <p:cBhvr>
                                        <p:cTn id="315" dur="1" fill="hold">
                                          <p:stCondLst>
                                            <p:cond delay="0"/>
                                          </p:stCondLst>
                                        </p:cTn>
                                        <p:tgtEl>
                                          <p:spTgt spid="1504"/>
                                        </p:tgtEl>
                                        <p:attrNameLst>
                                          <p:attrName>style.visibility</p:attrName>
                                        </p:attrNameLst>
                                      </p:cBhvr>
                                      <p:to>
                                        <p:strVal val="visible"/>
                                      </p:to>
                                    </p:set>
                                    <p:animEffect filter="dissolve" transition="in">
                                      <p:cBhvr additive="repl">
                                        <p:cTn id="316" dur="500"/>
                                        <p:tgtEl>
                                          <p:spTgt spid="1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latin typeface="Arial"/>
            </a:endParaRPr>
          </a:p>
        </p:txBody>
      </p:sp>
      <p:sp>
        <p:nvSpPr>
          <p:cNvPr id="1512" name="CustomShape 2"/>
          <p:cNvSpPr/>
          <p:nvPr/>
        </p:nvSpPr>
        <p:spPr>
          <a:xfrm>
            <a:off x="991440" y="1533960"/>
            <a:ext cx="9198720" cy="1619280"/>
          </a:xfrm>
          <a:prstGeom prst="rect">
            <a:avLst/>
          </a:prstGeom>
          <a:solidFill>
            <a:schemeClr val="bg1"/>
          </a:solidFill>
          <a:ln w="19050">
            <a:solidFill>
              <a:srgbClr val="cc0000"/>
            </a:solidFill>
            <a:miter/>
          </a:ln>
        </p:spPr>
        <p:style>
          <a:lnRef idx="0"/>
          <a:fillRef idx="0"/>
          <a:effectRef idx="0"/>
          <a:fontRef idx="minor"/>
        </p:style>
      </p:sp>
      <p:sp>
        <p:nvSpPr>
          <p:cNvPr id="1513" name="CustomShape 3"/>
          <p:cNvSpPr/>
          <p:nvPr/>
        </p:nvSpPr>
        <p:spPr>
          <a:xfrm>
            <a:off x="1128240" y="1821960"/>
            <a:ext cx="9247680" cy="118620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14" name="CustomShape 4"/>
          <p:cNvSpPr/>
          <p:nvPr/>
        </p:nvSpPr>
        <p:spPr>
          <a:xfrm>
            <a:off x="1183680" y="1235520"/>
            <a:ext cx="3538080" cy="5774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15" name="CustomShape 5"/>
          <p:cNvSpPr/>
          <p:nvPr/>
        </p:nvSpPr>
        <p:spPr>
          <a:xfrm>
            <a:off x="2674440" y="3457080"/>
            <a:ext cx="494064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16" name="CustomShape 6"/>
          <p:cNvSpPr/>
          <p:nvPr/>
        </p:nvSpPr>
        <p:spPr>
          <a:xfrm>
            <a:off x="2675160" y="3473280"/>
            <a:ext cx="7458840" cy="2106000"/>
          </a:xfrm>
          <a:prstGeom prst="rect">
            <a:avLst/>
          </a:prstGeom>
          <a:noFill/>
          <a:ln w="19050">
            <a:solidFill>
              <a:srgbClr val="000099"/>
            </a:solidFill>
            <a:miter/>
          </a:ln>
        </p:spPr>
        <p:style>
          <a:lnRef idx="0"/>
          <a:fillRef idx="0"/>
          <a:effectRef idx="0"/>
          <a:fontRef idx="minor"/>
        </p:style>
      </p:sp>
      <p:sp>
        <p:nvSpPr>
          <p:cNvPr id="1517"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18"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19"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20"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21"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22" name="CustomShape 12"/>
          <p:cNvSpPr/>
          <p:nvPr/>
        </p:nvSpPr>
        <p:spPr>
          <a:xfrm>
            <a:off x="8160840" y="3416040"/>
            <a:ext cx="1537200" cy="214740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23" name="CustomShape 13"/>
          <p:cNvSpPr/>
          <p:nvPr/>
        </p:nvSpPr>
        <p:spPr>
          <a:xfrm>
            <a:off x="2688120" y="6283800"/>
            <a:ext cx="5529960" cy="36468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24" name="CustomShape 14"/>
          <p:cNvSpPr/>
          <p:nvPr/>
        </p:nvSpPr>
        <p:spPr>
          <a:xfrm>
            <a:off x="798480" y="5882760"/>
            <a:ext cx="1617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25" name="CustomShape 15"/>
          <p:cNvSpPr/>
          <p:nvPr/>
        </p:nvSpPr>
        <p:spPr>
          <a:xfrm>
            <a:off x="8196480" y="574776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26" name="CustomShape 16"/>
          <p:cNvSpPr/>
          <p:nvPr/>
        </p:nvSpPr>
        <p:spPr>
          <a:xfrm>
            <a:off x="8189280" y="623412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27" name="CustomShape 17"/>
          <p:cNvSpPr/>
          <p:nvPr/>
        </p:nvSpPr>
        <p:spPr>
          <a:xfrm>
            <a:off x="6763320" y="400392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28" name="CustomShape 18"/>
          <p:cNvSpPr/>
          <p:nvPr/>
        </p:nvSpPr>
        <p:spPr>
          <a:xfrm>
            <a:off x="6089040" y="400572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29" name="CustomShape 19"/>
          <p:cNvSpPr/>
          <p:nvPr/>
        </p:nvSpPr>
        <p:spPr>
          <a:xfrm>
            <a:off x="6760080" y="481680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0" name="CustomShape 20"/>
          <p:cNvSpPr/>
          <p:nvPr/>
        </p:nvSpPr>
        <p:spPr>
          <a:xfrm>
            <a:off x="6082920" y="484668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1" name="CustomShape 21"/>
          <p:cNvSpPr/>
          <p:nvPr/>
        </p:nvSpPr>
        <p:spPr>
          <a:xfrm>
            <a:off x="6760080" y="442296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2" name="CustomShape 22"/>
          <p:cNvSpPr/>
          <p:nvPr/>
        </p:nvSpPr>
        <p:spPr>
          <a:xfrm>
            <a:off x="2687400" y="5802840"/>
            <a:ext cx="5529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33" name="Group 23"/>
          <p:cNvGrpSpPr/>
          <p:nvPr/>
        </p:nvGrpSpPr>
        <p:grpSpPr>
          <a:xfrm>
            <a:off x="803520" y="3297240"/>
            <a:ext cx="9669960" cy="3559320"/>
            <a:chOff x="803520" y="3297240"/>
            <a:chExt cx="9669960" cy="3559320"/>
          </a:xfrm>
        </p:grpSpPr>
        <p:sp>
          <p:nvSpPr>
            <p:cNvPr id="1534" name="CustomShape 24"/>
            <p:cNvSpPr/>
            <p:nvPr/>
          </p:nvSpPr>
          <p:spPr>
            <a:xfrm>
              <a:off x="845280" y="3297240"/>
              <a:ext cx="9628200" cy="1121400"/>
            </a:xfrm>
            <a:custGeom>
              <a:avLst/>
              <a:gdLst/>
              <a:ah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5" name="CustomShape 25"/>
            <p:cNvSpPr/>
            <p:nvPr/>
          </p:nvSpPr>
          <p:spPr>
            <a:xfrm>
              <a:off x="1634760" y="4364280"/>
              <a:ext cx="8755200" cy="13986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6" name="CustomShape 26"/>
            <p:cNvSpPr/>
            <p:nvPr/>
          </p:nvSpPr>
          <p:spPr>
            <a:xfrm flipV="1">
              <a:off x="803520" y="5734440"/>
              <a:ext cx="9628200" cy="1121400"/>
            </a:xfrm>
            <a:custGeom>
              <a:avLst/>
              <a:gdLst/>
              <a:ah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37" name="Group 27"/>
          <p:cNvGrpSpPr/>
          <p:nvPr/>
        </p:nvGrpSpPr>
        <p:grpSpPr>
          <a:xfrm>
            <a:off x="2701800" y="3972960"/>
            <a:ext cx="3504240" cy="2150280"/>
            <a:chOff x="2701800" y="3972960"/>
            <a:chExt cx="3504240" cy="2150280"/>
          </a:xfrm>
        </p:grpSpPr>
        <p:sp>
          <p:nvSpPr>
            <p:cNvPr id="1538" name="CustomShape 28"/>
            <p:cNvSpPr/>
            <p:nvPr/>
          </p:nvSpPr>
          <p:spPr>
            <a:xfrm>
              <a:off x="2701800" y="5791320"/>
              <a:ext cx="3490560" cy="3319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39" name="CustomShape 29"/>
            <p:cNvSpPr/>
            <p:nvPr/>
          </p:nvSpPr>
          <p:spPr>
            <a:xfrm>
              <a:off x="2715480" y="3972960"/>
              <a:ext cx="3490560" cy="3319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40" name="CustomShape 30"/>
            <p:cNvSpPr/>
            <p:nvPr/>
          </p:nvSpPr>
          <p:spPr>
            <a:xfrm>
              <a:off x="4419720" y="4350240"/>
              <a:ext cx="290160" cy="142632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41" name="CustomShape 31"/>
            <p:cNvSpPr/>
            <p:nvPr/>
          </p:nvSpPr>
          <p:spPr>
            <a:xfrm>
              <a:off x="4036320" y="4738320"/>
              <a:ext cx="105552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542" name="CustomShape 3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550190D-C060-4222-9C23-5A0633700B97}"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17" dur="indefinite" restart="never" nodeType="tmRoot">
          <p:childTnLst>
            <p:seq>
              <p:cTn id="318" dur="indefinite" nodeType="mainSeq">
                <p:childTnLst>
                  <p:par>
                    <p:cTn id="319" fill="hold">
                      <p:stCondLst>
                        <p:cond delay="0"/>
                      </p:stCondLst>
                      <p:childTnLst>
                        <p:par>
                          <p:cTn id="320" fill="hold">
                            <p:stCondLst>
                              <p:cond delay="0"/>
                            </p:stCondLst>
                            <p:childTnLst>
                              <p:par>
                                <p:cTn id="321" nodeType="withEffect" fill="hold" presetClass="entr" presetID="9">
                                  <p:stCondLst>
                                    <p:cond delay="0"/>
                                  </p:stCondLst>
                                  <p:childTnLst>
                                    <p:set>
                                      <p:cBhvr>
                                        <p:cTn id="322" dur="1" fill="hold">
                                          <p:stCondLst>
                                            <p:cond delay="0"/>
                                          </p:stCondLst>
                                        </p:cTn>
                                        <p:tgtEl>
                                          <p:spTgt spid="1537"/>
                                        </p:tgtEl>
                                        <p:attrNameLst>
                                          <p:attrName>style.visibility</p:attrName>
                                        </p:attrNameLst>
                                      </p:cBhvr>
                                      <p:to>
                                        <p:strVal val="visible"/>
                                      </p:to>
                                    </p:set>
                                    <p:animEffect filter="dissolve" transition="in">
                                      <p:cBhvr additive="repl">
                                        <p:cTn id="323" dur="500"/>
                                        <p:tgtEl>
                                          <p:spTgt spid="1537"/>
                                        </p:tgtEl>
                                      </p:cBhvr>
                                    </p:animEffect>
                                  </p:childTnLst>
                                </p:cTn>
                              </p:par>
                              <p:par>
                                <p:cTn id="324" nodeType="withEffect" fill="hold" presetClass="entr" presetID="9">
                                  <p:stCondLst>
                                    <p:cond delay="0"/>
                                  </p:stCondLst>
                                  <p:childTnLst>
                                    <p:set>
                                      <p:cBhvr>
                                        <p:cTn id="325" dur="1" fill="hold">
                                          <p:stCondLst>
                                            <p:cond delay="0"/>
                                          </p:stCondLst>
                                        </p:cTn>
                                        <p:tgtEl>
                                          <p:spTgt spid="1533"/>
                                        </p:tgtEl>
                                        <p:attrNameLst>
                                          <p:attrName>style.visibility</p:attrName>
                                        </p:attrNameLst>
                                      </p:cBhvr>
                                      <p:to>
                                        <p:strVal val="visible"/>
                                      </p:to>
                                    </p:set>
                                    <p:animEffect filter="dissolve" transition="in">
                                      <p:cBhvr additive="repl">
                                        <p:cTn id="326" dur="500"/>
                                        <p:tgtEl>
                                          <p:spTgt spid="1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Network layer: our goals</a:t>
            </a:r>
            <a:endParaRPr b="0" lang="en-US" sz="4400" spc="-1" strike="noStrike">
              <a:latin typeface="Arial"/>
            </a:endParaRPr>
          </a:p>
        </p:txBody>
      </p:sp>
      <p:sp>
        <p:nvSpPr>
          <p:cNvPr id="127" name="CustomShape 2"/>
          <p:cNvSpPr/>
          <p:nvPr/>
        </p:nvSpPr>
        <p:spPr>
          <a:xfrm>
            <a:off x="838080" y="1572480"/>
            <a:ext cx="5180760" cy="4697640"/>
          </a:xfrm>
          <a:prstGeom prst="rect">
            <a:avLst/>
          </a:prstGeom>
          <a:noFill/>
          <a:ln w="0">
            <a:noFill/>
          </a:ln>
        </p:spPr>
        <p:style>
          <a:lnRef idx="0"/>
          <a:fillRef idx="0"/>
          <a:effectRef idx="0"/>
          <a:fontRef idx="minor"/>
        </p:style>
        <p:txBody>
          <a:bodyPr lIns="90000" rIns="90000" tIns="45000" bIns="45000">
            <a:normAutofit/>
          </a:bodyPr>
          <a:p>
            <a:pPr marL="343080" indent="-212040">
              <a:lnSpc>
                <a:spcPct val="90000"/>
              </a:lnSpc>
              <a:spcBef>
                <a:spcPts val="1001"/>
              </a:spcBef>
              <a:buClr>
                <a:srgbClr val="0000a3"/>
              </a:buClr>
              <a:buFont typeface="Wingdings" charset="2"/>
              <a:buChar char=""/>
            </a:pPr>
            <a:r>
              <a:rPr b="0" lang="en-US" sz="3200" spc="-1" strike="noStrike">
                <a:solidFill>
                  <a:srgbClr val="000000"/>
                </a:solidFill>
                <a:latin typeface="Calibri"/>
              </a:rPr>
              <a:t>understand principles behind network layer services, focusing on data plane:</a:t>
            </a:r>
            <a:endParaRPr b="0" lang="en-US" sz="32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network layer service models</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forwarding versus routing</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how a router works</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addressing</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generalized forwarding</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Internet architecture</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128" name="CustomShape 3"/>
          <p:cNvSpPr/>
          <p:nvPr/>
        </p:nvSpPr>
        <p:spPr>
          <a:xfrm>
            <a:off x="6172200" y="1572480"/>
            <a:ext cx="5583600" cy="435060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1001"/>
              </a:spcBef>
              <a:buClr>
                <a:srgbClr val="0000a3"/>
              </a:buClr>
              <a:buFont typeface="Wingdings" charset="2"/>
              <a:buChar char=""/>
            </a:pPr>
            <a:r>
              <a:rPr b="0" lang="en-US" sz="3200" spc="-1" strike="noStrike">
                <a:solidFill>
                  <a:srgbClr val="000000"/>
                </a:solidFill>
                <a:latin typeface="Calibri"/>
              </a:rPr>
              <a:t>instantiation, implementation in the Internet</a:t>
            </a:r>
            <a:endParaRPr b="0" lang="en-US" sz="32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IP protocol</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rPr>
              <a:t> </a:t>
            </a:r>
            <a:endParaRPr b="0" lang="en-US" sz="2800" spc="-1" strike="noStrike">
              <a:latin typeface="Arial"/>
            </a:endParaRPr>
          </a:p>
        </p:txBody>
      </p:sp>
      <p:sp>
        <p:nvSpPr>
          <p:cNvPr id="129"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72461F9-966A-4122-8B16-718D3D064850}" type="slidenum">
              <a:rPr b="0" lang="en-US" sz="1100" spc="-1" strike="noStrike">
                <a:solidFill>
                  <a:srgbClr val="404040"/>
                </a:solidFill>
                <a:latin typeface="Calibri"/>
              </a:rPr>
              <a:t>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filter="dissolve" transition="in">
                                      <p:cBhvr additive="repl">
                                        <p:cTn id="7" dur="500"/>
                                        <p:tgtEl>
                                          <p:spTgt spid="128">
                                            <p:txEl>
                                              <p:pRg st="0" end="0"/>
                                            </p:txEl>
                                          </p:spTgt>
                                        </p:tgtEl>
                                      </p:cBhvr>
                                    </p:animEffect>
                                  </p:childTnLst>
                                </p:cTn>
                              </p:par>
                              <p:par>
                                <p:cTn id="8" nodeType="withEffect" fill="hold" presetClass="entr" presetID="9">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filter="dissolve" transition="in">
                                      <p:cBhvr additive="repl">
                                        <p:cTn id="10" dur="500"/>
                                        <p:tgtEl>
                                          <p:spTgt spid="128">
                                            <p:txEl>
                                              <p:pRg st="1" end="1"/>
                                            </p:txEl>
                                          </p:spTgt>
                                        </p:tgtEl>
                                      </p:cBhvr>
                                    </p:animEffect>
                                  </p:childTnLst>
                                </p:cTn>
                              </p:par>
                              <p:par>
                                <p:cTn id="11" nodeType="withEffect" fill="hold" presetClass="entr" presetID="9">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filter="dissolve" transition="in">
                                      <p:cBhvr additive="repl">
                                        <p:cTn id="13" dur="500"/>
                                        <p:tgtEl>
                                          <p:spTgt spid="12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latin typeface="Arial"/>
            </a:endParaRPr>
          </a:p>
        </p:txBody>
      </p:sp>
      <p:sp>
        <p:nvSpPr>
          <p:cNvPr id="1544" name="CustomShape 2"/>
          <p:cNvSpPr/>
          <p:nvPr/>
        </p:nvSpPr>
        <p:spPr>
          <a:xfrm>
            <a:off x="991440" y="1533960"/>
            <a:ext cx="9198720" cy="1619280"/>
          </a:xfrm>
          <a:prstGeom prst="rect">
            <a:avLst/>
          </a:prstGeom>
          <a:solidFill>
            <a:schemeClr val="bg1"/>
          </a:solidFill>
          <a:ln w="19050">
            <a:solidFill>
              <a:srgbClr val="cc0000"/>
            </a:solidFill>
            <a:miter/>
          </a:ln>
        </p:spPr>
        <p:style>
          <a:lnRef idx="0"/>
          <a:fillRef idx="0"/>
          <a:effectRef idx="0"/>
          <a:fontRef idx="minor"/>
        </p:style>
      </p:sp>
      <p:sp>
        <p:nvSpPr>
          <p:cNvPr id="1545" name="CustomShape 3"/>
          <p:cNvSpPr/>
          <p:nvPr/>
        </p:nvSpPr>
        <p:spPr>
          <a:xfrm>
            <a:off x="1128240" y="1821960"/>
            <a:ext cx="9247680" cy="118620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46" name="CustomShape 4"/>
          <p:cNvSpPr/>
          <p:nvPr/>
        </p:nvSpPr>
        <p:spPr>
          <a:xfrm>
            <a:off x="1183680" y="1235520"/>
            <a:ext cx="3538080" cy="5774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47" name="CustomShape 5"/>
          <p:cNvSpPr/>
          <p:nvPr/>
        </p:nvSpPr>
        <p:spPr>
          <a:xfrm>
            <a:off x="2674440" y="3457080"/>
            <a:ext cx="494064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48" name="CustomShape 6"/>
          <p:cNvSpPr/>
          <p:nvPr/>
        </p:nvSpPr>
        <p:spPr>
          <a:xfrm>
            <a:off x="2675160" y="3473280"/>
            <a:ext cx="7458840" cy="2106000"/>
          </a:xfrm>
          <a:prstGeom prst="rect">
            <a:avLst/>
          </a:prstGeom>
          <a:noFill/>
          <a:ln w="19050">
            <a:solidFill>
              <a:srgbClr val="000099"/>
            </a:solidFill>
            <a:miter/>
          </a:ln>
        </p:spPr>
        <p:style>
          <a:lnRef idx="0"/>
          <a:fillRef idx="0"/>
          <a:effectRef idx="0"/>
          <a:fontRef idx="minor"/>
        </p:style>
      </p:sp>
      <p:sp>
        <p:nvSpPr>
          <p:cNvPr id="1549"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50"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51"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52"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53"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54" name="CustomShape 12"/>
          <p:cNvSpPr/>
          <p:nvPr/>
        </p:nvSpPr>
        <p:spPr>
          <a:xfrm>
            <a:off x="8160840" y="3416040"/>
            <a:ext cx="1537200" cy="214740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55" name="CustomShape 13"/>
          <p:cNvSpPr/>
          <p:nvPr/>
        </p:nvSpPr>
        <p:spPr>
          <a:xfrm>
            <a:off x="2688120" y="6283800"/>
            <a:ext cx="5529960" cy="36468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56" name="CustomShape 14"/>
          <p:cNvSpPr/>
          <p:nvPr/>
        </p:nvSpPr>
        <p:spPr>
          <a:xfrm>
            <a:off x="798480" y="5882760"/>
            <a:ext cx="1617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57" name="CustomShape 15"/>
          <p:cNvSpPr/>
          <p:nvPr/>
        </p:nvSpPr>
        <p:spPr>
          <a:xfrm>
            <a:off x="8196480" y="574776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58" name="CustomShape 16"/>
          <p:cNvSpPr/>
          <p:nvPr/>
        </p:nvSpPr>
        <p:spPr>
          <a:xfrm>
            <a:off x="8189280" y="623412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59" name="CustomShape 17"/>
          <p:cNvSpPr/>
          <p:nvPr/>
        </p:nvSpPr>
        <p:spPr>
          <a:xfrm>
            <a:off x="6763320" y="400392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0" name="CustomShape 18"/>
          <p:cNvSpPr/>
          <p:nvPr/>
        </p:nvSpPr>
        <p:spPr>
          <a:xfrm>
            <a:off x="6089040" y="400572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1" name="CustomShape 19"/>
          <p:cNvSpPr/>
          <p:nvPr/>
        </p:nvSpPr>
        <p:spPr>
          <a:xfrm>
            <a:off x="6760080" y="481680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2" name="CustomShape 20"/>
          <p:cNvSpPr/>
          <p:nvPr/>
        </p:nvSpPr>
        <p:spPr>
          <a:xfrm>
            <a:off x="6082920" y="484668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3" name="CustomShape 21"/>
          <p:cNvSpPr/>
          <p:nvPr/>
        </p:nvSpPr>
        <p:spPr>
          <a:xfrm>
            <a:off x="6760080" y="442296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4" name="CustomShape 22"/>
          <p:cNvSpPr/>
          <p:nvPr/>
        </p:nvSpPr>
        <p:spPr>
          <a:xfrm>
            <a:off x="2687400" y="5802840"/>
            <a:ext cx="5529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65" name="Group 23"/>
          <p:cNvGrpSpPr/>
          <p:nvPr/>
        </p:nvGrpSpPr>
        <p:grpSpPr>
          <a:xfrm>
            <a:off x="858960" y="3297240"/>
            <a:ext cx="9628200" cy="3559320"/>
            <a:chOff x="858960" y="3297240"/>
            <a:chExt cx="9628200" cy="3559320"/>
          </a:xfrm>
        </p:grpSpPr>
        <p:sp>
          <p:nvSpPr>
            <p:cNvPr id="1566" name="CustomShape 24"/>
            <p:cNvSpPr/>
            <p:nvPr/>
          </p:nvSpPr>
          <p:spPr>
            <a:xfrm>
              <a:off x="858960" y="3297240"/>
              <a:ext cx="9628200" cy="1943280"/>
            </a:xfrm>
            <a:custGeom>
              <a:avLst/>
              <a:gdLst/>
              <a:ah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67" name="CustomShape 25"/>
            <p:cNvSpPr/>
            <p:nvPr/>
          </p:nvSpPr>
          <p:spPr>
            <a:xfrm>
              <a:off x="2299680" y="5112360"/>
              <a:ext cx="8118000" cy="105228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68" name="CustomShape 26"/>
            <p:cNvSpPr/>
            <p:nvPr/>
          </p:nvSpPr>
          <p:spPr>
            <a:xfrm flipV="1">
              <a:off x="900720" y="5914440"/>
              <a:ext cx="9531360" cy="941400"/>
            </a:xfrm>
            <a:custGeom>
              <a:avLst/>
              <a:gdLst/>
              <a:ah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69" name="Group 27"/>
          <p:cNvGrpSpPr/>
          <p:nvPr/>
        </p:nvGrpSpPr>
        <p:grpSpPr>
          <a:xfrm>
            <a:off x="2701800" y="4804200"/>
            <a:ext cx="3504240" cy="1803960"/>
            <a:chOff x="2701800" y="4804200"/>
            <a:chExt cx="3504240" cy="1803960"/>
          </a:xfrm>
        </p:grpSpPr>
        <p:sp>
          <p:nvSpPr>
            <p:cNvPr id="1570" name="CustomShape 28"/>
            <p:cNvSpPr/>
            <p:nvPr/>
          </p:nvSpPr>
          <p:spPr>
            <a:xfrm>
              <a:off x="2701800" y="6276240"/>
              <a:ext cx="3490560" cy="3319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1" name="CustomShape 29"/>
            <p:cNvSpPr/>
            <p:nvPr/>
          </p:nvSpPr>
          <p:spPr>
            <a:xfrm>
              <a:off x="2715480" y="4804200"/>
              <a:ext cx="3490560" cy="3319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2" name="CustomShape 30"/>
            <p:cNvSpPr/>
            <p:nvPr/>
          </p:nvSpPr>
          <p:spPr>
            <a:xfrm>
              <a:off x="4419720" y="5167800"/>
              <a:ext cx="290160" cy="109368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73" name="CustomShape 31"/>
            <p:cNvSpPr/>
            <p:nvPr/>
          </p:nvSpPr>
          <p:spPr>
            <a:xfrm>
              <a:off x="4036320" y="5514120"/>
              <a:ext cx="105552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574" name="CustomShape 3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69EBA129-A332-47D9-9134-5C68C5EC91E8}"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0"/>
                      </p:stCondLst>
                      <p:childTnLst>
                        <p:par>
                          <p:cTn id="330" fill="hold">
                            <p:stCondLst>
                              <p:cond delay="0"/>
                            </p:stCondLst>
                            <p:childTnLst>
                              <p:par>
                                <p:cTn id="331" nodeType="withEffect" fill="hold" presetClass="entr" presetID="9">
                                  <p:stCondLst>
                                    <p:cond delay="0"/>
                                  </p:stCondLst>
                                  <p:childTnLst>
                                    <p:set>
                                      <p:cBhvr>
                                        <p:cTn id="332" dur="1" fill="hold">
                                          <p:stCondLst>
                                            <p:cond delay="0"/>
                                          </p:stCondLst>
                                        </p:cTn>
                                        <p:tgtEl>
                                          <p:spTgt spid="1569"/>
                                        </p:tgtEl>
                                        <p:attrNameLst>
                                          <p:attrName>style.visibility</p:attrName>
                                        </p:attrNameLst>
                                      </p:cBhvr>
                                      <p:to>
                                        <p:strVal val="visible"/>
                                      </p:to>
                                    </p:set>
                                    <p:animEffect filter="dissolve" transition="in">
                                      <p:cBhvr additive="repl">
                                        <p:cTn id="333" dur="500"/>
                                        <p:tgtEl>
                                          <p:spTgt spid="1569"/>
                                        </p:tgtEl>
                                      </p:cBhvr>
                                    </p:animEffect>
                                  </p:childTnLst>
                                </p:cTn>
                              </p:par>
                              <p:par>
                                <p:cTn id="334" nodeType="withEffect" fill="hold" presetClass="entr" presetID="9">
                                  <p:stCondLst>
                                    <p:cond delay="0"/>
                                  </p:stCondLst>
                                  <p:childTnLst>
                                    <p:set>
                                      <p:cBhvr>
                                        <p:cTn id="335" dur="1" fill="hold">
                                          <p:stCondLst>
                                            <p:cond delay="0"/>
                                          </p:stCondLst>
                                        </p:cTn>
                                        <p:tgtEl>
                                          <p:spTgt spid="1565"/>
                                        </p:tgtEl>
                                        <p:attrNameLst>
                                          <p:attrName>style.visibility</p:attrName>
                                        </p:attrNameLst>
                                      </p:cBhvr>
                                      <p:to>
                                        <p:strVal val="visible"/>
                                      </p:to>
                                    </p:set>
                                    <p:animEffect filter="dissolve" transition="in">
                                      <p:cBhvr additive="repl">
                                        <p:cTn id="336" dur="500"/>
                                        <p:tgtEl>
                                          <p:spTgt spid="1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latin typeface="Arial"/>
            </a:endParaRPr>
          </a:p>
        </p:txBody>
      </p:sp>
      <p:sp>
        <p:nvSpPr>
          <p:cNvPr id="1576" name="CustomShape 2"/>
          <p:cNvSpPr/>
          <p:nvPr/>
        </p:nvSpPr>
        <p:spPr>
          <a:xfrm>
            <a:off x="991440" y="1533960"/>
            <a:ext cx="9198720" cy="1619280"/>
          </a:xfrm>
          <a:prstGeom prst="rect">
            <a:avLst/>
          </a:prstGeom>
          <a:solidFill>
            <a:schemeClr val="bg1"/>
          </a:solidFill>
          <a:ln w="19050">
            <a:solidFill>
              <a:srgbClr val="cc0000"/>
            </a:solidFill>
            <a:miter/>
          </a:ln>
        </p:spPr>
        <p:style>
          <a:lnRef idx="0"/>
          <a:fillRef idx="0"/>
          <a:effectRef idx="0"/>
          <a:fontRef idx="minor"/>
        </p:style>
      </p:sp>
      <p:sp>
        <p:nvSpPr>
          <p:cNvPr id="1577" name="CustomShape 3"/>
          <p:cNvSpPr/>
          <p:nvPr/>
        </p:nvSpPr>
        <p:spPr>
          <a:xfrm>
            <a:off x="1128240" y="1821960"/>
            <a:ext cx="9247680" cy="118620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78" name="CustomShape 4"/>
          <p:cNvSpPr/>
          <p:nvPr/>
        </p:nvSpPr>
        <p:spPr>
          <a:xfrm>
            <a:off x="1183680" y="1235520"/>
            <a:ext cx="3538080" cy="5774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79" name="CustomShape 5"/>
          <p:cNvSpPr/>
          <p:nvPr/>
        </p:nvSpPr>
        <p:spPr>
          <a:xfrm>
            <a:off x="2674440" y="3457080"/>
            <a:ext cx="494064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80" name="CustomShape 6"/>
          <p:cNvSpPr/>
          <p:nvPr/>
        </p:nvSpPr>
        <p:spPr>
          <a:xfrm>
            <a:off x="2675160" y="3473280"/>
            <a:ext cx="7458840" cy="2106000"/>
          </a:xfrm>
          <a:prstGeom prst="rect">
            <a:avLst/>
          </a:prstGeom>
          <a:noFill/>
          <a:ln w="19050">
            <a:solidFill>
              <a:srgbClr val="000099"/>
            </a:solidFill>
            <a:miter/>
          </a:ln>
        </p:spPr>
        <p:style>
          <a:lnRef idx="0"/>
          <a:fillRef idx="0"/>
          <a:effectRef idx="0"/>
          <a:fontRef idx="minor"/>
        </p:style>
      </p:sp>
      <p:sp>
        <p:nvSpPr>
          <p:cNvPr id="1581"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82"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83"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84"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85"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86" name="CustomShape 12"/>
          <p:cNvSpPr/>
          <p:nvPr/>
        </p:nvSpPr>
        <p:spPr>
          <a:xfrm>
            <a:off x="8160840" y="3416040"/>
            <a:ext cx="1537200" cy="214740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87" name="CustomShape 13"/>
          <p:cNvSpPr/>
          <p:nvPr/>
        </p:nvSpPr>
        <p:spPr>
          <a:xfrm>
            <a:off x="2688120" y="6283800"/>
            <a:ext cx="5529960" cy="36468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88" name="CustomShape 14"/>
          <p:cNvSpPr/>
          <p:nvPr/>
        </p:nvSpPr>
        <p:spPr>
          <a:xfrm>
            <a:off x="798480" y="5882760"/>
            <a:ext cx="1617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89" name="CustomShape 15"/>
          <p:cNvSpPr/>
          <p:nvPr/>
        </p:nvSpPr>
        <p:spPr>
          <a:xfrm>
            <a:off x="8196480" y="574776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0" name="CustomShape 16"/>
          <p:cNvSpPr/>
          <p:nvPr/>
        </p:nvSpPr>
        <p:spPr>
          <a:xfrm>
            <a:off x="8189280" y="6234120"/>
            <a:ext cx="18874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1" name="CustomShape 17"/>
          <p:cNvSpPr/>
          <p:nvPr/>
        </p:nvSpPr>
        <p:spPr>
          <a:xfrm>
            <a:off x="6763320" y="400392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2" name="CustomShape 18"/>
          <p:cNvSpPr/>
          <p:nvPr/>
        </p:nvSpPr>
        <p:spPr>
          <a:xfrm>
            <a:off x="6089040" y="400572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3" name="CustomShape 19"/>
          <p:cNvSpPr/>
          <p:nvPr/>
        </p:nvSpPr>
        <p:spPr>
          <a:xfrm>
            <a:off x="6760080" y="481680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4" name="CustomShape 20"/>
          <p:cNvSpPr/>
          <p:nvPr/>
        </p:nvSpPr>
        <p:spPr>
          <a:xfrm>
            <a:off x="6082920" y="4846680"/>
            <a:ext cx="59508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5" name="CustomShape 21"/>
          <p:cNvSpPr/>
          <p:nvPr/>
        </p:nvSpPr>
        <p:spPr>
          <a:xfrm>
            <a:off x="6760080" y="4422960"/>
            <a:ext cx="1744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6" name="CustomShape 22"/>
          <p:cNvSpPr/>
          <p:nvPr/>
        </p:nvSpPr>
        <p:spPr>
          <a:xfrm>
            <a:off x="2687400" y="5802840"/>
            <a:ext cx="5529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97" name="Group 23"/>
          <p:cNvGrpSpPr/>
          <p:nvPr/>
        </p:nvGrpSpPr>
        <p:grpSpPr>
          <a:xfrm>
            <a:off x="858960" y="3297240"/>
            <a:ext cx="9614160" cy="3559320"/>
            <a:chOff x="858960" y="3297240"/>
            <a:chExt cx="9614160" cy="3559320"/>
          </a:xfrm>
        </p:grpSpPr>
        <p:sp>
          <p:nvSpPr>
            <p:cNvPr id="1598" name="CustomShape 24"/>
            <p:cNvSpPr/>
            <p:nvPr/>
          </p:nvSpPr>
          <p:spPr>
            <a:xfrm>
              <a:off x="858960" y="3297240"/>
              <a:ext cx="9614160" cy="1883520"/>
            </a:xfrm>
            <a:custGeom>
              <a:avLst/>
              <a:gdLst/>
              <a:ah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99" name="CustomShape 25"/>
            <p:cNvSpPr/>
            <p:nvPr/>
          </p:nvSpPr>
          <p:spPr>
            <a:xfrm>
              <a:off x="2299680" y="4764600"/>
              <a:ext cx="8118000" cy="134316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600" name="CustomShape 26"/>
            <p:cNvSpPr/>
            <p:nvPr/>
          </p:nvSpPr>
          <p:spPr>
            <a:xfrm flipV="1">
              <a:off x="900720" y="5914440"/>
              <a:ext cx="9531360" cy="941400"/>
            </a:xfrm>
            <a:custGeom>
              <a:avLst/>
              <a:gdLst/>
              <a:ah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601" name="Group 27"/>
          <p:cNvGrpSpPr/>
          <p:nvPr/>
        </p:nvGrpSpPr>
        <p:grpSpPr>
          <a:xfrm>
            <a:off x="2701800" y="4388400"/>
            <a:ext cx="3934080" cy="2261160"/>
            <a:chOff x="2701800" y="4388400"/>
            <a:chExt cx="3934080" cy="2261160"/>
          </a:xfrm>
        </p:grpSpPr>
        <p:sp>
          <p:nvSpPr>
            <p:cNvPr id="1602" name="CustomShape 28"/>
            <p:cNvSpPr/>
            <p:nvPr/>
          </p:nvSpPr>
          <p:spPr>
            <a:xfrm>
              <a:off x="2701800" y="6276240"/>
              <a:ext cx="3934080" cy="373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3" name="CustomShape 29"/>
            <p:cNvSpPr/>
            <p:nvPr/>
          </p:nvSpPr>
          <p:spPr>
            <a:xfrm>
              <a:off x="2715480" y="4388400"/>
              <a:ext cx="3920040" cy="349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4" name="CustomShape 30"/>
            <p:cNvSpPr/>
            <p:nvPr/>
          </p:nvSpPr>
          <p:spPr>
            <a:xfrm>
              <a:off x="4419720" y="4779720"/>
              <a:ext cx="345600" cy="148176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605" name="CustomShape 31"/>
            <p:cNvSpPr/>
            <p:nvPr/>
          </p:nvSpPr>
          <p:spPr>
            <a:xfrm>
              <a:off x="4050360" y="5292360"/>
              <a:ext cx="105552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606" name="CustomShape 3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B9CF821-CB10-4FA7-B808-9B49B9AD1029}"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0"/>
                      </p:stCondLst>
                      <p:childTnLst>
                        <p:par>
                          <p:cTn id="340" fill="hold">
                            <p:stCondLst>
                              <p:cond delay="0"/>
                            </p:stCondLst>
                            <p:childTnLst>
                              <p:par>
                                <p:cTn id="341" nodeType="withEffect" fill="hold" presetClass="entr" presetID="9">
                                  <p:stCondLst>
                                    <p:cond delay="0"/>
                                  </p:stCondLst>
                                  <p:childTnLst>
                                    <p:set>
                                      <p:cBhvr>
                                        <p:cTn id="342" dur="1" fill="hold">
                                          <p:stCondLst>
                                            <p:cond delay="0"/>
                                          </p:stCondLst>
                                        </p:cTn>
                                        <p:tgtEl>
                                          <p:spTgt spid="1601"/>
                                        </p:tgtEl>
                                        <p:attrNameLst>
                                          <p:attrName>style.visibility</p:attrName>
                                        </p:attrNameLst>
                                      </p:cBhvr>
                                      <p:to>
                                        <p:strVal val="visible"/>
                                      </p:to>
                                    </p:set>
                                    <p:animEffect filter="dissolve" transition="in">
                                      <p:cBhvr additive="repl">
                                        <p:cTn id="343" dur="500"/>
                                        <p:tgtEl>
                                          <p:spTgt spid="1601"/>
                                        </p:tgtEl>
                                      </p:cBhvr>
                                    </p:animEffect>
                                  </p:childTnLst>
                                </p:cTn>
                              </p:par>
                              <p:par>
                                <p:cTn id="344" nodeType="withEffect" fill="hold" presetClass="entr" presetID="9">
                                  <p:stCondLst>
                                    <p:cond delay="0"/>
                                  </p:stCondLst>
                                  <p:childTnLst>
                                    <p:set>
                                      <p:cBhvr>
                                        <p:cTn id="345" dur="1" fill="hold">
                                          <p:stCondLst>
                                            <p:cond delay="0"/>
                                          </p:stCondLst>
                                        </p:cTn>
                                        <p:tgtEl>
                                          <p:spTgt spid="1597"/>
                                        </p:tgtEl>
                                        <p:attrNameLst>
                                          <p:attrName>style.visibility</p:attrName>
                                        </p:attrNameLst>
                                      </p:cBhvr>
                                      <p:to>
                                        <p:strVal val="visible"/>
                                      </p:to>
                                    </p:set>
                                    <p:animEffect filter="dissolve" transition="in">
                                      <p:cBhvr additive="repl">
                                        <p:cTn id="346" dur="500"/>
                                        <p:tgtEl>
                                          <p:spTgt spid="1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CustomShape 1"/>
          <p:cNvSpPr/>
          <p:nvPr/>
        </p:nvSpPr>
        <p:spPr>
          <a:xfrm>
            <a:off x="838080" y="1724040"/>
            <a:ext cx="10514880" cy="4350600"/>
          </a:xfrm>
          <a:prstGeom prst="rect">
            <a:avLst/>
          </a:prstGeom>
          <a:noFill/>
          <a:ln w="0">
            <a:noFill/>
          </a:ln>
        </p:spPr>
        <p:style>
          <a:lnRef idx="0"/>
          <a:fillRef idx="0"/>
          <a:effectRef idx="0"/>
          <a:fontRef idx="minor"/>
        </p:style>
        <p:txBody>
          <a:bodyPr lIns="90000" rIns="90000" tIns="45000" bIns="45000">
            <a:no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we’ll see</a:t>
            </a:r>
            <a:r>
              <a:rPr b="0" i="1" lang="en-US" sz="3200" spc="-1" strike="noStrike">
                <a:solidFill>
                  <a:srgbClr val="000090"/>
                </a:solidFill>
                <a:latin typeface="Calibri"/>
                <a:ea typeface="ＭＳ Ｐゴシック"/>
              </a:rPr>
              <a:t> why </a:t>
            </a:r>
            <a:r>
              <a:rPr b="0" lang="en-US" sz="3200" spc="-1" strike="noStrike">
                <a:solidFill>
                  <a:srgbClr val="000000"/>
                </a:solidFill>
                <a:latin typeface="Calibri"/>
                <a:ea typeface="ＭＳ Ｐゴシック"/>
              </a:rPr>
              <a:t>longest prefix matching is used shortly, when we study addressing</a:t>
            </a:r>
            <a:endParaRPr b="0" lang="en-US" sz="3200" spc="-1" strike="noStrike">
              <a:latin typeface="Arial"/>
            </a:endParaRPr>
          </a:p>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longest prefix matching: often performed using ternary content addressable memories (TCAMs)</a:t>
            </a:r>
            <a:endParaRPr b="0" lang="en-US" sz="3200" spc="-1" strike="noStrike">
              <a:latin typeface="Arial"/>
            </a:endParaRPr>
          </a:p>
          <a:p>
            <a:pPr lvl="1" marL="695160" indent="-23112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content addressable: </a:t>
            </a:r>
            <a:r>
              <a:rPr b="0" lang="en-US" sz="2800" spc="-1" strike="noStrike">
                <a:solidFill>
                  <a:srgbClr val="000000"/>
                </a:solidFill>
                <a:latin typeface="Calibri"/>
                <a:ea typeface="ＭＳ Ｐゴシック"/>
              </a:rPr>
              <a:t>present address to TCAM: retrieve address in one clock cycle, regardless of table size</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Cisco Catalyst:  ~1M routing table entries in TCAM</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608" name="CustomShape 2"/>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latin typeface="Arial"/>
            </a:endParaRPr>
          </a:p>
        </p:txBody>
      </p:sp>
      <p:sp>
        <p:nvSpPr>
          <p:cNvPr id="1609"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AB9CB9B5-638F-461D-8D97-E391737FEF39}" type="slidenum">
              <a:rPr b="0" lang="en-US" sz="1100" spc="-1" strike="noStrike">
                <a:solidFill>
                  <a:srgbClr val="404040"/>
                </a:solidFill>
                <a:latin typeface="Calibri"/>
              </a:rPr>
              <a:t>22</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CustomShape 1"/>
          <p:cNvSpPr/>
          <p:nvPr/>
        </p:nvSpPr>
        <p:spPr>
          <a:xfrm>
            <a:off x="811800" y="1379520"/>
            <a:ext cx="11035080" cy="6343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rPr>
              <a:t>transfer packet from input link to appropriate output link</a:t>
            </a:r>
            <a:endParaRPr b="0" lang="en-US" sz="3200" spc="-1" strike="noStrike">
              <a:latin typeface="Arial"/>
            </a:endParaRPr>
          </a:p>
          <a:p>
            <a:pPr>
              <a:lnSpc>
                <a:spcPct val="90000"/>
              </a:lnSpc>
              <a:spcBef>
                <a:spcPts val="1001"/>
              </a:spcBef>
            </a:pPr>
            <a:endParaRPr b="0" lang="en-US" sz="3200" spc="-1" strike="noStrike">
              <a:latin typeface="Arial"/>
            </a:endParaRPr>
          </a:p>
        </p:txBody>
      </p:sp>
      <p:sp>
        <p:nvSpPr>
          <p:cNvPr id="1611" name="CustomShape 2"/>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latin typeface="Arial"/>
            </a:endParaRPr>
          </a:p>
        </p:txBody>
      </p:sp>
      <p:grpSp>
        <p:nvGrpSpPr>
          <p:cNvPr id="1612" name="Group 3"/>
          <p:cNvGrpSpPr/>
          <p:nvPr/>
        </p:nvGrpSpPr>
        <p:grpSpPr>
          <a:xfrm>
            <a:off x="4510440" y="3943440"/>
            <a:ext cx="1608840" cy="2342520"/>
            <a:chOff x="4510440" y="3943440"/>
            <a:chExt cx="1608840" cy="2342520"/>
          </a:xfrm>
        </p:grpSpPr>
        <p:sp>
          <p:nvSpPr>
            <p:cNvPr id="1613" name="CustomShape 4"/>
            <p:cNvSpPr/>
            <p:nvPr/>
          </p:nvSpPr>
          <p:spPr>
            <a:xfrm>
              <a:off x="4510440" y="3943440"/>
              <a:ext cx="1608840" cy="2342520"/>
            </a:xfrm>
            <a:prstGeom prst="rect">
              <a:avLst/>
            </a:prstGeom>
            <a:solidFill>
              <a:schemeClr val="bg1"/>
            </a:solidFill>
            <a:ln w="28575">
              <a:solidFill>
                <a:srgbClr val="ff0000"/>
              </a:solidFill>
              <a:miter/>
            </a:ln>
          </p:spPr>
          <p:style>
            <a:lnRef idx="0"/>
            <a:fillRef idx="0"/>
            <a:effectRef idx="0"/>
            <a:fontRef idx="minor"/>
          </p:style>
        </p:sp>
        <p:sp>
          <p:nvSpPr>
            <p:cNvPr id="1614" name="CustomShape 5"/>
            <p:cNvSpPr/>
            <p:nvPr/>
          </p:nvSpPr>
          <p:spPr>
            <a:xfrm>
              <a:off x="4626000" y="4794120"/>
              <a:ext cx="1370880" cy="7887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sp>
        <p:nvSpPr>
          <p:cNvPr id="1615" name="CustomShape 6"/>
          <p:cNvSpPr/>
          <p:nvPr/>
        </p:nvSpPr>
        <p:spPr>
          <a:xfrm>
            <a:off x="2225520" y="4857840"/>
            <a:ext cx="1474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input ports</a:t>
            </a:r>
            <a:endParaRPr b="0" lang="en-US" sz="1800" spc="-1" strike="noStrike">
              <a:latin typeface="Arial"/>
            </a:endParaRPr>
          </a:p>
        </p:txBody>
      </p:sp>
      <p:grpSp>
        <p:nvGrpSpPr>
          <p:cNvPr id="1616" name="Group 7"/>
          <p:cNvGrpSpPr/>
          <p:nvPr/>
        </p:nvGrpSpPr>
        <p:grpSpPr>
          <a:xfrm>
            <a:off x="6148440" y="5709240"/>
            <a:ext cx="1472040" cy="385920"/>
            <a:chOff x="6148440" y="5709240"/>
            <a:chExt cx="1472040" cy="385920"/>
          </a:xfrm>
        </p:grpSpPr>
        <p:grpSp>
          <p:nvGrpSpPr>
            <p:cNvPr id="1617" name="Group 8"/>
            <p:cNvGrpSpPr/>
            <p:nvPr/>
          </p:nvGrpSpPr>
          <p:grpSpPr>
            <a:xfrm>
              <a:off x="6371280" y="5709240"/>
              <a:ext cx="1076040" cy="385920"/>
              <a:chOff x="6371280" y="5709240"/>
              <a:chExt cx="1076040" cy="385920"/>
            </a:xfrm>
          </p:grpSpPr>
          <p:sp>
            <p:nvSpPr>
              <p:cNvPr id="1618" name="CustomShape 9"/>
              <p:cNvSpPr/>
              <p:nvPr/>
            </p:nvSpPr>
            <p:spPr>
              <a:xfrm flipH="1">
                <a:off x="6370920" y="5709240"/>
                <a:ext cx="1076040" cy="38592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19" name="CustomShape 10"/>
              <p:cNvSpPr/>
              <p:nvPr/>
            </p:nvSpPr>
            <p:spPr>
              <a:xfrm flipH="1">
                <a:off x="7068240" y="5817600"/>
                <a:ext cx="334080" cy="173880"/>
              </a:xfrm>
              <a:prstGeom prst="rect">
                <a:avLst/>
              </a:prstGeom>
              <a:solidFill>
                <a:schemeClr val="bg1"/>
              </a:solidFill>
              <a:ln w="19050">
                <a:solidFill>
                  <a:srgbClr val="006600"/>
                </a:solidFill>
                <a:miter/>
              </a:ln>
            </p:spPr>
            <p:style>
              <a:lnRef idx="0"/>
              <a:fillRef idx="0"/>
              <a:effectRef idx="0"/>
              <a:fontRef idx="minor"/>
            </p:style>
          </p:sp>
          <p:sp>
            <p:nvSpPr>
              <p:cNvPr id="1620" name="CustomShape 11"/>
              <p:cNvSpPr/>
              <p:nvPr/>
            </p:nvSpPr>
            <p:spPr>
              <a:xfrm flipH="1">
                <a:off x="6747120" y="5748120"/>
                <a:ext cx="271440" cy="296280"/>
              </a:xfrm>
              <a:prstGeom prst="rect">
                <a:avLst/>
              </a:prstGeom>
              <a:solidFill>
                <a:schemeClr val="bg1"/>
              </a:solidFill>
              <a:ln w="19050">
                <a:solidFill>
                  <a:srgbClr val="3c6cdf"/>
                </a:solidFill>
                <a:miter/>
              </a:ln>
            </p:spPr>
            <p:style>
              <a:lnRef idx="0"/>
              <a:fillRef idx="0"/>
              <a:effectRef idx="0"/>
              <a:fontRef idx="minor"/>
            </p:style>
          </p:sp>
          <p:sp>
            <p:nvSpPr>
              <p:cNvPr id="1621" name="CustomShape 12"/>
              <p:cNvSpPr/>
              <p:nvPr/>
            </p:nvSpPr>
            <p:spPr>
              <a:xfrm flipH="1">
                <a:off x="6428520" y="5745960"/>
                <a:ext cx="271440" cy="296280"/>
              </a:xfrm>
              <a:prstGeom prst="rect">
                <a:avLst/>
              </a:prstGeom>
              <a:solidFill>
                <a:schemeClr val="bg1"/>
              </a:solidFill>
              <a:ln w="19050">
                <a:solidFill>
                  <a:srgbClr val="ff0000"/>
                </a:solidFill>
                <a:miter/>
              </a:ln>
            </p:spPr>
            <p:style>
              <a:lnRef idx="0"/>
              <a:fillRef idx="0"/>
              <a:effectRef idx="0"/>
              <a:fontRef idx="minor"/>
            </p:style>
          </p:sp>
        </p:grpSp>
        <p:sp>
          <p:nvSpPr>
            <p:cNvPr id="1622" name="Line 13"/>
            <p:cNvSpPr/>
            <p:nvPr/>
          </p:nvSpPr>
          <p:spPr>
            <a:xfrm>
              <a:off x="6148440" y="5904000"/>
              <a:ext cx="1472040" cy="360"/>
            </a:xfrm>
            <a:prstGeom prst="line">
              <a:avLst/>
            </a:prstGeom>
            <a:ln w="28575">
              <a:solidFill>
                <a:schemeClr val="tx1"/>
              </a:solidFill>
              <a:round/>
              <a:tailEnd len="med" type="triangle" w="med"/>
            </a:ln>
          </p:spPr>
          <p:style>
            <a:lnRef idx="0"/>
            <a:fillRef idx="0"/>
            <a:effectRef idx="0"/>
            <a:fontRef idx="minor"/>
          </p:style>
        </p:sp>
      </p:grpSp>
      <p:sp>
        <p:nvSpPr>
          <p:cNvPr id="1623" name="CustomShape 14"/>
          <p:cNvSpPr/>
          <p:nvPr/>
        </p:nvSpPr>
        <p:spPr>
          <a:xfrm>
            <a:off x="6698520" y="4864320"/>
            <a:ext cx="1614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output ports</a:t>
            </a:r>
            <a:endParaRPr b="0" lang="en-US" sz="1800" spc="-1" strike="noStrike">
              <a:latin typeface="Arial"/>
            </a:endParaRPr>
          </a:p>
        </p:txBody>
      </p:sp>
      <p:grpSp>
        <p:nvGrpSpPr>
          <p:cNvPr id="1624" name="Group 15"/>
          <p:cNvGrpSpPr/>
          <p:nvPr/>
        </p:nvGrpSpPr>
        <p:grpSpPr>
          <a:xfrm>
            <a:off x="6155280" y="4072680"/>
            <a:ext cx="1472400" cy="385920"/>
            <a:chOff x="6155280" y="4072680"/>
            <a:chExt cx="1472400" cy="385920"/>
          </a:xfrm>
        </p:grpSpPr>
        <p:grpSp>
          <p:nvGrpSpPr>
            <p:cNvPr id="1625" name="Group 16"/>
            <p:cNvGrpSpPr/>
            <p:nvPr/>
          </p:nvGrpSpPr>
          <p:grpSpPr>
            <a:xfrm>
              <a:off x="6377760" y="4072680"/>
              <a:ext cx="1076040" cy="385920"/>
              <a:chOff x="6377760" y="4072680"/>
              <a:chExt cx="1076040" cy="385920"/>
            </a:xfrm>
          </p:grpSpPr>
          <p:sp>
            <p:nvSpPr>
              <p:cNvPr id="1626" name="CustomShape 17"/>
              <p:cNvSpPr/>
              <p:nvPr/>
            </p:nvSpPr>
            <p:spPr>
              <a:xfrm flipH="1">
                <a:off x="6377400" y="4072680"/>
                <a:ext cx="1076040" cy="38592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27" name="CustomShape 18"/>
              <p:cNvSpPr/>
              <p:nvPr/>
            </p:nvSpPr>
            <p:spPr>
              <a:xfrm flipH="1">
                <a:off x="7074720" y="4181040"/>
                <a:ext cx="334080" cy="173880"/>
              </a:xfrm>
              <a:prstGeom prst="rect">
                <a:avLst/>
              </a:prstGeom>
              <a:solidFill>
                <a:schemeClr val="bg1"/>
              </a:solidFill>
              <a:ln w="19050">
                <a:solidFill>
                  <a:srgbClr val="006600"/>
                </a:solidFill>
                <a:miter/>
              </a:ln>
            </p:spPr>
            <p:style>
              <a:lnRef idx="0"/>
              <a:fillRef idx="0"/>
              <a:effectRef idx="0"/>
              <a:fontRef idx="minor"/>
            </p:style>
          </p:sp>
          <p:sp>
            <p:nvSpPr>
              <p:cNvPr id="1628" name="CustomShape 19"/>
              <p:cNvSpPr/>
              <p:nvPr/>
            </p:nvSpPr>
            <p:spPr>
              <a:xfrm flipH="1">
                <a:off x="6753960" y="4111560"/>
                <a:ext cx="271440" cy="296280"/>
              </a:xfrm>
              <a:prstGeom prst="rect">
                <a:avLst/>
              </a:prstGeom>
              <a:solidFill>
                <a:schemeClr val="bg1"/>
              </a:solidFill>
              <a:ln w="19050">
                <a:solidFill>
                  <a:srgbClr val="3c6cdf"/>
                </a:solidFill>
                <a:miter/>
              </a:ln>
            </p:spPr>
            <p:style>
              <a:lnRef idx="0"/>
              <a:fillRef idx="0"/>
              <a:effectRef idx="0"/>
              <a:fontRef idx="minor"/>
            </p:style>
          </p:sp>
          <p:sp>
            <p:nvSpPr>
              <p:cNvPr id="1629" name="CustomShape 20"/>
              <p:cNvSpPr/>
              <p:nvPr/>
            </p:nvSpPr>
            <p:spPr>
              <a:xfrm flipH="1">
                <a:off x="6435000" y="4109400"/>
                <a:ext cx="271440" cy="296280"/>
              </a:xfrm>
              <a:prstGeom prst="rect">
                <a:avLst/>
              </a:prstGeom>
              <a:solidFill>
                <a:schemeClr val="bg1"/>
              </a:solidFill>
              <a:ln w="19050">
                <a:solidFill>
                  <a:srgbClr val="ff0000"/>
                </a:solidFill>
                <a:miter/>
              </a:ln>
            </p:spPr>
            <p:style>
              <a:lnRef idx="0"/>
              <a:fillRef idx="0"/>
              <a:effectRef idx="0"/>
              <a:fontRef idx="minor"/>
            </p:style>
          </p:sp>
        </p:grpSp>
        <p:sp>
          <p:nvSpPr>
            <p:cNvPr id="1630" name="Line 21"/>
            <p:cNvSpPr/>
            <p:nvPr/>
          </p:nvSpPr>
          <p:spPr>
            <a:xfrm>
              <a:off x="6155280" y="4267440"/>
              <a:ext cx="1472400" cy="360"/>
            </a:xfrm>
            <a:prstGeom prst="line">
              <a:avLst/>
            </a:prstGeom>
            <a:ln w="28575">
              <a:solidFill>
                <a:schemeClr val="tx1"/>
              </a:solidFill>
              <a:round/>
              <a:tailEnd len="med" type="triangle" w="med"/>
            </a:ln>
          </p:spPr>
          <p:style>
            <a:lnRef idx="0"/>
            <a:fillRef idx="0"/>
            <a:effectRef idx="0"/>
            <a:fontRef idx="minor"/>
          </p:style>
        </p:sp>
      </p:grpSp>
      <p:sp>
        <p:nvSpPr>
          <p:cNvPr id="1631" name="CustomShape 22"/>
          <p:cNvSpPr/>
          <p:nvPr/>
        </p:nvSpPr>
        <p:spPr>
          <a:xfrm rot="5400000">
            <a:off x="6252840" y="4712400"/>
            <a:ext cx="927000" cy="699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ea typeface="DejaVu Sans"/>
              </a:rPr>
              <a:t>. . . </a:t>
            </a:r>
            <a:endParaRPr b="0" lang="en-US" sz="4000" spc="-1" strike="noStrike">
              <a:latin typeface="Arial"/>
            </a:endParaRPr>
          </a:p>
        </p:txBody>
      </p:sp>
      <p:sp>
        <p:nvSpPr>
          <p:cNvPr id="1632" name="CustomShape 23"/>
          <p:cNvSpPr/>
          <p:nvPr/>
        </p:nvSpPr>
        <p:spPr>
          <a:xfrm rot="5400000">
            <a:off x="3476520" y="4718880"/>
            <a:ext cx="927000" cy="699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ea typeface="DejaVu Sans"/>
              </a:rPr>
              <a:t>. . . </a:t>
            </a:r>
            <a:endParaRPr b="0" lang="en-US" sz="4000" spc="-1" strike="noStrike">
              <a:latin typeface="Arial"/>
            </a:endParaRPr>
          </a:p>
        </p:txBody>
      </p:sp>
      <p:grpSp>
        <p:nvGrpSpPr>
          <p:cNvPr id="1633" name="Group 24"/>
          <p:cNvGrpSpPr/>
          <p:nvPr/>
        </p:nvGrpSpPr>
        <p:grpSpPr>
          <a:xfrm>
            <a:off x="3242160" y="4065120"/>
            <a:ext cx="1076040" cy="385920"/>
            <a:chOff x="3242160" y="4065120"/>
            <a:chExt cx="1076040" cy="385920"/>
          </a:xfrm>
        </p:grpSpPr>
        <p:sp>
          <p:nvSpPr>
            <p:cNvPr id="1634" name="CustomShape 25"/>
            <p:cNvSpPr/>
            <p:nvPr/>
          </p:nvSpPr>
          <p:spPr>
            <a:xfrm flipV="1">
              <a:off x="3242160" y="4065120"/>
              <a:ext cx="1076040" cy="38592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35" name="CustomShape 26"/>
            <p:cNvSpPr/>
            <p:nvPr/>
          </p:nvSpPr>
          <p:spPr>
            <a:xfrm flipV="1">
              <a:off x="3286800" y="4169160"/>
              <a:ext cx="334080" cy="173880"/>
            </a:xfrm>
            <a:prstGeom prst="rect">
              <a:avLst/>
            </a:prstGeom>
            <a:solidFill>
              <a:schemeClr val="bg1"/>
            </a:solidFill>
            <a:ln w="19050">
              <a:solidFill>
                <a:srgbClr val="006600"/>
              </a:solidFill>
              <a:miter/>
            </a:ln>
          </p:spPr>
          <p:style>
            <a:lnRef idx="0"/>
            <a:fillRef idx="0"/>
            <a:effectRef idx="0"/>
            <a:fontRef idx="minor"/>
          </p:style>
        </p:sp>
        <p:sp>
          <p:nvSpPr>
            <p:cNvPr id="1636" name="CustomShape 27"/>
            <p:cNvSpPr/>
            <p:nvPr/>
          </p:nvSpPr>
          <p:spPr>
            <a:xfrm flipV="1">
              <a:off x="3670200" y="4116240"/>
              <a:ext cx="271440" cy="296280"/>
            </a:xfrm>
            <a:prstGeom prst="rect">
              <a:avLst/>
            </a:prstGeom>
            <a:solidFill>
              <a:schemeClr val="bg1"/>
            </a:solidFill>
            <a:ln w="19050">
              <a:solidFill>
                <a:srgbClr val="3c6cdf"/>
              </a:solidFill>
              <a:miter/>
            </a:ln>
          </p:spPr>
          <p:style>
            <a:lnRef idx="0"/>
            <a:fillRef idx="0"/>
            <a:effectRef idx="0"/>
            <a:fontRef idx="minor"/>
          </p:style>
        </p:sp>
        <p:sp>
          <p:nvSpPr>
            <p:cNvPr id="1637" name="CustomShape 28"/>
            <p:cNvSpPr/>
            <p:nvPr/>
          </p:nvSpPr>
          <p:spPr>
            <a:xfrm flipV="1">
              <a:off x="3989160" y="4118400"/>
              <a:ext cx="271440" cy="296280"/>
            </a:xfrm>
            <a:prstGeom prst="rect">
              <a:avLst/>
            </a:prstGeom>
            <a:solidFill>
              <a:schemeClr val="bg1"/>
            </a:solidFill>
            <a:ln w="19050">
              <a:solidFill>
                <a:srgbClr val="ff0000"/>
              </a:solidFill>
              <a:miter/>
            </a:ln>
          </p:spPr>
          <p:style>
            <a:lnRef idx="0"/>
            <a:fillRef idx="0"/>
            <a:effectRef idx="0"/>
            <a:fontRef idx="minor"/>
          </p:style>
        </p:sp>
      </p:grpSp>
      <p:sp>
        <p:nvSpPr>
          <p:cNvPr id="1638" name="Line 29"/>
          <p:cNvSpPr/>
          <p:nvPr/>
        </p:nvSpPr>
        <p:spPr>
          <a:xfrm>
            <a:off x="3021480" y="4260600"/>
            <a:ext cx="1472040" cy="360"/>
          </a:xfrm>
          <a:prstGeom prst="line">
            <a:avLst/>
          </a:prstGeom>
          <a:ln w="28575">
            <a:solidFill>
              <a:schemeClr val="tx1"/>
            </a:solidFill>
            <a:round/>
            <a:tailEnd len="med" type="triangle" w="med"/>
          </a:ln>
        </p:spPr>
        <p:style>
          <a:lnRef idx="0"/>
          <a:fillRef idx="0"/>
          <a:effectRef idx="0"/>
          <a:fontRef idx="minor"/>
        </p:style>
      </p:sp>
      <p:grpSp>
        <p:nvGrpSpPr>
          <p:cNvPr id="1639" name="Group 30"/>
          <p:cNvGrpSpPr/>
          <p:nvPr/>
        </p:nvGrpSpPr>
        <p:grpSpPr>
          <a:xfrm>
            <a:off x="3248640" y="5728320"/>
            <a:ext cx="1076040" cy="385920"/>
            <a:chOff x="3248640" y="5728320"/>
            <a:chExt cx="1076040" cy="385920"/>
          </a:xfrm>
        </p:grpSpPr>
        <p:sp>
          <p:nvSpPr>
            <p:cNvPr id="1640" name="CustomShape 31"/>
            <p:cNvSpPr/>
            <p:nvPr/>
          </p:nvSpPr>
          <p:spPr>
            <a:xfrm flipV="1">
              <a:off x="3248640" y="5728320"/>
              <a:ext cx="1076040" cy="38592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41" name="CustomShape 32"/>
            <p:cNvSpPr/>
            <p:nvPr/>
          </p:nvSpPr>
          <p:spPr>
            <a:xfrm flipV="1">
              <a:off x="3293280" y="5832360"/>
              <a:ext cx="334080" cy="173880"/>
            </a:xfrm>
            <a:prstGeom prst="rect">
              <a:avLst/>
            </a:prstGeom>
            <a:solidFill>
              <a:schemeClr val="bg1"/>
            </a:solidFill>
            <a:ln w="19050">
              <a:solidFill>
                <a:srgbClr val="006600"/>
              </a:solidFill>
              <a:miter/>
            </a:ln>
          </p:spPr>
          <p:style>
            <a:lnRef idx="0"/>
            <a:fillRef idx="0"/>
            <a:effectRef idx="0"/>
            <a:fontRef idx="minor"/>
          </p:style>
        </p:sp>
        <p:sp>
          <p:nvSpPr>
            <p:cNvPr id="1642" name="CustomShape 33"/>
            <p:cNvSpPr/>
            <p:nvPr/>
          </p:nvSpPr>
          <p:spPr>
            <a:xfrm flipV="1">
              <a:off x="3676680" y="5779440"/>
              <a:ext cx="271440" cy="296280"/>
            </a:xfrm>
            <a:prstGeom prst="rect">
              <a:avLst/>
            </a:prstGeom>
            <a:solidFill>
              <a:schemeClr val="bg1"/>
            </a:solidFill>
            <a:ln w="19050">
              <a:solidFill>
                <a:srgbClr val="3c6cdf"/>
              </a:solidFill>
              <a:miter/>
            </a:ln>
          </p:spPr>
          <p:style>
            <a:lnRef idx="0"/>
            <a:fillRef idx="0"/>
            <a:effectRef idx="0"/>
            <a:fontRef idx="minor"/>
          </p:style>
        </p:sp>
        <p:sp>
          <p:nvSpPr>
            <p:cNvPr id="1643" name="CustomShape 34"/>
            <p:cNvSpPr/>
            <p:nvPr/>
          </p:nvSpPr>
          <p:spPr>
            <a:xfrm flipV="1">
              <a:off x="3995640" y="5781600"/>
              <a:ext cx="271440" cy="296280"/>
            </a:xfrm>
            <a:prstGeom prst="rect">
              <a:avLst/>
            </a:prstGeom>
            <a:solidFill>
              <a:schemeClr val="bg1"/>
            </a:solidFill>
            <a:ln w="19050">
              <a:solidFill>
                <a:srgbClr val="ff0000"/>
              </a:solidFill>
              <a:miter/>
            </a:ln>
          </p:spPr>
          <p:style>
            <a:lnRef idx="0"/>
            <a:fillRef idx="0"/>
            <a:effectRef idx="0"/>
            <a:fontRef idx="minor"/>
          </p:style>
        </p:sp>
      </p:grpSp>
      <p:sp>
        <p:nvSpPr>
          <p:cNvPr id="1644" name="Line 35"/>
          <p:cNvSpPr/>
          <p:nvPr/>
        </p:nvSpPr>
        <p:spPr>
          <a:xfrm>
            <a:off x="3027960" y="5923800"/>
            <a:ext cx="1472040" cy="360"/>
          </a:xfrm>
          <a:prstGeom prst="line">
            <a:avLst/>
          </a:prstGeom>
          <a:ln w="28575">
            <a:solidFill>
              <a:schemeClr val="tx1"/>
            </a:solidFill>
            <a:round/>
            <a:tailEnd len="med" type="triangle" w="med"/>
          </a:ln>
        </p:spPr>
        <p:style>
          <a:lnRef idx="0"/>
          <a:fillRef idx="0"/>
          <a:effectRef idx="0"/>
          <a:fontRef idx="minor"/>
        </p:style>
      </p:sp>
      <p:sp>
        <p:nvSpPr>
          <p:cNvPr id="1645" name="CustomShape 36"/>
          <p:cNvSpPr/>
          <p:nvPr/>
        </p:nvSpPr>
        <p:spPr>
          <a:xfrm>
            <a:off x="804960" y="1889640"/>
            <a:ext cx="11035080" cy="23173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switching rate: </a:t>
            </a:r>
            <a:r>
              <a:rPr b="0" lang="en-US" sz="3200" spc="-1" strike="noStrike">
                <a:solidFill>
                  <a:srgbClr val="000000"/>
                </a:solidFill>
                <a:latin typeface="Calibri"/>
                <a:ea typeface="DejaVu Sans"/>
              </a:rPr>
              <a:t>rate at which packets can be transfer from inputs to outputs</a:t>
            </a:r>
            <a:endParaRPr b="0" lang="en-US" sz="32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often measured as multiple of input/output line rate</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 inputs: switching rate N times line rate desirable</a:t>
            </a:r>
            <a:endParaRPr b="0" lang="en-US" sz="2400" spc="-1" strike="noStrike">
              <a:latin typeface="Arial"/>
            </a:endParaRPr>
          </a:p>
        </p:txBody>
      </p:sp>
      <p:sp>
        <p:nvSpPr>
          <p:cNvPr id="1646" name="CustomShape 37"/>
          <p:cNvSpPr/>
          <p:nvPr/>
        </p:nvSpPr>
        <p:spPr>
          <a:xfrm>
            <a:off x="2758680" y="4081680"/>
            <a:ext cx="3042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7" name="CustomShape 38"/>
          <p:cNvSpPr/>
          <p:nvPr/>
        </p:nvSpPr>
        <p:spPr>
          <a:xfrm>
            <a:off x="2751840" y="5718240"/>
            <a:ext cx="3042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8" name="CustomShape 39"/>
          <p:cNvSpPr/>
          <p:nvPr/>
        </p:nvSpPr>
        <p:spPr>
          <a:xfrm>
            <a:off x="7595640" y="4081680"/>
            <a:ext cx="3042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9" name="CustomShape 40"/>
          <p:cNvSpPr/>
          <p:nvPr/>
        </p:nvSpPr>
        <p:spPr>
          <a:xfrm>
            <a:off x="7589160" y="5718240"/>
            <a:ext cx="3042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50" name="CustomShape 41"/>
          <p:cNvSpPr/>
          <p:nvPr/>
        </p:nvSpPr>
        <p:spPr>
          <a:xfrm>
            <a:off x="4611600" y="4095000"/>
            <a:ext cx="1330560" cy="6386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DejaVu Sans"/>
              </a:rPr>
              <a:t>(rate: NR, ideally)</a:t>
            </a:r>
            <a:endParaRPr b="0" lang="en-US" sz="1800" spc="-1" strike="noStrike">
              <a:latin typeface="Arial"/>
            </a:endParaRPr>
          </a:p>
        </p:txBody>
      </p:sp>
      <p:sp>
        <p:nvSpPr>
          <p:cNvPr id="1651" name="CustomShape 4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2F986BA-74EA-426C-BFE6-11DC38020770}" type="slidenum">
              <a:rPr b="0" lang="en-US" sz="1100" spc="-1" strike="noStrike">
                <a:solidFill>
                  <a:srgbClr val="404040"/>
                </a:solidFill>
                <a:latin typeface="Calibri"/>
              </a:rPr>
              <a:t>23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ntr" presetID="9">
                                  <p:stCondLst>
                                    <p:cond delay="0"/>
                                  </p:stCondLst>
                                  <p:childTnLst>
                                    <p:set>
                                      <p:cBhvr>
                                        <p:cTn id="352" dur="1" fill="hold">
                                          <p:stCondLst>
                                            <p:cond delay="0"/>
                                          </p:stCondLst>
                                        </p:cTn>
                                        <p:tgtEl>
                                          <p:spTgt spid="1645"/>
                                        </p:tgtEl>
                                        <p:attrNameLst>
                                          <p:attrName>style.visibility</p:attrName>
                                        </p:attrNameLst>
                                      </p:cBhvr>
                                      <p:to>
                                        <p:strVal val="visible"/>
                                      </p:to>
                                    </p:set>
                                    <p:animEffect filter="dissolve" transition="in">
                                      <p:cBhvr additive="repl">
                                        <p:cTn id="353" dur="500"/>
                                        <p:tgtEl>
                                          <p:spTgt spid="1645"/>
                                        </p:tgtEl>
                                      </p:cBhvr>
                                    </p:animEffect>
                                  </p:childTnLst>
                                </p:cTn>
                              </p:par>
                              <p:par>
                                <p:cTn id="354" nodeType="withEffect" fill="hold" presetClass="entr" presetID="9">
                                  <p:stCondLst>
                                    <p:cond delay="0"/>
                                  </p:stCondLst>
                                  <p:childTnLst>
                                    <p:set>
                                      <p:cBhvr>
                                        <p:cTn id="355" dur="1" fill="hold">
                                          <p:stCondLst>
                                            <p:cond delay="0"/>
                                          </p:stCondLst>
                                        </p:cTn>
                                        <p:tgtEl>
                                          <p:spTgt spid="1650"/>
                                        </p:tgtEl>
                                        <p:attrNameLst>
                                          <p:attrName>style.visibility</p:attrName>
                                        </p:attrNameLst>
                                      </p:cBhvr>
                                      <p:to>
                                        <p:strVal val="visible"/>
                                      </p:to>
                                    </p:set>
                                    <p:animEffect filter="dissolve" transition="in">
                                      <p:cBhvr additive="repl">
                                        <p:cTn id="356" dur="500"/>
                                        <p:tgtEl>
                                          <p:spTgt spid="1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latin typeface="Arial"/>
            </a:endParaRPr>
          </a:p>
        </p:txBody>
      </p:sp>
      <p:grpSp>
        <p:nvGrpSpPr>
          <p:cNvPr id="1653" name="Group 2"/>
          <p:cNvGrpSpPr/>
          <p:nvPr/>
        </p:nvGrpSpPr>
        <p:grpSpPr>
          <a:xfrm>
            <a:off x="4769280" y="4484520"/>
            <a:ext cx="1092960" cy="215280"/>
            <a:chOff x="4769280" y="4484520"/>
            <a:chExt cx="1092960" cy="215280"/>
          </a:xfrm>
        </p:grpSpPr>
        <p:sp>
          <p:nvSpPr>
            <p:cNvPr id="1654" name="CustomShape 3"/>
            <p:cNvSpPr/>
            <p:nvPr/>
          </p:nvSpPr>
          <p:spPr>
            <a:xfrm>
              <a:off x="4837320" y="448452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55" name="CustomShape 4"/>
            <p:cNvSpPr/>
            <p:nvPr/>
          </p:nvSpPr>
          <p:spPr>
            <a:xfrm>
              <a:off x="4865040" y="4545000"/>
              <a:ext cx="208800" cy="95400"/>
            </a:xfrm>
            <a:prstGeom prst="rect">
              <a:avLst/>
            </a:prstGeom>
            <a:solidFill>
              <a:srgbClr val="ffffff"/>
            </a:solidFill>
            <a:ln w="19050">
              <a:solidFill>
                <a:srgbClr val="006600"/>
              </a:solidFill>
              <a:miter/>
            </a:ln>
          </p:spPr>
          <p:style>
            <a:lnRef idx="0"/>
            <a:fillRef idx="0"/>
            <a:effectRef idx="0"/>
            <a:fontRef idx="minor"/>
          </p:style>
        </p:sp>
        <p:sp>
          <p:nvSpPr>
            <p:cNvPr id="1656" name="CustomShape 5"/>
            <p:cNvSpPr/>
            <p:nvPr/>
          </p:nvSpPr>
          <p:spPr>
            <a:xfrm>
              <a:off x="5103720" y="4506480"/>
              <a:ext cx="171360" cy="164520"/>
            </a:xfrm>
            <a:prstGeom prst="rect">
              <a:avLst/>
            </a:prstGeom>
            <a:solidFill>
              <a:srgbClr val="ffffff"/>
            </a:solidFill>
            <a:ln w="19050">
              <a:solidFill>
                <a:srgbClr val="3333cc"/>
              </a:solidFill>
              <a:miter/>
            </a:ln>
          </p:spPr>
          <p:style>
            <a:lnRef idx="0"/>
            <a:fillRef idx="0"/>
            <a:effectRef idx="0"/>
            <a:fontRef idx="minor"/>
          </p:style>
        </p:sp>
        <p:sp>
          <p:nvSpPr>
            <p:cNvPr id="1657" name="CustomShape 6"/>
            <p:cNvSpPr/>
            <p:nvPr/>
          </p:nvSpPr>
          <p:spPr>
            <a:xfrm>
              <a:off x="5306040" y="4502880"/>
              <a:ext cx="172800" cy="165960"/>
            </a:xfrm>
            <a:prstGeom prst="rect">
              <a:avLst/>
            </a:prstGeom>
            <a:solidFill>
              <a:srgbClr val="ffffff"/>
            </a:solidFill>
            <a:ln w="19050">
              <a:solidFill>
                <a:srgbClr val="ff0000"/>
              </a:solidFill>
              <a:miter/>
            </a:ln>
          </p:spPr>
          <p:style>
            <a:lnRef idx="0"/>
            <a:fillRef idx="0"/>
            <a:effectRef idx="0"/>
            <a:fontRef idx="minor"/>
          </p:style>
        </p:sp>
        <p:sp>
          <p:nvSpPr>
            <p:cNvPr id="1658" name="Line 7"/>
            <p:cNvSpPr/>
            <p:nvPr/>
          </p:nvSpPr>
          <p:spPr>
            <a:xfrm>
              <a:off x="4769280" y="4592880"/>
              <a:ext cx="1092960" cy="360"/>
            </a:xfrm>
            <a:prstGeom prst="line">
              <a:avLst/>
            </a:prstGeom>
            <a:ln w="19050">
              <a:solidFill>
                <a:srgbClr val="000000"/>
              </a:solidFill>
              <a:round/>
              <a:tailEnd len="med" type="triangle" w="med"/>
            </a:ln>
          </p:spPr>
          <p:style>
            <a:lnRef idx="0"/>
            <a:fillRef idx="0"/>
            <a:effectRef idx="0"/>
            <a:fontRef idx="minor"/>
          </p:style>
        </p:sp>
      </p:grpSp>
      <p:grpSp>
        <p:nvGrpSpPr>
          <p:cNvPr id="1659" name="Group 8"/>
          <p:cNvGrpSpPr/>
          <p:nvPr/>
        </p:nvGrpSpPr>
        <p:grpSpPr>
          <a:xfrm>
            <a:off x="4767480" y="4879800"/>
            <a:ext cx="1094400" cy="215280"/>
            <a:chOff x="4767480" y="4879800"/>
            <a:chExt cx="1094400" cy="215280"/>
          </a:xfrm>
        </p:grpSpPr>
        <p:sp>
          <p:nvSpPr>
            <p:cNvPr id="1660" name="CustomShape 9"/>
            <p:cNvSpPr/>
            <p:nvPr/>
          </p:nvSpPr>
          <p:spPr>
            <a:xfrm>
              <a:off x="4835520" y="487980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61" name="CustomShape 10"/>
            <p:cNvSpPr/>
            <p:nvPr/>
          </p:nvSpPr>
          <p:spPr>
            <a:xfrm>
              <a:off x="4863240" y="4940280"/>
              <a:ext cx="208800" cy="95400"/>
            </a:xfrm>
            <a:prstGeom prst="rect">
              <a:avLst/>
            </a:prstGeom>
            <a:solidFill>
              <a:srgbClr val="ffffff"/>
            </a:solidFill>
            <a:ln w="19050">
              <a:solidFill>
                <a:srgbClr val="006600"/>
              </a:solidFill>
              <a:miter/>
            </a:ln>
          </p:spPr>
          <p:style>
            <a:lnRef idx="0"/>
            <a:fillRef idx="0"/>
            <a:effectRef idx="0"/>
            <a:fontRef idx="minor"/>
          </p:style>
        </p:sp>
        <p:sp>
          <p:nvSpPr>
            <p:cNvPr id="1662" name="CustomShape 11"/>
            <p:cNvSpPr/>
            <p:nvPr/>
          </p:nvSpPr>
          <p:spPr>
            <a:xfrm>
              <a:off x="5101920" y="4901760"/>
              <a:ext cx="171360" cy="164520"/>
            </a:xfrm>
            <a:prstGeom prst="rect">
              <a:avLst/>
            </a:prstGeom>
            <a:solidFill>
              <a:srgbClr val="ffffff"/>
            </a:solidFill>
            <a:ln w="19050">
              <a:solidFill>
                <a:srgbClr val="3333cc"/>
              </a:solidFill>
              <a:miter/>
            </a:ln>
          </p:spPr>
          <p:style>
            <a:lnRef idx="0"/>
            <a:fillRef idx="0"/>
            <a:effectRef idx="0"/>
            <a:fontRef idx="minor"/>
          </p:style>
        </p:sp>
        <p:sp>
          <p:nvSpPr>
            <p:cNvPr id="1663" name="CustomShape 12"/>
            <p:cNvSpPr/>
            <p:nvPr/>
          </p:nvSpPr>
          <p:spPr>
            <a:xfrm>
              <a:off x="5304600" y="4898160"/>
              <a:ext cx="172800" cy="165960"/>
            </a:xfrm>
            <a:prstGeom prst="rect">
              <a:avLst/>
            </a:prstGeom>
            <a:solidFill>
              <a:srgbClr val="ffffff"/>
            </a:solidFill>
            <a:ln w="19050">
              <a:solidFill>
                <a:srgbClr val="ff0000"/>
              </a:solidFill>
              <a:miter/>
            </a:ln>
          </p:spPr>
          <p:style>
            <a:lnRef idx="0"/>
            <a:fillRef idx="0"/>
            <a:effectRef idx="0"/>
            <a:fontRef idx="minor"/>
          </p:style>
        </p:sp>
        <p:sp>
          <p:nvSpPr>
            <p:cNvPr id="1664" name="Line 13"/>
            <p:cNvSpPr/>
            <p:nvPr/>
          </p:nvSpPr>
          <p:spPr>
            <a:xfrm>
              <a:off x="4767480" y="4988160"/>
              <a:ext cx="1094400" cy="360"/>
            </a:xfrm>
            <a:prstGeom prst="line">
              <a:avLst/>
            </a:prstGeom>
            <a:ln w="19050">
              <a:solidFill>
                <a:srgbClr val="000000"/>
              </a:solidFill>
              <a:round/>
              <a:tailEnd len="med" type="triangle" w="med"/>
            </a:ln>
          </p:spPr>
          <p:style>
            <a:lnRef idx="0"/>
            <a:fillRef idx="0"/>
            <a:effectRef idx="0"/>
            <a:fontRef idx="minor"/>
          </p:style>
        </p:sp>
      </p:grpSp>
      <p:grpSp>
        <p:nvGrpSpPr>
          <p:cNvPr id="1665" name="Group 14"/>
          <p:cNvGrpSpPr/>
          <p:nvPr/>
        </p:nvGrpSpPr>
        <p:grpSpPr>
          <a:xfrm>
            <a:off x="4762800" y="5306760"/>
            <a:ext cx="1079280" cy="215280"/>
            <a:chOff x="4762800" y="5306760"/>
            <a:chExt cx="1079280" cy="215280"/>
          </a:xfrm>
        </p:grpSpPr>
        <p:sp>
          <p:nvSpPr>
            <p:cNvPr id="1666" name="CustomShape 15"/>
            <p:cNvSpPr/>
            <p:nvPr/>
          </p:nvSpPr>
          <p:spPr>
            <a:xfrm>
              <a:off x="4830840" y="530676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67" name="CustomShape 16"/>
            <p:cNvSpPr/>
            <p:nvPr/>
          </p:nvSpPr>
          <p:spPr>
            <a:xfrm>
              <a:off x="4858560" y="5367240"/>
              <a:ext cx="208800" cy="95400"/>
            </a:xfrm>
            <a:prstGeom prst="rect">
              <a:avLst/>
            </a:prstGeom>
            <a:solidFill>
              <a:srgbClr val="ffffff"/>
            </a:solidFill>
            <a:ln w="19050">
              <a:solidFill>
                <a:srgbClr val="006600"/>
              </a:solidFill>
              <a:miter/>
            </a:ln>
          </p:spPr>
          <p:style>
            <a:lnRef idx="0"/>
            <a:fillRef idx="0"/>
            <a:effectRef idx="0"/>
            <a:fontRef idx="minor"/>
          </p:style>
        </p:sp>
        <p:sp>
          <p:nvSpPr>
            <p:cNvPr id="1668" name="CustomShape 17"/>
            <p:cNvSpPr/>
            <p:nvPr/>
          </p:nvSpPr>
          <p:spPr>
            <a:xfrm>
              <a:off x="5097240" y="5329080"/>
              <a:ext cx="171360" cy="164520"/>
            </a:xfrm>
            <a:prstGeom prst="rect">
              <a:avLst/>
            </a:prstGeom>
            <a:solidFill>
              <a:srgbClr val="ffffff"/>
            </a:solidFill>
            <a:ln w="19050">
              <a:solidFill>
                <a:srgbClr val="3333cc"/>
              </a:solidFill>
              <a:miter/>
            </a:ln>
          </p:spPr>
          <p:style>
            <a:lnRef idx="0"/>
            <a:fillRef idx="0"/>
            <a:effectRef idx="0"/>
            <a:fontRef idx="minor"/>
          </p:style>
        </p:sp>
        <p:sp>
          <p:nvSpPr>
            <p:cNvPr id="1669" name="CustomShape 18"/>
            <p:cNvSpPr/>
            <p:nvPr/>
          </p:nvSpPr>
          <p:spPr>
            <a:xfrm>
              <a:off x="5299920" y="5325120"/>
              <a:ext cx="172800" cy="165960"/>
            </a:xfrm>
            <a:prstGeom prst="rect">
              <a:avLst/>
            </a:prstGeom>
            <a:solidFill>
              <a:srgbClr val="ffffff"/>
            </a:solidFill>
            <a:ln w="19050">
              <a:solidFill>
                <a:srgbClr val="ff0000"/>
              </a:solidFill>
              <a:miter/>
            </a:ln>
          </p:spPr>
          <p:style>
            <a:lnRef idx="0"/>
            <a:fillRef idx="0"/>
            <a:effectRef idx="0"/>
            <a:fontRef idx="minor"/>
          </p:style>
        </p:sp>
        <p:sp>
          <p:nvSpPr>
            <p:cNvPr id="1670" name="Line 19"/>
            <p:cNvSpPr/>
            <p:nvPr/>
          </p:nvSpPr>
          <p:spPr>
            <a:xfrm>
              <a:off x="4762800" y="5414760"/>
              <a:ext cx="1079280" cy="360"/>
            </a:xfrm>
            <a:prstGeom prst="line">
              <a:avLst/>
            </a:prstGeom>
            <a:ln w="19050">
              <a:solidFill>
                <a:srgbClr val="000000"/>
              </a:solidFill>
              <a:round/>
              <a:tailEnd len="med" type="triangle" w="med"/>
            </a:ln>
          </p:spPr>
          <p:style>
            <a:lnRef idx="0"/>
            <a:fillRef idx="0"/>
            <a:effectRef idx="0"/>
            <a:fontRef idx="minor"/>
          </p:style>
        </p:sp>
      </p:grpSp>
      <p:sp>
        <p:nvSpPr>
          <p:cNvPr id="1671" name="Line 20"/>
          <p:cNvSpPr/>
          <p:nvPr/>
        </p:nvSpPr>
        <p:spPr>
          <a:xfrm>
            <a:off x="5888160" y="4492440"/>
            <a:ext cx="360" cy="1003320"/>
          </a:xfrm>
          <a:prstGeom prst="line">
            <a:avLst/>
          </a:prstGeom>
          <a:ln w="76200">
            <a:solidFill>
              <a:srgbClr val="ff0000"/>
            </a:solidFill>
            <a:round/>
          </a:ln>
        </p:spPr>
        <p:style>
          <a:lnRef idx="0"/>
          <a:fillRef idx="0"/>
          <a:effectRef idx="0"/>
          <a:fontRef idx="minor"/>
        </p:style>
      </p:sp>
      <p:grpSp>
        <p:nvGrpSpPr>
          <p:cNvPr id="1672" name="Group 21"/>
          <p:cNvGrpSpPr/>
          <p:nvPr/>
        </p:nvGrpSpPr>
        <p:grpSpPr>
          <a:xfrm>
            <a:off x="5956200" y="4501440"/>
            <a:ext cx="1030320" cy="215280"/>
            <a:chOff x="5956200" y="4501440"/>
            <a:chExt cx="1030320" cy="215280"/>
          </a:xfrm>
        </p:grpSpPr>
        <p:sp>
          <p:nvSpPr>
            <p:cNvPr id="1673" name="CustomShape 22"/>
            <p:cNvSpPr/>
            <p:nvPr/>
          </p:nvSpPr>
          <p:spPr>
            <a:xfrm>
              <a:off x="6164280" y="450144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74" name="CustomShape 23"/>
            <p:cNvSpPr/>
            <p:nvPr/>
          </p:nvSpPr>
          <p:spPr>
            <a:xfrm>
              <a:off x="6597720" y="4560120"/>
              <a:ext cx="208800" cy="96120"/>
            </a:xfrm>
            <a:prstGeom prst="rect">
              <a:avLst/>
            </a:prstGeom>
            <a:solidFill>
              <a:srgbClr val="ffffff"/>
            </a:solidFill>
            <a:ln w="19050">
              <a:solidFill>
                <a:srgbClr val="006600"/>
              </a:solidFill>
              <a:miter/>
            </a:ln>
          </p:spPr>
          <p:style>
            <a:lnRef idx="0"/>
            <a:fillRef idx="0"/>
            <a:effectRef idx="0"/>
            <a:fontRef idx="minor"/>
          </p:style>
        </p:sp>
        <p:sp>
          <p:nvSpPr>
            <p:cNvPr id="1675" name="CustomShape 24"/>
            <p:cNvSpPr/>
            <p:nvPr/>
          </p:nvSpPr>
          <p:spPr>
            <a:xfrm>
              <a:off x="6396120" y="4523400"/>
              <a:ext cx="170640" cy="164520"/>
            </a:xfrm>
            <a:prstGeom prst="rect">
              <a:avLst/>
            </a:prstGeom>
            <a:solidFill>
              <a:srgbClr val="ffffff"/>
            </a:solidFill>
            <a:ln w="19050">
              <a:solidFill>
                <a:srgbClr val="3333cc"/>
              </a:solidFill>
              <a:miter/>
            </a:ln>
          </p:spPr>
          <p:style>
            <a:lnRef idx="0"/>
            <a:fillRef idx="0"/>
            <a:effectRef idx="0"/>
            <a:fontRef idx="minor"/>
          </p:style>
        </p:sp>
        <p:sp>
          <p:nvSpPr>
            <p:cNvPr id="1676" name="CustomShape 25"/>
            <p:cNvSpPr/>
            <p:nvPr/>
          </p:nvSpPr>
          <p:spPr>
            <a:xfrm>
              <a:off x="6194520" y="4528440"/>
              <a:ext cx="170640" cy="165960"/>
            </a:xfrm>
            <a:prstGeom prst="rect">
              <a:avLst/>
            </a:prstGeom>
            <a:solidFill>
              <a:srgbClr val="ffffff"/>
            </a:solidFill>
            <a:ln w="19050">
              <a:solidFill>
                <a:srgbClr val="ff0000"/>
              </a:solidFill>
              <a:miter/>
            </a:ln>
          </p:spPr>
          <p:style>
            <a:lnRef idx="0"/>
            <a:fillRef idx="0"/>
            <a:effectRef idx="0"/>
            <a:fontRef idx="minor"/>
          </p:style>
        </p:sp>
        <p:sp>
          <p:nvSpPr>
            <p:cNvPr id="1677" name="Line 26"/>
            <p:cNvSpPr/>
            <p:nvPr/>
          </p:nvSpPr>
          <p:spPr>
            <a:xfrm>
              <a:off x="5956200" y="4604400"/>
              <a:ext cx="1030320" cy="360"/>
            </a:xfrm>
            <a:prstGeom prst="line">
              <a:avLst/>
            </a:prstGeom>
            <a:ln w="19050">
              <a:solidFill>
                <a:srgbClr val="000000"/>
              </a:solidFill>
              <a:round/>
              <a:tailEnd len="med" type="triangle" w="med"/>
            </a:ln>
          </p:spPr>
          <p:style>
            <a:lnRef idx="0"/>
            <a:fillRef idx="0"/>
            <a:effectRef idx="0"/>
            <a:fontRef idx="minor"/>
          </p:style>
        </p:sp>
      </p:grpSp>
      <p:grpSp>
        <p:nvGrpSpPr>
          <p:cNvPr id="1678" name="Group 27"/>
          <p:cNvGrpSpPr/>
          <p:nvPr/>
        </p:nvGrpSpPr>
        <p:grpSpPr>
          <a:xfrm>
            <a:off x="5946480" y="4893480"/>
            <a:ext cx="1044720" cy="215280"/>
            <a:chOff x="5946480" y="4893480"/>
            <a:chExt cx="1044720" cy="215280"/>
          </a:xfrm>
        </p:grpSpPr>
        <p:sp>
          <p:nvSpPr>
            <p:cNvPr id="1679" name="CustomShape 28"/>
            <p:cNvSpPr/>
            <p:nvPr/>
          </p:nvSpPr>
          <p:spPr>
            <a:xfrm>
              <a:off x="6168960" y="489348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0" name="CustomShape 29"/>
            <p:cNvSpPr/>
            <p:nvPr/>
          </p:nvSpPr>
          <p:spPr>
            <a:xfrm>
              <a:off x="6602400" y="4952160"/>
              <a:ext cx="208800" cy="96120"/>
            </a:xfrm>
            <a:prstGeom prst="rect">
              <a:avLst/>
            </a:prstGeom>
            <a:solidFill>
              <a:srgbClr val="ffffff"/>
            </a:solidFill>
            <a:ln w="19050">
              <a:solidFill>
                <a:srgbClr val="006600"/>
              </a:solidFill>
              <a:miter/>
            </a:ln>
          </p:spPr>
          <p:style>
            <a:lnRef idx="0"/>
            <a:fillRef idx="0"/>
            <a:effectRef idx="0"/>
            <a:fontRef idx="minor"/>
          </p:style>
        </p:sp>
        <p:sp>
          <p:nvSpPr>
            <p:cNvPr id="1681" name="CustomShape 30"/>
            <p:cNvSpPr/>
            <p:nvPr/>
          </p:nvSpPr>
          <p:spPr>
            <a:xfrm>
              <a:off x="6400800" y="4915800"/>
              <a:ext cx="170640" cy="164520"/>
            </a:xfrm>
            <a:prstGeom prst="rect">
              <a:avLst/>
            </a:prstGeom>
            <a:solidFill>
              <a:srgbClr val="ffffff"/>
            </a:solidFill>
            <a:ln w="19050">
              <a:solidFill>
                <a:srgbClr val="3333cc"/>
              </a:solidFill>
              <a:miter/>
            </a:ln>
          </p:spPr>
          <p:style>
            <a:lnRef idx="0"/>
            <a:fillRef idx="0"/>
            <a:effectRef idx="0"/>
            <a:fontRef idx="minor"/>
          </p:style>
        </p:sp>
        <p:sp>
          <p:nvSpPr>
            <p:cNvPr id="1682" name="CustomShape 31"/>
            <p:cNvSpPr/>
            <p:nvPr/>
          </p:nvSpPr>
          <p:spPr>
            <a:xfrm>
              <a:off x="6199200" y="4920480"/>
              <a:ext cx="170640" cy="165960"/>
            </a:xfrm>
            <a:prstGeom prst="rect">
              <a:avLst/>
            </a:prstGeom>
            <a:solidFill>
              <a:srgbClr val="ffffff"/>
            </a:solidFill>
            <a:ln w="19050">
              <a:solidFill>
                <a:srgbClr val="ff0000"/>
              </a:solidFill>
              <a:miter/>
            </a:ln>
          </p:spPr>
          <p:style>
            <a:lnRef idx="0"/>
            <a:fillRef idx="0"/>
            <a:effectRef idx="0"/>
            <a:fontRef idx="minor"/>
          </p:style>
        </p:sp>
        <p:sp>
          <p:nvSpPr>
            <p:cNvPr id="1683" name="Line 32"/>
            <p:cNvSpPr/>
            <p:nvPr/>
          </p:nvSpPr>
          <p:spPr>
            <a:xfrm>
              <a:off x="5946480" y="4996440"/>
              <a:ext cx="1044720" cy="360"/>
            </a:xfrm>
            <a:prstGeom prst="line">
              <a:avLst/>
            </a:prstGeom>
            <a:ln w="19050">
              <a:solidFill>
                <a:srgbClr val="000000"/>
              </a:solidFill>
              <a:round/>
              <a:tailEnd len="med" type="triangle" w="med"/>
            </a:ln>
          </p:spPr>
          <p:style>
            <a:lnRef idx="0"/>
            <a:fillRef idx="0"/>
            <a:effectRef idx="0"/>
            <a:fontRef idx="minor"/>
          </p:style>
        </p:sp>
      </p:grpSp>
      <p:grpSp>
        <p:nvGrpSpPr>
          <p:cNvPr id="1684" name="Group 33"/>
          <p:cNvGrpSpPr/>
          <p:nvPr/>
        </p:nvGrpSpPr>
        <p:grpSpPr>
          <a:xfrm>
            <a:off x="5944680" y="5315400"/>
            <a:ext cx="1046160" cy="215280"/>
            <a:chOff x="5944680" y="5315400"/>
            <a:chExt cx="1046160" cy="215280"/>
          </a:xfrm>
        </p:grpSpPr>
        <p:sp>
          <p:nvSpPr>
            <p:cNvPr id="1685" name="CustomShape 34"/>
            <p:cNvSpPr/>
            <p:nvPr/>
          </p:nvSpPr>
          <p:spPr>
            <a:xfrm>
              <a:off x="6169320" y="531540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6" name="CustomShape 35"/>
            <p:cNvSpPr/>
            <p:nvPr/>
          </p:nvSpPr>
          <p:spPr>
            <a:xfrm>
              <a:off x="6602760" y="5374440"/>
              <a:ext cx="208800" cy="96120"/>
            </a:xfrm>
            <a:prstGeom prst="rect">
              <a:avLst/>
            </a:prstGeom>
            <a:solidFill>
              <a:srgbClr val="ffffff"/>
            </a:solidFill>
            <a:ln w="19050">
              <a:solidFill>
                <a:srgbClr val="006600"/>
              </a:solidFill>
              <a:miter/>
            </a:ln>
          </p:spPr>
          <p:style>
            <a:lnRef idx="0"/>
            <a:fillRef idx="0"/>
            <a:effectRef idx="0"/>
            <a:fontRef idx="minor"/>
          </p:style>
        </p:sp>
        <p:sp>
          <p:nvSpPr>
            <p:cNvPr id="1687" name="CustomShape 36"/>
            <p:cNvSpPr/>
            <p:nvPr/>
          </p:nvSpPr>
          <p:spPr>
            <a:xfrm>
              <a:off x="6401160" y="5337720"/>
              <a:ext cx="170640" cy="164520"/>
            </a:xfrm>
            <a:prstGeom prst="rect">
              <a:avLst/>
            </a:prstGeom>
            <a:solidFill>
              <a:srgbClr val="ffffff"/>
            </a:solidFill>
            <a:ln w="19050">
              <a:solidFill>
                <a:srgbClr val="3333cc"/>
              </a:solidFill>
              <a:miter/>
            </a:ln>
          </p:spPr>
          <p:style>
            <a:lnRef idx="0"/>
            <a:fillRef idx="0"/>
            <a:effectRef idx="0"/>
            <a:fontRef idx="minor"/>
          </p:style>
        </p:sp>
        <p:sp>
          <p:nvSpPr>
            <p:cNvPr id="1688" name="CustomShape 37"/>
            <p:cNvSpPr/>
            <p:nvPr/>
          </p:nvSpPr>
          <p:spPr>
            <a:xfrm>
              <a:off x="6199200" y="5342400"/>
              <a:ext cx="170640" cy="165960"/>
            </a:xfrm>
            <a:prstGeom prst="rect">
              <a:avLst/>
            </a:prstGeom>
            <a:solidFill>
              <a:srgbClr val="ffffff"/>
            </a:solidFill>
            <a:ln w="19050">
              <a:solidFill>
                <a:srgbClr val="ff0000"/>
              </a:solidFill>
              <a:miter/>
            </a:ln>
          </p:spPr>
          <p:style>
            <a:lnRef idx="0"/>
            <a:fillRef idx="0"/>
            <a:effectRef idx="0"/>
            <a:fontRef idx="minor"/>
          </p:style>
        </p:sp>
        <p:sp>
          <p:nvSpPr>
            <p:cNvPr id="1689" name="Line 38"/>
            <p:cNvSpPr/>
            <p:nvPr/>
          </p:nvSpPr>
          <p:spPr>
            <a:xfrm>
              <a:off x="5944680" y="5418360"/>
              <a:ext cx="1046160" cy="360"/>
            </a:xfrm>
            <a:prstGeom prst="line">
              <a:avLst/>
            </a:prstGeom>
            <a:ln w="19050">
              <a:solidFill>
                <a:srgbClr val="000000"/>
              </a:solidFill>
              <a:round/>
              <a:tailEnd len="med" type="triangle" w="med"/>
            </a:ln>
          </p:spPr>
          <p:style>
            <a:lnRef idx="0"/>
            <a:fillRef idx="0"/>
            <a:effectRef idx="0"/>
            <a:fontRef idx="minor"/>
          </p:style>
        </p:sp>
      </p:grpSp>
      <p:sp>
        <p:nvSpPr>
          <p:cNvPr id="1690" name="CustomShape 39"/>
          <p:cNvSpPr/>
          <p:nvPr/>
        </p:nvSpPr>
        <p:spPr>
          <a:xfrm>
            <a:off x="5666400" y="5834880"/>
            <a:ext cx="54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bus</a:t>
            </a:r>
            <a:endParaRPr b="0" lang="en-US" sz="1800" spc="-1" strike="noStrike">
              <a:latin typeface="Arial"/>
            </a:endParaRPr>
          </a:p>
        </p:txBody>
      </p:sp>
      <p:grpSp>
        <p:nvGrpSpPr>
          <p:cNvPr id="1691" name="Group 40"/>
          <p:cNvGrpSpPr/>
          <p:nvPr/>
        </p:nvGrpSpPr>
        <p:grpSpPr>
          <a:xfrm>
            <a:off x="1186920" y="4439160"/>
            <a:ext cx="2797920" cy="1749960"/>
            <a:chOff x="1186920" y="4439160"/>
            <a:chExt cx="2797920" cy="1749960"/>
          </a:xfrm>
        </p:grpSpPr>
        <p:grpSp>
          <p:nvGrpSpPr>
            <p:cNvPr id="1692" name="Group 41"/>
            <p:cNvGrpSpPr/>
            <p:nvPr/>
          </p:nvGrpSpPr>
          <p:grpSpPr>
            <a:xfrm>
              <a:off x="1339200" y="4521600"/>
              <a:ext cx="890640" cy="215280"/>
              <a:chOff x="1339200" y="4521600"/>
              <a:chExt cx="890640" cy="215280"/>
            </a:xfrm>
          </p:grpSpPr>
          <p:sp>
            <p:nvSpPr>
              <p:cNvPr id="1693" name="CustomShape 42"/>
              <p:cNvSpPr/>
              <p:nvPr/>
            </p:nvSpPr>
            <p:spPr>
              <a:xfrm>
                <a:off x="1407240" y="452160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94" name="CustomShape 43"/>
              <p:cNvSpPr/>
              <p:nvPr/>
            </p:nvSpPr>
            <p:spPr>
              <a:xfrm>
                <a:off x="1434960" y="4582080"/>
                <a:ext cx="208800" cy="95400"/>
              </a:xfrm>
              <a:prstGeom prst="rect">
                <a:avLst/>
              </a:prstGeom>
              <a:solidFill>
                <a:srgbClr val="ffffff"/>
              </a:solidFill>
              <a:ln w="19050">
                <a:solidFill>
                  <a:srgbClr val="006600"/>
                </a:solidFill>
                <a:miter/>
              </a:ln>
            </p:spPr>
            <p:style>
              <a:lnRef idx="0"/>
              <a:fillRef idx="0"/>
              <a:effectRef idx="0"/>
              <a:fontRef idx="minor"/>
            </p:style>
          </p:sp>
          <p:sp>
            <p:nvSpPr>
              <p:cNvPr id="1695" name="CustomShape 44"/>
              <p:cNvSpPr/>
              <p:nvPr/>
            </p:nvSpPr>
            <p:spPr>
              <a:xfrm>
                <a:off x="1673640" y="4543920"/>
                <a:ext cx="171360" cy="164520"/>
              </a:xfrm>
              <a:prstGeom prst="rect">
                <a:avLst/>
              </a:prstGeom>
              <a:solidFill>
                <a:srgbClr val="ffffff"/>
              </a:solidFill>
              <a:ln w="19050">
                <a:solidFill>
                  <a:srgbClr val="3333cc"/>
                </a:solidFill>
                <a:miter/>
              </a:ln>
            </p:spPr>
            <p:style>
              <a:lnRef idx="0"/>
              <a:fillRef idx="0"/>
              <a:effectRef idx="0"/>
              <a:fontRef idx="minor"/>
            </p:style>
          </p:sp>
          <p:sp>
            <p:nvSpPr>
              <p:cNvPr id="1696" name="CustomShape 45"/>
              <p:cNvSpPr/>
              <p:nvPr/>
            </p:nvSpPr>
            <p:spPr>
              <a:xfrm>
                <a:off x="1876320" y="4539960"/>
                <a:ext cx="172800" cy="165960"/>
              </a:xfrm>
              <a:prstGeom prst="rect">
                <a:avLst/>
              </a:prstGeom>
              <a:solidFill>
                <a:srgbClr val="ffffff"/>
              </a:solidFill>
              <a:ln w="19050">
                <a:solidFill>
                  <a:srgbClr val="ff0000"/>
                </a:solidFill>
                <a:miter/>
              </a:ln>
            </p:spPr>
            <p:style>
              <a:lnRef idx="0"/>
              <a:fillRef idx="0"/>
              <a:effectRef idx="0"/>
              <a:fontRef idx="minor"/>
            </p:style>
          </p:sp>
          <p:sp>
            <p:nvSpPr>
              <p:cNvPr id="1697" name="Line 46"/>
              <p:cNvSpPr/>
              <p:nvPr/>
            </p:nvSpPr>
            <p:spPr>
              <a:xfrm flipV="1">
                <a:off x="1339200" y="462240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698" name="Group 47"/>
            <p:cNvGrpSpPr/>
            <p:nvPr/>
          </p:nvGrpSpPr>
          <p:grpSpPr>
            <a:xfrm>
              <a:off x="1315440" y="4916880"/>
              <a:ext cx="890280" cy="215280"/>
              <a:chOff x="1315440" y="4916880"/>
              <a:chExt cx="890280" cy="215280"/>
            </a:xfrm>
          </p:grpSpPr>
          <p:sp>
            <p:nvSpPr>
              <p:cNvPr id="1699" name="CustomShape 48"/>
              <p:cNvSpPr/>
              <p:nvPr/>
            </p:nvSpPr>
            <p:spPr>
              <a:xfrm>
                <a:off x="1383480" y="491688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0" name="CustomShape 49"/>
              <p:cNvSpPr/>
              <p:nvPr/>
            </p:nvSpPr>
            <p:spPr>
              <a:xfrm>
                <a:off x="1411200" y="4977360"/>
                <a:ext cx="208800" cy="95400"/>
              </a:xfrm>
              <a:prstGeom prst="rect">
                <a:avLst/>
              </a:prstGeom>
              <a:solidFill>
                <a:srgbClr val="ffffff"/>
              </a:solidFill>
              <a:ln w="19050">
                <a:solidFill>
                  <a:srgbClr val="006600"/>
                </a:solidFill>
                <a:miter/>
              </a:ln>
            </p:spPr>
            <p:style>
              <a:lnRef idx="0"/>
              <a:fillRef idx="0"/>
              <a:effectRef idx="0"/>
              <a:fontRef idx="minor"/>
            </p:style>
          </p:sp>
          <p:sp>
            <p:nvSpPr>
              <p:cNvPr id="1701" name="CustomShape 50"/>
              <p:cNvSpPr/>
              <p:nvPr/>
            </p:nvSpPr>
            <p:spPr>
              <a:xfrm>
                <a:off x="1649880" y="4939200"/>
                <a:ext cx="171360" cy="164520"/>
              </a:xfrm>
              <a:prstGeom prst="rect">
                <a:avLst/>
              </a:prstGeom>
              <a:solidFill>
                <a:srgbClr val="ffffff"/>
              </a:solidFill>
              <a:ln w="19050">
                <a:solidFill>
                  <a:srgbClr val="3333cc"/>
                </a:solidFill>
                <a:miter/>
              </a:ln>
            </p:spPr>
            <p:style>
              <a:lnRef idx="0"/>
              <a:fillRef idx="0"/>
              <a:effectRef idx="0"/>
              <a:fontRef idx="minor"/>
            </p:style>
          </p:sp>
          <p:sp>
            <p:nvSpPr>
              <p:cNvPr id="1702" name="CustomShape 51"/>
              <p:cNvSpPr/>
              <p:nvPr/>
            </p:nvSpPr>
            <p:spPr>
              <a:xfrm>
                <a:off x="1852200" y="4935240"/>
                <a:ext cx="172800" cy="165960"/>
              </a:xfrm>
              <a:prstGeom prst="rect">
                <a:avLst/>
              </a:prstGeom>
              <a:solidFill>
                <a:srgbClr val="ffffff"/>
              </a:solidFill>
              <a:ln w="19050">
                <a:solidFill>
                  <a:srgbClr val="ff0000"/>
                </a:solidFill>
                <a:miter/>
              </a:ln>
            </p:spPr>
            <p:style>
              <a:lnRef idx="0"/>
              <a:fillRef idx="0"/>
              <a:effectRef idx="0"/>
              <a:fontRef idx="minor"/>
            </p:style>
          </p:sp>
          <p:sp>
            <p:nvSpPr>
              <p:cNvPr id="1703" name="Line 52"/>
              <p:cNvSpPr/>
              <p:nvPr/>
            </p:nvSpPr>
            <p:spPr>
              <a:xfrm flipV="1">
                <a:off x="1315440" y="501768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04" name="Group 53"/>
            <p:cNvGrpSpPr/>
            <p:nvPr/>
          </p:nvGrpSpPr>
          <p:grpSpPr>
            <a:xfrm>
              <a:off x="1310400" y="5343840"/>
              <a:ext cx="890640" cy="215280"/>
              <a:chOff x="1310400" y="5343840"/>
              <a:chExt cx="890640" cy="215280"/>
            </a:xfrm>
          </p:grpSpPr>
          <p:sp>
            <p:nvSpPr>
              <p:cNvPr id="1705" name="CustomShape 54"/>
              <p:cNvSpPr/>
              <p:nvPr/>
            </p:nvSpPr>
            <p:spPr>
              <a:xfrm>
                <a:off x="1378800" y="534384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6" name="CustomShape 55"/>
              <p:cNvSpPr/>
              <p:nvPr/>
            </p:nvSpPr>
            <p:spPr>
              <a:xfrm>
                <a:off x="1406520" y="5404320"/>
                <a:ext cx="208800" cy="95400"/>
              </a:xfrm>
              <a:prstGeom prst="rect">
                <a:avLst/>
              </a:prstGeom>
              <a:solidFill>
                <a:srgbClr val="ffffff"/>
              </a:solidFill>
              <a:ln w="19050">
                <a:solidFill>
                  <a:srgbClr val="006600"/>
                </a:solidFill>
                <a:miter/>
              </a:ln>
            </p:spPr>
            <p:style>
              <a:lnRef idx="0"/>
              <a:fillRef idx="0"/>
              <a:effectRef idx="0"/>
              <a:fontRef idx="minor"/>
            </p:style>
          </p:sp>
          <p:sp>
            <p:nvSpPr>
              <p:cNvPr id="1707" name="CustomShape 56"/>
              <p:cNvSpPr/>
              <p:nvPr/>
            </p:nvSpPr>
            <p:spPr>
              <a:xfrm>
                <a:off x="1645200" y="5366160"/>
                <a:ext cx="171360" cy="164520"/>
              </a:xfrm>
              <a:prstGeom prst="rect">
                <a:avLst/>
              </a:prstGeom>
              <a:solidFill>
                <a:srgbClr val="ffffff"/>
              </a:solidFill>
              <a:ln w="19050">
                <a:solidFill>
                  <a:srgbClr val="3333cc"/>
                </a:solidFill>
                <a:miter/>
              </a:ln>
            </p:spPr>
            <p:style>
              <a:lnRef idx="0"/>
              <a:fillRef idx="0"/>
              <a:effectRef idx="0"/>
              <a:fontRef idx="minor"/>
            </p:style>
          </p:sp>
          <p:sp>
            <p:nvSpPr>
              <p:cNvPr id="1708" name="CustomShape 57"/>
              <p:cNvSpPr/>
              <p:nvPr/>
            </p:nvSpPr>
            <p:spPr>
              <a:xfrm>
                <a:off x="1847520" y="5362560"/>
                <a:ext cx="172800" cy="165960"/>
              </a:xfrm>
              <a:prstGeom prst="rect">
                <a:avLst/>
              </a:prstGeom>
              <a:solidFill>
                <a:srgbClr val="ffffff"/>
              </a:solidFill>
              <a:ln w="19050">
                <a:solidFill>
                  <a:srgbClr val="ff0000"/>
                </a:solidFill>
                <a:miter/>
              </a:ln>
            </p:spPr>
            <p:style>
              <a:lnRef idx="0"/>
              <a:fillRef idx="0"/>
              <a:effectRef idx="0"/>
              <a:fontRef idx="minor"/>
            </p:style>
          </p:sp>
          <p:sp>
            <p:nvSpPr>
              <p:cNvPr id="1709" name="Line 58"/>
              <p:cNvSpPr/>
              <p:nvPr/>
            </p:nvSpPr>
            <p:spPr>
              <a:xfrm flipV="1">
                <a:off x="1310400" y="5444640"/>
                <a:ext cx="890640" cy="6120"/>
              </a:xfrm>
              <a:prstGeom prst="line">
                <a:avLst/>
              </a:prstGeom>
              <a:ln w="19050">
                <a:solidFill>
                  <a:srgbClr val="000000"/>
                </a:solidFill>
                <a:round/>
                <a:tailEnd len="med" type="triangle" w="med"/>
              </a:ln>
            </p:spPr>
            <p:style>
              <a:lnRef idx="0"/>
              <a:fillRef idx="0"/>
              <a:effectRef idx="0"/>
              <a:fontRef idx="minor"/>
            </p:style>
          </p:sp>
        </p:grpSp>
        <p:sp>
          <p:nvSpPr>
            <p:cNvPr id="1710" name="CustomShape 59"/>
            <p:cNvSpPr/>
            <p:nvPr/>
          </p:nvSpPr>
          <p:spPr>
            <a:xfrm>
              <a:off x="2198160" y="4439160"/>
              <a:ext cx="704160" cy="1175760"/>
            </a:xfrm>
            <a:prstGeom prst="rect">
              <a:avLst/>
            </a:prstGeom>
            <a:solidFill>
              <a:srgbClr val="ffffff"/>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grpSp>
          <p:nvGrpSpPr>
            <p:cNvPr id="1711" name="Group 60"/>
            <p:cNvGrpSpPr/>
            <p:nvPr/>
          </p:nvGrpSpPr>
          <p:grpSpPr>
            <a:xfrm>
              <a:off x="2907720" y="4520160"/>
              <a:ext cx="890280" cy="215280"/>
              <a:chOff x="2907720" y="4520160"/>
              <a:chExt cx="890280" cy="215280"/>
            </a:xfrm>
          </p:grpSpPr>
          <p:sp>
            <p:nvSpPr>
              <p:cNvPr id="1712" name="CustomShape 61"/>
              <p:cNvSpPr/>
              <p:nvPr/>
            </p:nvSpPr>
            <p:spPr>
              <a:xfrm>
                <a:off x="2976120" y="452016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13" name="CustomShape 62"/>
              <p:cNvSpPr/>
              <p:nvPr/>
            </p:nvSpPr>
            <p:spPr>
              <a:xfrm>
                <a:off x="3409560" y="4578840"/>
                <a:ext cx="208800" cy="96120"/>
              </a:xfrm>
              <a:prstGeom prst="rect">
                <a:avLst/>
              </a:prstGeom>
              <a:solidFill>
                <a:srgbClr val="ffffff"/>
              </a:solidFill>
              <a:ln w="19050">
                <a:solidFill>
                  <a:srgbClr val="006600"/>
                </a:solidFill>
                <a:miter/>
              </a:ln>
            </p:spPr>
            <p:style>
              <a:lnRef idx="0"/>
              <a:fillRef idx="0"/>
              <a:effectRef idx="0"/>
              <a:fontRef idx="minor"/>
            </p:style>
          </p:sp>
          <p:sp>
            <p:nvSpPr>
              <p:cNvPr id="1714" name="CustomShape 63"/>
              <p:cNvSpPr/>
              <p:nvPr/>
            </p:nvSpPr>
            <p:spPr>
              <a:xfrm>
                <a:off x="3207960" y="4542120"/>
                <a:ext cx="170640" cy="164520"/>
              </a:xfrm>
              <a:prstGeom prst="rect">
                <a:avLst/>
              </a:prstGeom>
              <a:solidFill>
                <a:srgbClr val="ffffff"/>
              </a:solidFill>
              <a:ln w="19050">
                <a:solidFill>
                  <a:srgbClr val="3333cc"/>
                </a:solidFill>
                <a:miter/>
              </a:ln>
            </p:spPr>
            <p:style>
              <a:lnRef idx="0"/>
              <a:fillRef idx="0"/>
              <a:effectRef idx="0"/>
              <a:fontRef idx="minor"/>
            </p:style>
          </p:sp>
          <p:sp>
            <p:nvSpPr>
              <p:cNvPr id="1715" name="CustomShape 64"/>
              <p:cNvSpPr/>
              <p:nvPr/>
            </p:nvSpPr>
            <p:spPr>
              <a:xfrm>
                <a:off x="3006000" y="4547160"/>
                <a:ext cx="170640" cy="165960"/>
              </a:xfrm>
              <a:prstGeom prst="rect">
                <a:avLst/>
              </a:prstGeom>
              <a:solidFill>
                <a:srgbClr val="ffffff"/>
              </a:solidFill>
              <a:ln w="19050">
                <a:solidFill>
                  <a:srgbClr val="ff0000"/>
                </a:solidFill>
                <a:miter/>
              </a:ln>
            </p:spPr>
            <p:style>
              <a:lnRef idx="0"/>
              <a:fillRef idx="0"/>
              <a:effectRef idx="0"/>
              <a:fontRef idx="minor"/>
            </p:style>
          </p:sp>
          <p:sp>
            <p:nvSpPr>
              <p:cNvPr id="1716" name="Line 65"/>
              <p:cNvSpPr/>
              <p:nvPr/>
            </p:nvSpPr>
            <p:spPr>
              <a:xfrm flipV="1">
                <a:off x="2907720" y="4620960"/>
                <a:ext cx="890280" cy="6480"/>
              </a:xfrm>
              <a:prstGeom prst="line">
                <a:avLst/>
              </a:prstGeom>
              <a:ln w="19050">
                <a:solidFill>
                  <a:srgbClr val="000000"/>
                </a:solidFill>
                <a:round/>
                <a:tailEnd len="med" type="triangle" w="med"/>
              </a:ln>
            </p:spPr>
            <p:style>
              <a:lnRef idx="0"/>
              <a:fillRef idx="0"/>
              <a:effectRef idx="0"/>
              <a:fontRef idx="minor"/>
            </p:style>
          </p:sp>
        </p:grpSp>
        <p:grpSp>
          <p:nvGrpSpPr>
            <p:cNvPr id="1717" name="Group 66"/>
            <p:cNvGrpSpPr/>
            <p:nvPr/>
          </p:nvGrpSpPr>
          <p:grpSpPr>
            <a:xfrm>
              <a:off x="2912400" y="4912200"/>
              <a:ext cx="890640" cy="215280"/>
              <a:chOff x="2912400" y="4912200"/>
              <a:chExt cx="890640" cy="215280"/>
            </a:xfrm>
          </p:grpSpPr>
          <p:sp>
            <p:nvSpPr>
              <p:cNvPr id="1718" name="CustomShape 67"/>
              <p:cNvSpPr/>
              <p:nvPr/>
            </p:nvSpPr>
            <p:spPr>
              <a:xfrm>
                <a:off x="2980800" y="491220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19" name="CustomShape 68"/>
              <p:cNvSpPr/>
              <p:nvPr/>
            </p:nvSpPr>
            <p:spPr>
              <a:xfrm>
                <a:off x="3414240" y="4970880"/>
                <a:ext cx="208800" cy="96120"/>
              </a:xfrm>
              <a:prstGeom prst="rect">
                <a:avLst/>
              </a:prstGeom>
              <a:solidFill>
                <a:srgbClr val="ffffff"/>
              </a:solidFill>
              <a:ln w="19050">
                <a:solidFill>
                  <a:srgbClr val="006600"/>
                </a:solidFill>
                <a:miter/>
              </a:ln>
            </p:spPr>
            <p:style>
              <a:lnRef idx="0"/>
              <a:fillRef idx="0"/>
              <a:effectRef idx="0"/>
              <a:fontRef idx="minor"/>
            </p:style>
          </p:sp>
          <p:sp>
            <p:nvSpPr>
              <p:cNvPr id="1720" name="CustomShape 69"/>
              <p:cNvSpPr/>
              <p:nvPr/>
            </p:nvSpPr>
            <p:spPr>
              <a:xfrm>
                <a:off x="3212640" y="4934520"/>
                <a:ext cx="170640" cy="164520"/>
              </a:xfrm>
              <a:prstGeom prst="rect">
                <a:avLst/>
              </a:prstGeom>
              <a:solidFill>
                <a:srgbClr val="ffffff"/>
              </a:solidFill>
              <a:ln w="19050">
                <a:solidFill>
                  <a:srgbClr val="3333cc"/>
                </a:solidFill>
                <a:miter/>
              </a:ln>
            </p:spPr>
            <p:style>
              <a:lnRef idx="0"/>
              <a:fillRef idx="0"/>
              <a:effectRef idx="0"/>
              <a:fontRef idx="minor"/>
            </p:style>
          </p:sp>
          <p:sp>
            <p:nvSpPr>
              <p:cNvPr id="1721" name="CustomShape 70"/>
              <p:cNvSpPr/>
              <p:nvPr/>
            </p:nvSpPr>
            <p:spPr>
              <a:xfrm>
                <a:off x="3011040" y="4939200"/>
                <a:ext cx="170640" cy="165960"/>
              </a:xfrm>
              <a:prstGeom prst="rect">
                <a:avLst/>
              </a:prstGeom>
              <a:solidFill>
                <a:srgbClr val="ffffff"/>
              </a:solidFill>
              <a:ln w="19050">
                <a:solidFill>
                  <a:srgbClr val="ff0000"/>
                </a:solidFill>
                <a:miter/>
              </a:ln>
            </p:spPr>
            <p:style>
              <a:lnRef idx="0"/>
              <a:fillRef idx="0"/>
              <a:effectRef idx="0"/>
              <a:fontRef idx="minor"/>
            </p:style>
          </p:sp>
          <p:sp>
            <p:nvSpPr>
              <p:cNvPr id="1722" name="Line 71"/>
              <p:cNvSpPr/>
              <p:nvPr/>
            </p:nvSpPr>
            <p:spPr>
              <a:xfrm flipV="1">
                <a:off x="2912400" y="501336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23" name="Group 72"/>
            <p:cNvGrpSpPr/>
            <p:nvPr/>
          </p:nvGrpSpPr>
          <p:grpSpPr>
            <a:xfrm>
              <a:off x="2907720" y="5339160"/>
              <a:ext cx="890280" cy="215280"/>
              <a:chOff x="2907720" y="5339160"/>
              <a:chExt cx="890280" cy="215280"/>
            </a:xfrm>
          </p:grpSpPr>
          <p:sp>
            <p:nvSpPr>
              <p:cNvPr id="1724" name="CustomShape 73"/>
              <p:cNvSpPr/>
              <p:nvPr/>
            </p:nvSpPr>
            <p:spPr>
              <a:xfrm>
                <a:off x="2976120" y="533916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25" name="CustomShape 74"/>
              <p:cNvSpPr/>
              <p:nvPr/>
            </p:nvSpPr>
            <p:spPr>
              <a:xfrm>
                <a:off x="3409560" y="5397840"/>
                <a:ext cx="208800" cy="96120"/>
              </a:xfrm>
              <a:prstGeom prst="rect">
                <a:avLst/>
              </a:prstGeom>
              <a:solidFill>
                <a:srgbClr val="ffffff"/>
              </a:solidFill>
              <a:ln w="19050">
                <a:solidFill>
                  <a:srgbClr val="006600"/>
                </a:solidFill>
                <a:miter/>
              </a:ln>
            </p:spPr>
            <p:style>
              <a:lnRef idx="0"/>
              <a:fillRef idx="0"/>
              <a:effectRef idx="0"/>
              <a:fontRef idx="minor"/>
            </p:style>
          </p:sp>
          <p:sp>
            <p:nvSpPr>
              <p:cNvPr id="1726" name="CustomShape 75"/>
              <p:cNvSpPr/>
              <p:nvPr/>
            </p:nvSpPr>
            <p:spPr>
              <a:xfrm>
                <a:off x="3207960" y="5361480"/>
                <a:ext cx="170640" cy="164520"/>
              </a:xfrm>
              <a:prstGeom prst="rect">
                <a:avLst/>
              </a:prstGeom>
              <a:solidFill>
                <a:srgbClr val="ffffff"/>
              </a:solidFill>
              <a:ln w="19050">
                <a:solidFill>
                  <a:srgbClr val="3333cc"/>
                </a:solidFill>
                <a:miter/>
              </a:ln>
            </p:spPr>
            <p:style>
              <a:lnRef idx="0"/>
              <a:fillRef idx="0"/>
              <a:effectRef idx="0"/>
              <a:fontRef idx="minor"/>
            </p:style>
          </p:sp>
          <p:sp>
            <p:nvSpPr>
              <p:cNvPr id="1727" name="CustomShape 76"/>
              <p:cNvSpPr/>
              <p:nvPr/>
            </p:nvSpPr>
            <p:spPr>
              <a:xfrm>
                <a:off x="3006000" y="5366160"/>
                <a:ext cx="170640" cy="165960"/>
              </a:xfrm>
              <a:prstGeom prst="rect">
                <a:avLst/>
              </a:prstGeom>
              <a:solidFill>
                <a:srgbClr val="ffffff"/>
              </a:solidFill>
              <a:ln w="19050">
                <a:solidFill>
                  <a:srgbClr val="ff0000"/>
                </a:solidFill>
                <a:miter/>
              </a:ln>
            </p:spPr>
            <p:style>
              <a:lnRef idx="0"/>
              <a:fillRef idx="0"/>
              <a:effectRef idx="0"/>
              <a:fontRef idx="minor"/>
            </p:style>
          </p:sp>
          <p:sp>
            <p:nvSpPr>
              <p:cNvPr id="1728" name="Line 77"/>
              <p:cNvSpPr/>
              <p:nvPr/>
            </p:nvSpPr>
            <p:spPr>
              <a:xfrm flipV="1">
                <a:off x="2907720" y="5440320"/>
                <a:ext cx="890280" cy="6120"/>
              </a:xfrm>
              <a:prstGeom prst="line">
                <a:avLst/>
              </a:prstGeom>
              <a:ln w="19050">
                <a:solidFill>
                  <a:srgbClr val="000000"/>
                </a:solidFill>
                <a:round/>
                <a:tailEnd len="med" type="triangle" w="med"/>
              </a:ln>
            </p:spPr>
            <p:style>
              <a:lnRef idx="0"/>
              <a:fillRef idx="0"/>
              <a:effectRef idx="0"/>
              <a:fontRef idx="minor"/>
            </p:style>
          </p:sp>
        </p:grpSp>
        <p:sp>
          <p:nvSpPr>
            <p:cNvPr id="1729" name="CustomShape 78"/>
            <p:cNvSpPr/>
            <p:nvPr/>
          </p:nvSpPr>
          <p:spPr>
            <a:xfrm>
              <a:off x="2033280" y="5824800"/>
              <a:ext cx="10051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730" name="CustomShape 79"/>
            <p:cNvSpPr/>
            <p:nvPr/>
          </p:nvSpPr>
          <p:spPr>
            <a:xfrm>
              <a:off x="2129760" y="4756680"/>
              <a:ext cx="8233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memory</a:t>
              </a:r>
              <a:endParaRPr b="0" lang="en-US" sz="1400" spc="-1" strike="noStrike">
                <a:latin typeface="Arial"/>
              </a:endParaRPr>
            </a:p>
          </p:txBody>
        </p:sp>
        <p:sp>
          <p:nvSpPr>
            <p:cNvPr id="1731" name="CustomShape 80"/>
            <p:cNvSpPr/>
            <p:nvPr/>
          </p:nvSpPr>
          <p:spPr>
            <a:xfrm>
              <a:off x="1186920" y="4564440"/>
              <a:ext cx="2797920" cy="412200"/>
            </a:xfrm>
            <a:custGeom>
              <a:avLst/>
              <a:gdLst/>
              <a:ahLst/>
              <a:rect l="l" t="t" r="r" b="b"/>
              <a:pathLst>
                <a:path w="1763" h="260">
                  <a:moveTo>
                    <a:pt x="0" y="0"/>
                  </a:moveTo>
                  <a:lnTo>
                    <a:pt x="689" y="0"/>
                  </a:lnTo>
                  <a:lnTo>
                    <a:pt x="1054" y="260"/>
                  </a:lnTo>
                  <a:lnTo>
                    <a:pt x="1763" y="260"/>
                  </a:lnTo>
                </a:path>
              </a:pathLst>
            </a:custGeom>
            <a:noFill/>
            <a:ln w="38100">
              <a:solidFill>
                <a:srgbClr val="000000"/>
              </a:solidFill>
              <a:round/>
              <a:tailEnd len="med" type="triangle" w="med"/>
            </a:ln>
          </p:spPr>
          <p:style>
            <a:lnRef idx="0"/>
            <a:fillRef idx="0"/>
            <a:effectRef idx="0"/>
            <a:fontRef idx="minor"/>
          </p:style>
        </p:sp>
      </p:grpSp>
      <p:sp>
        <p:nvSpPr>
          <p:cNvPr id="1732" name="CustomShape 81"/>
          <p:cNvSpPr/>
          <p:nvPr/>
        </p:nvSpPr>
        <p:spPr>
          <a:xfrm>
            <a:off x="5019840" y="4547520"/>
            <a:ext cx="2005920" cy="399240"/>
          </a:xfrm>
          <a:custGeom>
            <a:avLst/>
            <a:gdLst/>
            <a:ahLst/>
            <a:rect l="l" t="t" r="r" b="b"/>
            <a:pathLst>
              <a:path w="1264" h="252">
                <a:moveTo>
                  <a:pt x="0" y="2"/>
                </a:moveTo>
                <a:lnTo>
                  <a:pt x="622" y="0"/>
                </a:lnTo>
                <a:lnTo>
                  <a:pt x="616" y="246"/>
                </a:lnTo>
                <a:lnTo>
                  <a:pt x="1264" y="252"/>
                </a:lnTo>
              </a:path>
            </a:pathLst>
          </a:custGeom>
          <a:noFill/>
          <a:ln w="38100">
            <a:solidFill>
              <a:srgbClr val="000000"/>
            </a:solidFill>
            <a:round/>
            <a:tailEnd len="med" type="triangle" w="med"/>
          </a:ln>
        </p:spPr>
        <p:style>
          <a:lnRef idx="0"/>
          <a:fillRef idx="0"/>
          <a:effectRef idx="0"/>
          <a:fontRef idx="minor"/>
        </p:style>
      </p:sp>
      <p:grpSp>
        <p:nvGrpSpPr>
          <p:cNvPr id="1733" name="Group 82"/>
          <p:cNvGrpSpPr/>
          <p:nvPr/>
        </p:nvGrpSpPr>
        <p:grpSpPr>
          <a:xfrm>
            <a:off x="7269480" y="4512240"/>
            <a:ext cx="2840400" cy="2066040"/>
            <a:chOff x="7269480" y="4512240"/>
            <a:chExt cx="2840400" cy="2066040"/>
          </a:xfrm>
        </p:grpSpPr>
        <p:grpSp>
          <p:nvGrpSpPr>
            <p:cNvPr id="1734" name="Group 83"/>
            <p:cNvGrpSpPr/>
            <p:nvPr/>
          </p:nvGrpSpPr>
          <p:grpSpPr>
            <a:xfrm>
              <a:off x="8052480" y="4512240"/>
              <a:ext cx="890640" cy="215280"/>
              <a:chOff x="8052480" y="4512240"/>
              <a:chExt cx="890640" cy="215280"/>
            </a:xfrm>
          </p:grpSpPr>
          <p:sp>
            <p:nvSpPr>
              <p:cNvPr id="1735" name="CustomShape 84"/>
              <p:cNvSpPr/>
              <p:nvPr/>
            </p:nvSpPr>
            <p:spPr>
              <a:xfrm>
                <a:off x="8120520" y="451224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36" name="CustomShape 85"/>
              <p:cNvSpPr/>
              <p:nvPr/>
            </p:nvSpPr>
            <p:spPr>
              <a:xfrm>
                <a:off x="8148240" y="4572720"/>
                <a:ext cx="208800" cy="95400"/>
              </a:xfrm>
              <a:prstGeom prst="rect">
                <a:avLst/>
              </a:prstGeom>
              <a:solidFill>
                <a:srgbClr val="ffffff"/>
              </a:solidFill>
              <a:ln w="19050">
                <a:solidFill>
                  <a:srgbClr val="006600"/>
                </a:solidFill>
                <a:miter/>
              </a:ln>
            </p:spPr>
            <p:style>
              <a:lnRef idx="0"/>
              <a:fillRef idx="0"/>
              <a:effectRef idx="0"/>
              <a:fontRef idx="minor"/>
            </p:style>
          </p:sp>
          <p:sp>
            <p:nvSpPr>
              <p:cNvPr id="1737" name="CustomShape 86"/>
              <p:cNvSpPr/>
              <p:nvPr/>
            </p:nvSpPr>
            <p:spPr>
              <a:xfrm>
                <a:off x="8386920" y="4534200"/>
                <a:ext cx="171360" cy="164520"/>
              </a:xfrm>
              <a:prstGeom prst="rect">
                <a:avLst/>
              </a:prstGeom>
              <a:solidFill>
                <a:srgbClr val="ffffff"/>
              </a:solidFill>
              <a:ln w="19050">
                <a:solidFill>
                  <a:srgbClr val="3333cc"/>
                </a:solidFill>
                <a:miter/>
              </a:ln>
            </p:spPr>
            <p:style>
              <a:lnRef idx="0"/>
              <a:fillRef idx="0"/>
              <a:effectRef idx="0"/>
              <a:fontRef idx="minor"/>
            </p:style>
          </p:sp>
          <p:sp>
            <p:nvSpPr>
              <p:cNvPr id="1738" name="CustomShape 87"/>
              <p:cNvSpPr/>
              <p:nvPr/>
            </p:nvSpPr>
            <p:spPr>
              <a:xfrm>
                <a:off x="8589240" y="4530600"/>
                <a:ext cx="172800" cy="165960"/>
              </a:xfrm>
              <a:prstGeom prst="rect">
                <a:avLst/>
              </a:prstGeom>
              <a:solidFill>
                <a:srgbClr val="ffffff"/>
              </a:solidFill>
              <a:ln w="19050">
                <a:solidFill>
                  <a:srgbClr val="ff0000"/>
                </a:solidFill>
                <a:miter/>
              </a:ln>
            </p:spPr>
            <p:style>
              <a:lnRef idx="0"/>
              <a:fillRef idx="0"/>
              <a:effectRef idx="0"/>
              <a:fontRef idx="minor"/>
            </p:style>
          </p:sp>
          <p:sp>
            <p:nvSpPr>
              <p:cNvPr id="1739" name="Line 88"/>
              <p:cNvSpPr/>
              <p:nvPr/>
            </p:nvSpPr>
            <p:spPr>
              <a:xfrm flipV="1">
                <a:off x="8052480" y="461268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40" name="Group 89"/>
            <p:cNvGrpSpPr/>
            <p:nvPr/>
          </p:nvGrpSpPr>
          <p:grpSpPr>
            <a:xfrm>
              <a:off x="8028720" y="4907520"/>
              <a:ext cx="890280" cy="215280"/>
              <a:chOff x="8028720" y="4907520"/>
              <a:chExt cx="890280" cy="215280"/>
            </a:xfrm>
          </p:grpSpPr>
          <p:sp>
            <p:nvSpPr>
              <p:cNvPr id="1741" name="CustomShape 90"/>
              <p:cNvSpPr/>
              <p:nvPr/>
            </p:nvSpPr>
            <p:spPr>
              <a:xfrm>
                <a:off x="8096760" y="490752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42" name="CustomShape 91"/>
              <p:cNvSpPr/>
              <p:nvPr/>
            </p:nvSpPr>
            <p:spPr>
              <a:xfrm>
                <a:off x="8124480" y="4968000"/>
                <a:ext cx="208800" cy="95400"/>
              </a:xfrm>
              <a:prstGeom prst="rect">
                <a:avLst/>
              </a:prstGeom>
              <a:solidFill>
                <a:srgbClr val="ffffff"/>
              </a:solidFill>
              <a:ln w="19050">
                <a:solidFill>
                  <a:srgbClr val="006600"/>
                </a:solidFill>
                <a:miter/>
              </a:ln>
            </p:spPr>
            <p:style>
              <a:lnRef idx="0"/>
              <a:fillRef idx="0"/>
              <a:effectRef idx="0"/>
              <a:fontRef idx="minor"/>
            </p:style>
          </p:sp>
          <p:sp>
            <p:nvSpPr>
              <p:cNvPr id="1743" name="CustomShape 92"/>
              <p:cNvSpPr/>
              <p:nvPr/>
            </p:nvSpPr>
            <p:spPr>
              <a:xfrm>
                <a:off x="8363160" y="4929480"/>
                <a:ext cx="171360" cy="164520"/>
              </a:xfrm>
              <a:prstGeom prst="rect">
                <a:avLst/>
              </a:prstGeom>
              <a:solidFill>
                <a:srgbClr val="ffffff"/>
              </a:solidFill>
              <a:ln w="19050">
                <a:solidFill>
                  <a:srgbClr val="3333cc"/>
                </a:solidFill>
                <a:miter/>
              </a:ln>
            </p:spPr>
            <p:style>
              <a:lnRef idx="0"/>
              <a:fillRef idx="0"/>
              <a:effectRef idx="0"/>
              <a:fontRef idx="minor"/>
            </p:style>
          </p:sp>
          <p:sp>
            <p:nvSpPr>
              <p:cNvPr id="1744" name="CustomShape 93"/>
              <p:cNvSpPr/>
              <p:nvPr/>
            </p:nvSpPr>
            <p:spPr>
              <a:xfrm>
                <a:off x="8565480" y="4925880"/>
                <a:ext cx="172800" cy="165960"/>
              </a:xfrm>
              <a:prstGeom prst="rect">
                <a:avLst/>
              </a:prstGeom>
              <a:solidFill>
                <a:srgbClr val="ffffff"/>
              </a:solidFill>
              <a:ln w="19050">
                <a:solidFill>
                  <a:srgbClr val="ff0000"/>
                </a:solidFill>
                <a:miter/>
              </a:ln>
            </p:spPr>
            <p:style>
              <a:lnRef idx="0"/>
              <a:fillRef idx="0"/>
              <a:effectRef idx="0"/>
              <a:fontRef idx="minor"/>
            </p:style>
          </p:sp>
          <p:sp>
            <p:nvSpPr>
              <p:cNvPr id="1745" name="Line 94"/>
              <p:cNvSpPr/>
              <p:nvPr/>
            </p:nvSpPr>
            <p:spPr>
              <a:xfrm flipV="1">
                <a:off x="8028720" y="500832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46" name="Group 95"/>
            <p:cNvGrpSpPr/>
            <p:nvPr/>
          </p:nvGrpSpPr>
          <p:grpSpPr>
            <a:xfrm>
              <a:off x="8023680" y="5334480"/>
              <a:ext cx="890640" cy="215280"/>
              <a:chOff x="8023680" y="5334480"/>
              <a:chExt cx="890640" cy="215280"/>
            </a:xfrm>
          </p:grpSpPr>
          <p:sp>
            <p:nvSpPr>
              <p:cNvPr id="1747" name="CustomShape 96"/>
              <p:cNvSpPr/>
              <p:nvPr/>
            </p:nvSpPr>
            <p:spPr>
              <a:xfrm>
                <a:off x="8092080" y="5334480"/>
                <a:ext cx="67212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48" name="CustomShape 97"/>
              <p:cNvSpPr/>
              <p:nvPr/>
            </p:nvSpPr>
            <p:spPr>
              <a:xfrm>
                <a:off x="8119800" y="5394960"/>
                <a:ext cx="208800" cy="95400"/>
              </a:xfrm>
              <a:prstGeom prst="rect">
                <a:avLst/>
              </a:prstGeom>
              <a:solidFill>
                <a:srgbClr val="ffffff"/>
              </a:solidFill>
              <a:ln w="19050">
                <a:solidFill>
                  <a:srgbClr val="006600"/>
                </a:solidFill>
                <a:miter/>
              </a:ln>
            </p:spPr>
            <p:style>
              <a:lnRef idx="0"/>
              <a:fillRef idx="0"/>
              <a:effectRef idx="0"/>
              <a:fontRef idx="minor"/>
            </p:style>
          </p:sp>
          <p:sp>
            <p:nvSpPr>
              <p:cNvPr id="1749" name="CustomShape 98"/>
              <p:cNvSpPr/>
              <p:nvPr/>
            </p:nvSpPr>
            <p:spPr>
              <a:xfrm>
                <a:off x="8358480" y="5356800"/>
                <a:ext cx="171360" cy="164520"/>
              </a:xfrm>
              <a:prstGeom prst="rect">
                <a:avLst/>
              </a:prstGeom>
              <a:solidFill>
                <a:srgbClr val="ffffff"/>
              </a:solidFill>
              <a:ln w="19050">
                <a:solidFill>
                  <a:srgbClr val="3333cc"/>
                </a:solidFill>
                <a:miter/>
              </a:ln>
            </p:spPr>
            <p:style>
              <a:lnRef idx="0"/>
              <a:fillRef idx="0"/>
              <a:effectRef idx="0"/>
              <a:fontRef idx="minor"/>
            </p:style>
          </p:sp>
          <p:sp>
            <p:nvSpPr>
              <p:cNvPr id="1750" name="CustomShape 99"/>
              <p:cNvSpPr/>
              <p:nvPr/>
            </p:nvSpPr>
            <p:spPr>
              <a:xfrm>
                <a:off x="8560800" y="5352840"/>
                <a:ext cx="172800" cy="165960"/>
              </a:xfrm>
              <a:prstGeom prst="rect">
                <a:avLst/>
              </a:prstGeom>
              <a:solidFill>
                <a:srgbClr val="ffffff"/>
              </a:solidFill>
              <a:ln w="19050">
                <a:solidFill>
                  <a:srgbClr val="ff0000"/>
                </a:solidFill>
                <a:miter/>
              </a:ln>
            </p:spPr>
            <p:style>
              <a:lnRef idx="0"/>
              <a:fillRef idx="0"/>
              <a:effectRef idx="0"/>
              <a:fontRef idx="minor"/>
            </p:style>
          </p:sp>
          <p:sp>
            <p:nvSpPr>
              <p:cNvPr id="1751" name="Line 100"/>
              <p:cNvSpPr/>
              <p:nvPr/>
            </p:nvSpPr>
            <p:spPr>
              <a:xfrm flipV="1">
                <a:off x="8023680" y="543528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52" name="Group 101"/>
            <p:cNvGrpSpPr/>
            <p:nvPr/>
          </p:nvGrpSpPr>
          <p:grpSpPr>
            <a:xfrm>
              <a:off x="9075600" y="5597640"/>
              <a:ext cx="1034280" cy="895320"/>
              <a:chOff x="9075600" y="5597640"/>
              <a:chExt cx="1034280" cy="895320"/>
            </a:xfrm>
          </p:grpSpPr>
          <p:grpSp>
            <p:nvGrpSpPr>
              <p:cNvPr id="1753" name="Group 102"/>
              <p:cNvGrpSpPr/>
              <p:nvPr/>
            </p:nvGrpSpPr>
            <p:grpSpPr>
              <a:xfrm>
                <a:off x="9894600" y="5597640"/>
                <a:ext cx="215280" cy="890640"/>
                <a:chOff x="9894600" y="5597640"/>
                <a:chExt cx="215280" cy="890640"/>
              </a:xfrm>
            </p:grpSpPr>
            <p:sp>
              <p:nvSpPr>
                <p:cNvPr id="1754" name="CustomShape 103"/>
                <p:cNvSpPr/>
                <p:nvPr/>
              </p:nvSpPr>
              <p:spPr>
                <a:xfrm rot="5400000">
                  <a:off x="9666000" y="589500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55" name="CustomShape 104"/>
                <p:cNvSpPr/>
                <p:nvPr/>
              </p:nvSpPr>
              <p:spPr>
                <a:xfrm rot="5400000">
                  <a:off x="9894960" y="6155280"/>
                  <a:ext cx="208800" cy="96120"/>
                </a:xfrm>
                <a:prstGeom prst="rect">
                  <a:avLst/>
                </a:prstGeom>
                <a:solidFill>
                  <a:srgbClr val="ffffff"/>
                </a:solidFill>
                <a:ln w="19050">
                  <a:solidFill>
                    <a:srgbClr val="006600"/>
                  </a:solidFill>
                  <a:miter/>
                </a:ln>
              </p:spPr>
              <p:style>
                <a:lnRef idx="0"/>
                <a:fillRef idx="0"/>
                <a:effectRef idx="0"/>
                <a:fontRef idx="minor"/>
              </p:style>
            </p:sp>
            <p:sp>
              <p:nvSpPr>
                <p:cNvPr id="1756" name="CustomShape 105"/>
                <p:cNvSpPr/>
                <p:nvPr/>
              </p:nvSpPr>
              <p:spPr>
                <a:xfrm rot="5400000">
                  <a:off x="9919440" y="5900400"/>
                  <a:ext cx="170640" cy="164520"/>
                </a:xfrm>
                <a:prstGeom prst="rect">
                  <a:avLst/>
                </a:prstGeom>
                <a:solidFill>
                  <a:srgbClr val="ffffff"/>
                </a:solidFill>
                <a:ln w="19050">
                  <a:solidFill>
                    <a:srgbClr val="3333cc"/>
                  </a:solidFill>
                  <a:miter/>
                </a:ln>
              </p:spPr>
              <p:style>
                <a:lnRef idx="0"/>
                <a:fillRef idx="0"/>
                <a:effectRef idx="0"/>
                <a:fontRef idx="minor"/>
              </p:style>
            </p:sp>
            <p:sp>
              <p:nvSpPr>
                <p:cNvPr id="1757" name="CustomShape 106"/>
                <p:cNvSpPr/>
                <p:nvPr/>
              </p:nvSpPr>
              <p:spPr>
                <a:xfrm rot="5400000">
                  <a:off x="9910800" y="5698080"/>
                  <a:ext cx="170640" cy="165960"/>
                </a:xfrm>
                <a:prstGeom prst="rect">
                  <a:avLst/>
                </a:prstGeom>
                <a:solidFill>
                  <a:srgbClr val="ffffff"/>
                </a:solidFill>
                <a:ln w="19050">
                  <a:solidFill>
                    <a:srgbClr val="ff0000"/>
                  </a:solidFill>
                  <a:miter/>
                </a:ln>
              </p:spPr>
              <p:style>
                <a:lnRef idx="0"/>
                <a:fillRef idx="0"/>
                <a:effectRef idx="0"/>
                <a:fontRef idx="minor"/>
              </p:style>
            </p:sp>
            <p:sp>
              <p:nvSpPr>
                <p:cNvPr id="1758" name="Line 107"/>
                <p:cNvSpPr/>
                <p:nvPr/>
              </p:nvSpPr>
              <p:spPr>
                <a:xfrm>
                  <a:off x="10001520" y="5597640"/>
                  <a:ext cx="6480" cy="890640"/>
                </a:xfrm>
                <a:prstGeom prst="line">
                  <a:avLst/>
                </a:prstGeom>
                <a:ln w="19050">
                  <a:solidFill>
                    <a:srgbClr val="000000"/>
                  </a:solidFill>
                  <a:round/>
                  <a:tailEnd len="med" type="triangle" w="med"/>
                </a:ln>
              </p:spPr>
              <p:style>
                <a:lnRef idx="0"/>
                <a:fillRef idx="0"/>
                <a:effectRef idx="0"/>
                <a:fontRef idx="minor"/>
              </p:style>
            </p:sp>
          </p:grpSp>
          <p:grpSp>
            <p:nvGrpSpPr>
              <p:cNvPr id="1759" name="Group 108"/>
              <p:cNvGrpSpPr/>
              <p:nvPr/>
            </p:nvGrpSpPr>
            <p:grpSpPr>
              <a:xfrm>
                <a:off x="9502560" y="5602320"/>
                <a:ext cx="215280" cy="890640"/>
                <a:chOff x="9502560" y="5602320"/>
                <a:chExt cx="215280" cy="890640"/>
              </a:xfrm>
            </p:grpSpPr>
            <p:sp>
              <p:nvSpPr>
                <p:cNvPr id="1760" name="CustomShape 109"/>
                <p:cNvSpPr/>
                <p:nvPr/>
              </p:nvSpPr>
              <p:spPr>
                <a:xfrm rot="5400000">
                  <a:off x="9273960" y="589968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61" name="CustomShape 110"/>
                <p:cNvSpPr/>
                <p:nvPr/>
              </p:nvSpPr>
              <p:spPr>
                <a:xfrm rot="5400000">
                  <a:off x="9502920" y="6160320"/>
                  <a:ext cx="208800" cy="96120"/>
                </a:xfrm>
                <a:prstGeom prst="rect">
                  <a:avLst/>
                </a:prstGeom>
                <a:solidFill>
                  <a:srgbClr val="ffffff"/>
                </a:solidFill>
                <a:ln w="19050">
                  <a:solidFill>
                    <a:srgbClr val="006600"/>
                  </a:solidFill>
                  <a:miter/>
                </a:ln>
              </p:spPr>
              <p:style>
                <a:lnRef idx="0"/>
                <a:fillRef idx="0"/>
                <a:effectRef idx="0"/>
                <a:fontRef idx="minor"/>
              </p:style>
            </p:sp>
            <p:sp>
              <p:nvSpPr>
                <p:cNvPr id="1762" name="CustomShape 111"/>
                <p:cNvSpPr/>
                <p:nvPr/>
              </p:nvSpPr>
              <p:spPr>
                <a:xfrm rot="5400000">
                  <a:off x="9527400" y="5905440"/>
                  <a:ext cx="170640" cy="164520"/>
                </a:xfrm>
                <a:prstGeom prst="rect">
                  <a:avLst/>
                </a:prstGeom>
                <a:solidFill>
                  <a:srgbClr val="ffffff"/>
                </a:solidFill>
                <a:ln w="19050">
                  <a:solidFill>
                    <a:srgbClr val="3333cc"/>
                  </a:solidFill>
                  <a:miter/>
                </a:ln>
              </p:spPr>
              <p:style>
                <a:lnRef idx="0"/>
                <a:fillRef idx="0"/>
                <a:effectRef idx="0"/>
                <a:fontRef idx="minor"/>
              </p:style>
            </p:sp>
            <p:sp>
              <p:nvSpPr>
                <p:cNvPr id="1763" name="CustomShape 112"/>
                <p:cNvSpPr/>
                <p:nvPr/>
              </p:nvSpPr>
              <p:spPr>
                <a:xfrm rot="5400000">
                  <a:off x="9518760" y="5703120"/>
                  <a:ext cx="170640" cy="165960"/>
                </a:xfrm>
                <a:prstGeom prst="rect">
                  <a:avLst/>
                </a:prstGeom>
                <a:solidFill>
                  <a:srgbClr val="ffffff"/>
                </a:solidFill>
                <a:ln w="19050">
                  <a:solidFill>
                    <a:srgbClr val="ff0000"/>
                  </a:solidFill>
                  <a:miter/>
                </a:ln>
              </p:spPr>
              <p:style>
                <a:lnRef idx="0"/>
                <a:fillRef idx="0"/>
                <a:effectRef idx="0"/>
                <a:fontRef idx="minor"/>
              </p:style>
            </p:sp>
            <p:sp>
              <p:nvSpPr>
                <p:cNvPr id="1764" name="Line 113"/>
                <p:cNvSpPr/>
                <p:nvPr/>
              </p:nvSpPr>
              <p:spPr>
                <a:xfrm>
                  <a:off x="9609480" y="5602320"/>
                  <a:ext cx="6120" cy="890640"/>
                </a:xfrm>
                <a:prstGeom prst="line">
                  <a:avLst/>
                </a:prstGeom>
                <a:ln w="19050">
                  <a:solidFill>
                    <a:srgbClr val="000000"/>
                  </a:solidFill>
                  <a:round/>
                  <a:tailEnd len="med" type="triangle" w="med"/>
                </a:ln>
              </p:spPr>
              <p:style>
                <a:lnRef idx="0"/>
                <a:fillRef idx="0"/>
                <a:effectRef idx="0"/>
                <a:fontRef idx="minor"/>
              </p:style>
            </p:sp>
          </p:grpSp>
          <p:grpSp>
            <p:nvGrpSpPr>
              <p:cNvPr id="1765" name="Group 114"/>
              <p:cNvGrpSpPr/>
              <p:nvPr/>
            </p:nvGrpSpPr>
            <p:grpSpPr>
              <a:xfrm>
                <a:off x="9075600" y="5597640"/>
                <a:ext cx="215280" cy="890640"/>
                <a:chOff x="9075600" y="5597640"/>
                <a:chExt cx="215280" cy="890640"/>
              </a:xfrm>
            </p:grpSpPr>
            <p:sp>
              <p:nvSpPr>
                <p:cNvPr id="1766" name="CustomShape 115"/>
                <p:cNvSpPr/>
                <p:nvPr/>
              </p:nvSpPr>
              <p:spPr>
                <a:xfrm rot="5400000">
                  <a:off x="8847000" y="5895000"/>
                  <a:ext cx="672480" cy="21528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67" name="CustomShape 116"/>
                <p:cNvSpPr/>
                <p:nvPr/>
              </p:nvSpPr>
              <p:spPr>
                <a:xfrm rot="5400000">
                  <a:off x="9075960" y="6155280"/>
                  <a:ext cx="208800" cy="96120"/>
                </a:xfrm>
                <a:prstGeom prst="rect">
                  <a:avLst/>
                </a:prstGeom>
                <a:solidFill>
                  <a:srgbClr val="ffffff"/>
                </a:solidFill>
                <a:ln w="19050">
                  <a:solidFill>
                    <a:srgbClr val="006600"/>
                  </a:solidFill>
                  <a:miter/>
                </a:ln>
              </p:spPr>
              <p:style>
                <a:lnRef idx="0"/>
                <a:fillRef idx="0"/>
                <a:effectRef idx="0"/>
                <a:fontRef idx="minor"/>
              </p:style>
            </p:sp>
            <p:sp>
              <p:nvSpPr>
                <p:cNvPr id="1768" name="CustomShape 117"/>
                <p:cNvSpPr/>
                <p:nvPr/>
              </p:nvSpPr>
              <p:spPr>
                <a:xfrm rot="5400000">
                  <a:off x="9100440" y="5900400"/>
                  <a:ext cx="170640" cy="164520"/>
                </a:xfrm>
                <a:prstGeom prst="rect">
                  <a:avLst/>
                </a:prstGeom>
                <a:solidFill>
                  <a:srgbClr val="ffffff"/>
                </a:solidFill>
                <a:ln w="19050">
                  <a:solidFill>
                    <a:srgbClr val="3333cc"/>
                  </a:solidFill>
                  <a:miter/>
                </a:ln>
              </p:spPr>
              <p:style>
                <a:lnRef idx="0"/>
                <a:fillRef idx="0"/>
                <a:effectRef idx="0"/>
                <a:fontRef idx="minor"/>
              </p:style>
            </p:sp>
            <p:sp>
              <p:nvSpPr>
                <p:cNvPr id="1769" name="CustomShape 118"/>
                <p:cNvSpPr/>
                <p:nvPr/>
              </p:nvSpPr>
              <p:spPr>
                <a:xfrm rot="5400000">
                  <a:off x="9091800" y="5698080"/>
                  <a:ext cx="170640" cy="165960"/>
                </a:xfrm>
                <a:prstGeom prst="rect">
                  <a:avLst/>
                </a:prstGeom>
                <a:solidFill>
                  <a:srgbClr val="ffffff"/>
                </a:solidFill>
                <a:ln w="19050">
                  <a:solidFill>
                    <a:srgbClr val="ff0000"/>
                  </a:solidFill>
                  <a:miter/>
                </a:ln>
              </p:spPr>
              <p:style>
                <a:lnRef idx="0"/>
                <a:fillRef idx="0"/>
                <a:effectRef idx="0"/>
                <a:fontRef idx="minor"/>
              </p:style>
            </p:sp>
            <p:sp>
              <p:nvSpPr>
                <p:cNvPr id="1770" name="Line 119"/>
                <p:cNvSpPr/>
                <p:nvPr/>
              </p:nvSpPr>
              <p:spPr>
                <a:xfrm>
                  <a:off x="9182160" y="5597640"/>
                  <a:ext cx="6480" cy="890640"/>
                </a:xfrm>
                <a:prstGeom prst="line">
                  <a:avLst/>
                </a:prstGeom>
                <a:ln w="19050">
                  <a:solidFill>
                    <a:srgbClr val="000000"/>
                  </a:solidFill>
                  <a:round/>
                  <a:tailEnd len="med" type="triangle" w="med"/>
                </a:ln>
              </p:spPr>
              <p:style>
                <a:lnRef idx="0"/>
                <a:fillRef idx="0"/>
                <a:effectRef idx="0"/>
                <a:fontRef idx="minor"/>
              </p:style>
            </p:sp>
          </p:grpSp>
        </p:grpSp>
        <p:sp>
          <p:nvSpPr>
            <p:cNvPr id="1771" name="Line 120"/>
            <p:cNvSpPr/>
            <p:nvPr/>
          </p:nvSpPr>
          <p:spPr>
            <a:xfrm>
              <a:off x="8943120" y="4618440"/>
              <a:ext cx="1063440" cy="360"/>
            </a:xfrm>
            <a:prstGeom prst="line">
              <a:avLst/>
            </a:prstGeom>
            <a:ln w="28575">
              <a:solidFill>
                <a:srgbClr val="ff0000"/>
              </a:solidFill>
              <a:round/>
            </a:ln>
          </p:spPr>
          <p:style>
            <a:lnRef idx="0"/>
            <a:fillRef idx="0"/>
            <a:effectRef idx="0"/>
            <a:fontRef idx="minor"/>
          </p:style>
        </p:sp>
        <p:sp>
          <p:nvSpPr>
            <p:cNvPr id="1772" name="Line 121"/>
            <p:cNvSpPr/>
            <p:nvPr/>
          </p:nvSpPr>
          <p:spPr>
            <a:xfrm flipV="1">
              <a:off x="8904960" y="5005800"/>
              <a:ext cx="1111320" cy="3240"/>
            </a:xfrm>
            <a:prstGeom prst="line">
              <a:avLst/>
            </a:prstGeom>
            <a:ln w="28575">
              <a:solidFill>
                <a:srgbClr val="ff0000"/>
              </a:solidFill>
              <a:round/>
            </a:ln>
          </p:spPr>
          <p:style>
            <a:lnRef idx="0"/>
            <a:fillRef idx="0"/>
            <a:effectRef idx="0"/>
            <a:fontRef idx="minor"/>
          </p:style>
        </p:sp>
        <p:sp>
          <p:nvSpPr>
            <p:cNvPr id="1773" name="Line 122"/>
            <p:cNvSpPr/>
            <p:nvPr/>
          </p:nvSpPr>
          <p:spPr>
            <a:xfrm>
              <a:off x="8904960" y="5437440"/>
              <a:ext cx="1101600" cy="360"/>
            </a:xfrm>
            <a:prstGeom prst="line">
              <a:avLst/>
            </a:prstGeom>
            <a:ln w="28575">
              <a:solidFill>
                <a:srgbClr val="ff0000"/>
              </a:solidFill>
              <a:round/>
            </a:ln>
          </p:spPr>
          <p:style>
            <a:lnRef idx="0"/>
            <a:fillRef idx="0"/>
            <a:effectRef idx="0"/>
            <a:fontRef idx="minor"/>
          </p:style>
        </p:sp>
        <p:sp>
          <p:nvSpPr>
            <p:cNvPr id="1774" name="Line 123"/>
            <p:cNvSpPr/>
            <p:nvPr/>
          </p:nvSpPr>
          <p:spPr>
            <a:xfrm flipV="1">
              <a:off x="9187560" y="4618440"/>
              <a:ext cx="360" cy="977760"/>
            </a:xfrm>
            <a:prstGeom prst="line">
              <a:avLst/>
            </a:prstGeom>
            <a:ln w="28575">
              <a:solidFill>
                <a:srgbClr val="ff0000"/>
              </a:solidFill>
              <a:round/>
            </a:ln>
          </p:spPr>
          <p:style>
            <a:lnRef idx="0"/>
            <a:fillRef idx="0"/>
            <a:effectRef idx="0"/>
            <a:fontRef idx="minor"/>
          </p:style>
        </p:sp>
        <p:sp>
          <p:nvSpPr>
            <p:cNvPr id="1775" name="Line 124"/>
            <p:cNvSpPr/>
            <p:nvPr/>
          </p:nvSpPr>
          <p:spPr>
            <a:xfrm flipV="1">
              <a:off x="9609840" y="4618440"/>
              <a:ext cx="360" cy="977760"/>
            </a:xfrm>
            <a:prstGeom prst="line">
              <a:avLst/>
            </a:prstGeom>
            <a:ln w="28575">
              <a:solidFill>
                <a:srgbClr val="ff0000"/>
              </a:solidFill>
              <a:round/>
            </a:ln>
          </p:spPr>
          <p:style>
            <a:lnRef idx="0"/>
            <a:fillRef idx="0"/>
            <a:effectRef idx="0"/>
            <a:fontRef idx="minor"/>
          </p:style>
        </p:sp>
        <p:sp>
          <p:nvSpPr>
            <p:cNvPr id="1776" name="Line 125"/>
            <p:cNvSpPr/>
            <p:nvPr/>
          </p:nvSpPr>
          <p:spPr>
            <a:xfrm flipV="1">
              <a:off x="10006560" y="4608720"/>
              <a:ext cx="360" cy="978120"/>
            </a:xfrm>
            <a:prstGeom prst="line">
              <a:avLst/>
            </a:prstGeom>
            <a:ln w="28575">
              <a:solidFill>
                <a:srgbClr val="ff0000"/>
              </a:solidFill>
              <a:round/>
            </a:ln>
          </p:spPr>
          <p:style>
            <a:lnRef idx="0"/>
            <a:fillRef idx="0"/>
            <a:effectRef idx="0"/>
            <a:fontRef idx="minor"/>
          </p:style>
        </p:sp>
        <p:sp>
          <p:nvSpPr>
            <p:cNvPr id="1777" name="CustomShape 126"/>
            <p:cNvSpPr/>
            <p:nvPr/>
          </p:nvSpPr>
          <p:spPr>
            <a:xfrm>
              <a:off x="9146520" y="4580280"/>
              <a:ext cx="88200" cy="88200"/>
            </a:xfrm>
            <a:prstGeom prst="ellipse">
              <a:avLst/>
            </a:prstGeom>
            <a:solidFill>
              <a:srgbClr val="ff0000"/>
            </a:solidFill>
            <a:ln w="0">
              <a:noFill/>
            </a:ln>
          </p:spPr>
          <p:style>
            <a:lnRef idx="0"/>
            <a:fillRef idx="0"/>
            <a:effectRef idx="0"/>
            <a:fontRef idx="minor"/>
          </p:style>
        </p:sp>
        <p:sp>
          <p:nvSpPr>
            <p:cNvPr id="1778" name="CustomShape 127"/>
            <p:cNvSpPr/>
            <p:nvPr/>
          </p:nvSpPr>
          <p:spPr>
            <a:xfrm>
              <a:off x="9146520" y="4964760"/>
              <a:ext cx="88200" cy="88200"/>
            </a:xfrm>
            <a:prstGeom prst="ellipse">
              <a:avLst/>
            </a:prstGeom>
            <a:solidFill>
              <a:srgbClr val="ff0000"/>
            </a:solidFill>
            <a:ln w="0">
              <a:noFill/>
            </a:ln>
          </p:spPr>
          <p:style>
            <a:lnRef idx="0"/>
            <a:fillRef idx="0"/>
            <a:effectRef idx="0"/>
            <a:fontRef idx="minor"/>
          </p:style>
        </p:sp>
        <p:sp>
          <p:nvSpPr>
            <p:cNvPr id="1779" name="CustomShape 128"/>
            <p:cNvSpPr/>
            <p:nvPr/>
          </p:nvSpPr>
          <p:spPr>
            <a:xfrm>
              <a:off x="9140040" y="5389920"/>
              <a:ext cx="88200" cy="88200"/>
            </a:xfrm>
            <a:prstGeom prst="ellipse">
              <a:avLst/>
            </a:prstGeom>
            <a:solidFill>
              <a:srgbClr val="ff0000"/>
            </a:solidFill>
            <a:ln w="0">
              <a:noFill/>
            </a:ln>
          </p:spPr>
          <p:style>
            <a:lnRef idx="0"/>
            <a:fillRef idx="0"/>
            <a:effectRef idx="0"/>
            <a:fontRef idx="minor"/>
          </p:style>
        </p:sp>
        <p:sp>
          <p:nvSpPr>
            <p:cNvPr id="1780" name="CustomShape 129"/>
            <p:cNvSpPr/>
            <p:nvPr/>
          </p:nvSpPr>
          <p:spPr>
            <a:xfrm>
              <a:off x="9571680" y="4580280"/>
              <a:ext cx="88200" cy="88200"/>
            </a:xfrm>
            <a:prstGeom prst="ellipse">
              <a:avLst/>
            </a:prstGeom>
            <a:solidFill>
              <a:srgbClr val="ff0000"/>
            </a:solidFill>
            <a:ln w="0">
              <a:noFill/>
            </a:ln>
          </p:spPr>
          <p:style>
            <a:lnRef idx="0"/>
            <a:fillRef idx="0"/>
            <a:effectRef idx="0"/>
            <a:fontRef idx="minor"/>
          </p:style>
        </p:sp>
        <p:sp>
          <p:nvSpPr>
            <p:cNvPr id="1781" name="CustomShape 130"/>
            <p:cNvSpPr/>
            <p:nvPr/>
          </p:nvSpPr>
          <p:spPr>
            <a:xfrm>
              <a:off x="9571680" y="4964760"/>
              <a:ext cx="88200" cy="88200"/>
            </a:xfrm>
            <a:prstGeom prst="ellipse">
              <a:avLst/>
            </a:prstGeom>
            <a:solidFill>
              <a:srgbClr val="ff0000"/>
            </a:solidFill>
            <a:ln w="0">
              <a:noFill/>
            </a:ln>
          </p:spPr>
          <p:style>
            <a:lnRef idx="0"/>
            <a:fillRef idx="0"/>
            <a:effectRef idx="0"/>
            <a:fontRef idx="minor"/>
          </p:style>
        </p:sp>
        <p:sp>
          <p:nvSpPr>
            <p:cNvPr id="1782" name="CustomShape 131"/>
            <p:cNvSpPr/>
            <p:nvPr/>
          </p:nvSpPr>
          <p:spPr>
            <a:xfrm>
              <a:off x="9565560" y="5389920"/>
              <a:ext cx="88200" cy="88200"/>
            </a:xfrm>
            <a:prstGeom prst="ellipse">
              <a:avLst/>
            </a:prstGeom>
            <a:solidFill>
              <a:srgbClr val="ff0000"/>
            </a:solidFill>
            <a:ln w="0">
              <a:noFill/>
            </a:ln>
          </p:spPr>
          <p:style>
            <a:lnRef idx="0"/>
            <a:fillRef idx="0"/>
            <a:effectRef idx="0"/>
            <a:fontRef idx="minor"/>
          </p:style>
        </p:sp>
        <p:sp>
          <p:nvSpPr>
            <p:cNvPr id="1783" name="CustomShape 132"/>
            <p:cNvSpPr/>
            <p:nvPr/>
          </p:nvSpPr>
          <p:spPr>
            <a:xfrm>
              <a:off x="9962280" y="4580280"/>
              <a:ext cx="88200" cy="88200"/>
            </a:xfrm>
            <a:prstGeom prst="ellipse">
              <a:avLst/>
            </a:prstGeom>
            <a:solidFill>
              <a:srgbClr val="ff0000"/>
            </a:solidFill>
            <a:ln w="0">
              <a:noFill/>
            </a:ln>
          </p:spPr>
          <p:style>
            <a:lnRef idx="0"/>
            <a:fillRef idx="0"/>
            <a:effectRef idx="0"/>
            <a:fontRef idx="minor"/>
          </p:style>
        </p:sp>
        <p:sp>
          <p:nvSpPr>
            <p:cNvPr id="1784" name="CustomShape 133"/>
            <p:cNvSpPr/>
            <p:nvPr/>
          </p:nvSpPr>
          <p:spPr>
            <a:xfrm>
              <a:off x="9962280" y="4964760"/>
              <a:ext cx="88200" cy="88200"/>
            </a:xfrm>
            <a:prstGeom prst="ellipse">
              <a:avLst/>
            </a:prstGeom>
            <a:solidFill>
              <a:srgbClr val="ff0000"/>
            </a:solidFill>
            <a:ln w="0">
              <a:noFill/>
            </a:ln>
          </p:spPr>
          <p:style>
            <a:lnRef idx="0"/>
            <a:fillRef idx="0"/>
            <a:effectRef idx="0"/>
            <a:fontRef idx="minor"/>
          </p:style>
        </p:sp>
        <p:sp>
          <p:nvSpPr>
            <p:cNvPr id="1785" name="CustomShape 134"/>
            <p:cNvSpPr/>
            <p:nvPr/>
          </p:nvSpPr>
          <p:spPr>
            <a:xfrm>
              <a:off x="9955800" y="5389920"/>
              <a:ext cx="88200" cy="88200"/>
            </a:xfrm>
            <a:prstGeom prst="ellipse">
              <a:avLst/>
            </a:prstGeom>
            <a:solidFill>
              <a:srgbClr val="ff0000"/>
            </a:solidFill>
            <a:ln w="0">
              <a:noFill/>
            </a:ln>
          </p:spPr>
          <p:style>
            <a:lnRef idx="0"/>
            <a:fillRef idx="0"/>
            <a:effectRef idx="0"/>
            <a:fontRef idx="minor"/>
          </p:style>
        </p:sp>
        <p:sp>
          <p:nvSpPr>
            <p:cNvPr id="1786" name="CustomShape 135"/>
            <p:cNvSpPr/>
            <p:nvPr/>
          </p:nvSpPr>
          <p:spPr>
            <a:xfrm>
              <a:off x="7269480" y="5794560"/>
              <a:ext cx="17262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interconnection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network</a:t>
              </a:r>
              <a:endParaRPr b="0" lang="en-US" sz="1800" spc="-1" strike="noStrike">
                <a:latin typeface="Arial"/>
              </a:endParaRPr>
            </a:p>
          </p:txBody>
        </p:sp>
        <p:sp>
          <p:nvSpPr>
            <p:cNvPr id="1787" name="CustomShape 136"/>
            <p:cNvSpPr/>
            <p:nvPr/>
          </p:nvSpPr>
          <p:spPr>
            <a:xfrm>
              <a:off x="8000280" y="4564440"/>
              <a:ext cx="1542240" cy="201384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sp>
        <p:nvSpPr>
          <p:cNvPr id="1788" name="CustomShape 137"/>
          <p:cNvSpPr/>
          <p:nvPr/>
        </p:nvSpPr>
        <p:spPr>
          <a:xfrm>
            <a:off x="818280" y="3691800"/>
            <a:ext cx="11035080" cy="6541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three major types of switching fabrics:</a:t>
            </a:r>
            <a:endParaRPr b="0" lang="en-US" sz="3200" spc="-1" strike="noStrike">
              <a:latin typeface="Arial"/>
            </a:endParaRPr>
          </a:p>
        </p:txBody>
      </p:sp>
      <p:sp>
        <p:nvSpPr>
          <p:cNvPr id="1789" name="CustomShape 138"/>
          <p:cNvSpPr/>
          <p:nvPr/>
        </p:nvSpPr>
        <p:spPr>
          <a:xfrm>
            <a:off x="811800" y="1379520"/>
            <a:ext cx="11035080" cy="6343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rPr>
              <a:t>transfer packet from input link to appropriate output link</a:t>
            </a:r>
            <a:endParaRPr b="0" lang="en-US" sz="3200" spc="-1" strike="noStrike">
              <a:latin typeface="Arial"/>
            </a:endParaRPr>
          </a:p>
          <a:p>
            <a:pPr>
              <a:lnSpc>
                <a:spcPct val="90000"/>
              </a:lnSpc>
              <a:spcBef>
                <a:spcPts val="1001"/>
              </a:spcBef>
            </a:pPr>
            <a:endParaRPr b="0" lang="en-US" sz="3200" spc="-1" strike="noStrike">
              <a:latin typeface="Arial"/>
            </a:endParaRPr>
          </a:p>
        </p:txBody>
      </p:sp>
      <p:sp>
        <p:nvSpPr>
          <p:cNvPr id="1790" name="CustomShape 139"/>
          <p:cNvSpPr/>
          <p:nvPr/>
        </p:nvSpPr>
        <p:spPr>
          <a:xfrm>
            <a:off x="804960" y="1889640"/>
            <a:ext cx="11035080" cy="23173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switching rate: </a:t>
            </a:r>
            <a:r>
              <a:rPr b="0" lang="en-US" sz="3200" spc="-1" strike="noStrike">
                <a:solidFill>
                  <a:srgbClr val="000000"/>
                </a:solidFill>
                <a:latin typeface="Calibri"/>
                <a:ea typeface="DejaVu Sans"/>
              </a:rPr>
              <a:t>rate at which packets can be transfer from inputs to outputs</a:t>
            </a:r>
            <a:endParaRPr b="0" lang="en-US" sz="32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often measured as multiple of input/output line rate</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 inputs: switching rate N times line rate desirable</a:t>
            </a:r>
            <a:endParaRPr b="0" lang="en-US" sz="2400" spc="-1" strike="noStrike">
              <a:latin typeface="Arial"/>
            </a:endParaRPr>
          </a:p>
        </p:txBody>
      </p:sp>
      <p:sp>
        <p:nvSpPr>
          <p:cNvPr id="1791" name="CustomShape 14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48A02636-8F73-43F3-9683-420DE12E75E5}" type="slidenum">
              <a:rPr b="0" lang="en-US" sz="1100" spc="-1" strike="noStrike">
                <a:solidFill>
                  <a:srgbClr val="404040"/>
                </a:solidFill>
                <a:latin typeface="Calibri"/>
              </a:rPr>
              <a:t>24</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CustomShape 1"/>
          <p:cNvSpPr/>
          <p:nvPr/>
        </p:nvSpPr>
        <p:spPr>
          <a:xfrm>
            <a:off x="811800" y="1472400"/>
            <a:ext cx="11286720" cy="2767680"/>
          </a:xfrm>
          <a:prstGeom prst="rect">
            <a:avLst/>
          </a:prstGeom>
          <a:noFill/>
          <a:ln w="0">
            <a:noFill/>
          </a:ln>
        </p:spPr>
        <p:style>
          <a:lnRef idx="0"/>
          <a:fillRef idx="0"/>
          <a:effectRef idx="0"/>
          <a:fontRef idx="minor"/>
        </p:style>
        <p:txBody>
          <a:bodyPr lIns="90000" rIns="90000" tIns="45000" bIns="45000">
            <a:normAutofit/>
          </a:bodyPr>
          <a:p>
            <a:pPr marL="235080" indent="-234360">
              <a:lnSpc>
                <a:spcPct val="90000"/>
              </a:lnSpc>
              <a:spcBef>
                <a:spcPts val="1001"/>
              </a:spcBef>
              <a:tabLst>
                <a:tab algn="l" pos="0"/>
              </a:tabLst>
            </a:pPr>
            <a:r>
              <a:rPr b="0" lang="en-US" sz="3200" spc="-1" strike="noStrike">
                <a:solidFill>
                  <a:srgbClr val="c00000"/>
                </a:solidFill>
                <a:latin typeface="Calibri"/>
                <a:ea typeface="ＭＳ Ｐゴシック"/>
              </a:rPr>
              <a:t>first generation routers:</a:t>
            </a:r>
            <a:endParaRPr b="0" lang="en-US" sz="3200" spc="-1" strike="noStrike">
              <a:latin typeface="Arial"/>
            </a:endParaRPr>
          </a:p>
          <a:p>
            <a:pPr marL="404640" indent="-2865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traditional computers with switching under direct control of CPU</a:t>
            </a:r>
            <a:endParaRPr b="0" lang="en-US" sz="2800" spc="-1" strike="noStrike">
              <a:latin typeface="Arial"/>
            </a:endParaRPr>
          </a:p>
          <a:p>
            <a:pPr marL="404640" indent="-2865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packet copied to system’s memory</a:t>
            </a:r>
            <a:endParaRPr b="0" lang="en-US" sz="2800" spc="-1" strike="noStrike">
              <a:latin typeface="Arial"/>
            </a:endParaRPr>
          </a:p>
          <a:p>
            <a:pPr marL="404640" indent="-2865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speed limited by memory bandwidth (2 bus crossings per datagram)</a:t>
            </a:r>
            <a:endParaRPr b="0" lang="en-US" sz="2800" spc="-1" strike="noStrike">
              <a:latin typeface="Arial"/>
            </a:endParaRPr>
          </a:p>
        </p:txBody>
      </p:sp>
      <p:sp>
        <p:nvSpPr>
          <p:cNvPr id="1793" name="CustomShape 2"/>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via memory</a:t>
            </a:r>
            <a:endParaRPr b="0" lang="en-US" sz="4800" spc="-1" strike="noStrike">
              <a:latin typeface="Arial"/>
            </a:endParaRPr>
          </a:p>
        </p:txBody>
      </p:sp>
      <p:grpSp>
        <p:nvGrpSpPr>
          <p:cNvPr id="1794" name="Group 3"/>
          <p:cNvGrpSpPr/>
          <p:nvPr/>
        </p:nvGrpSpPr>
        <p:grpSpPr>
          <a:xfrm>
            <a:off x="2991600" y="4058640"/>
            <a:ext cx="6609600" cy="1785240"/>
            <a:chOff x="2991600" y="4058640"/>
            <a:chExt cx="6609600" cy="1785240"/>
          </a:xfrm>
        </p:grpSpPr>
        <p:sp>
          <p:nvSpPr>
            <p:cNvPr id="1795" name="CustomShape 4"/>
            <p:cNvSpPr/>
            <p:nvPr/>
          </p:nvSpPr>
          <p:spPr>
            <a:xfrm>
              <a:off x="2991600" y="4061880"/>
              <a:ext cx="1215360" cy="1113840"/>
            </a:xfrm>
            <a:prstGeom prst="rect">
              <a:avLst/>
            </a:prstGeom>
            <a:solidFill>
              <a:srgbClr val="ffffff"/>
            </a:solidFill>
            <a:ln w="28575">
              <a:solidFill>
                <a:srgbClr val="3333cc"/>
              </a:solidFill>
              <a:miter/>
            </a:ln>
          </p:spPr>
          <p:style>
            <a:lnRef idx="0"/>
            <a:fillRef idx="0"/>
            <a:effectRef idx="0"/>
            <a:fontRef idx="minor"/>
          </p:style>
        </p:sp>
        <p:sp>
          <p:nvSpPr>
            <p:cNvPr id="1796" name="CustomShape 5"/>
            <p:cNvSpPr/>
            <p:nvPr/>
          </p:nvSpPr>
          <p:spPr>
            <a:xfrm>
              <a:off x="3006360" y="4085640"/>
              <a:ext cx="1119600" cy="107640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input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797" name="CustomShape 6"/>
            <p:cNvSpPr/>
            <p:nvPr/>
          </p:nvSpPr>
          <p:spPr>
            <a:xfrm>
              <a:off x="5122440" y="4428720"/>
              <a:ext cx="1005120" cy="33660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798" name="CustomShape 7"/>
            <p:cNvSpPr/>
            <p:nvPr/>
          </p:nvSpPr>
          <p:spPr>
            <a:xfrm>
              <a:off x="4720680" y="4061880"/>
              <a:ext cx="1861560" cy="1091520"/>
            </a:xfrm>
            <a:prstGeom prst="rect">
              <a:avLst/>
            </a:prstGeom>
            <a:noFill/>
            <a:ln w="28575">
              <a:solidFill>
                <a:srgbClr val="ff0000"/>
              </a:solidFill>
              <a:miter/>
            </a:ln>
          </p:spPr>
          <p:style>
            <a:lnRef idx="0"/>
            <a:fillRef idx="0"/>
            <a:effectRef idx="0"/>
            <a:fontRef idx="minor"/>
          </p:style>
        </p:sp>
        <p:sp>
          <p:nvSpPr>
            <p:cNvPr id="1799" name="CustomShape 8"/>
            <p:cNvSpPr/>
            <p:nvPr/>
          </p:nvSpPr>
          <p:spPr>
            <a:xfrm>
              <a:off x="7077960" y="4058640"/>
              <a:ext cx="1215360" cy="1113840"/>
            </a:xfrm>
            <a:prstGeom prst="rect">
              <a:avLst/>
            </a:prstGeom>
            <a:solidFill>
              <a:srgbClr val="ffffff"/>
            </a:solidFill>
            <a:ln w="28575">
              <a:solidFill>
                <a:srgbClr val="3333cc"/>
              </a:solidFill>
              <a:miter/>
            </a:ln>
          </p:spPr>
          <p:style>
            <a:lnRef idx="0"/>
            <a:fillRef idx="0"/>
            <a:effectRef idx="0"/>
            <a:fontRef idx="minor"/>
          </p:style>
        </p:sp>
        <p:sp>
          <p:nvSpPr>
            <p:cNvPr id="1800" name="CustomShape 9"/>
            <p:cNvSpPr/>
            <p:nvPr/>
          </p:nvSpPr>
          <p:spPr>
            <a:xfrm>
              <a:off x="7092360" y="4082400"/>
              <a:ext cx="1119600" cy="107640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output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801" name="Line 10"/>
            <p:cNvSpPr/>
            <p:nvPr/>
          </p:nvSpPr>
          <p:spPr>
            <a:xfrm>
              <a:off x="2991600" y="5679360"/>
              <a:ext cx="5297400" cy="360"/>
            </a:xfrm>
            <a:prstGeom prst="line">
              <a:avLst/>
            </a:prstGeom>
            <a:ln w="28575">
              <a:solidFill>
                <a:srgbClr val="000000"/>
              </a:solidFill>
              <a:round/>
            </a:ln>
          </p:spPr>
          <p:style>
            <a:lnRef idx="0"/>
            <a:fillRef idx="0"/>
            <a:effectRef idx="0"/>
            <a:fontRef idx="minor"/>
          </p:style>
        </p:sp>
        <p:sp>
          <p:nvSpPr>
            <p:cNvPr id="1802" name="Line 11"/>
            <p:cNvSpPr/>
            <p:nvPr/>
          </p:nvSpPr>
          <p:spPr>
            <a:xfrm>
              <a:off x="3605760" y="5189040"/>
              <a:ext cx="360" cy="501480"/>
            </a:xfrm>
            <a:prstGeom prst="line">
              <a:avLst/>
            </a:prstGeom>
            <a:ln w="28575">
              <a:solidFill>
                <a:srgbClr val="3333cc"/>
              </a:solidFill>
              <a:round/>
            </a:ln>
          </p:spPr>
          <p:style>
            <a:lnRef idx="0"/>
            <a:fillRef idx="0"/>
            <a:effectRef idx="0"/>
            <a:fontRef idx="minor"/>
          </p:style>
        </p:sp>
        <p:sp>
          <p:nvSpPr>
            <p:cNvPr id="1803" name="Line 12"/>
            <p:cNvSpPr/>
            <p:nvPr/>
          </p:nvSpPr>
          <p:spPr>
            <a:xfrm>
              <a:off x="7684200" y="5172840"/>
              <a:ext cx="360" cy="501840"/>
            </a:xfrm>
            <a:prstGeom prst="line">
              <a:avLst/>
            </a:prstGeom>
            <a:ln w="28575">
              <a:solidFill>
                <a:srgbClr val="3333cc"/>
              </a:solidFill>
              <a:round/>
            </a:ln>
          </p:spPr>
          <p:style>
            <a:lnRef idx="0"/>
            <a:fillRef idx="0"/>
            <a:effectRef idx="0"/>
            <a:fontRef idx="minor"/>
          </p:style>
        </p:sp>
        <p:sp>
          <p:nvSpPr>
            <p:cNvPr id="1804" name="Line 13"/>
            <p:cNvSpPr/>
            <p:nvPr/>
          </p:nvSpPr>
          <p:spPr>
            <a:xfrm>
              <a:off x="5661720" y="5169960"/>
              <a:ext cx="360" cy="501480"/>
            </a:xfrm>
            <a:prstGeom prst="line">
              <a:avLst/>
            </a:prstGeom>
            <a:ln w="28575">
              <a:solidFill>
                <a:srgbClr val="ff0000"/>
              </a:solidFill>
              <a:round/>
            </a:ln>
          </p:spPr>
          <p:style>
            <a:lnRef idx="0"/>
            <a:fillRef idx="0"/>
            <a:effectRef idx="0"/>
            <a:fontRef idx="minor"/>
          </p:style>
        </p:sp>
        <p:sp>
          <p:nvSpPr>
            <p:cNvPr id="1805" name="CustomShape 14"/>
            <p:cNvSpPr/>
            <p:nvPr/>
          </p:nvSpPr>
          <p:spPr>
            <a:xfrm>
              <a:off x="8265240" y="5479560"/>
              <a:ext cx="1335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system bus</a:t>
              </a:r>
              <a:endParaRPr b="0" lang="en-US" sz="1800" spc="-1" strike="noStrike">
                <a:latin typeface="Arial"/>
              </a:endParaRPr>
            </a:p>
          </p:txBody>
        </p:sp>
      </p:grpSp>
      <p:pic>
        <p:nvPicPr>
          <p:cNvPr id="1806" name="Picture 43" descr=""/>
          <p:cNvPicPr/>
          <p:nvPr/>
        </p:nvPicPr>
        <p:blipFill>
          <a:blip r:embed="rId1"/>
          <a:stretch/>
        </p:blipFill>
        <p:spPr>
          <a:xfrm>
            <a:off x="2556720" y="4252320"/>
            <a:ext cx="532800" cy="683640"/>
          </a:xfrm>
          <a:prstGeom prst="rect">
            <a:avLst/>
          </a:prstGeom>
          <a:ln w="0">
            <a:noFill/>
          </a:ln>
        </p:spPr>
      </p:pic>
      <p:pic>
        <p:nvPicPr>
          <p:cNvPr id="1807" name="Picture 44" descr=""/>
          <p:cNvPicPr/>
          <p:nvPr/>
        </p:nvPicPr>
        <p:blipFill>
          <a:blip r:embed="rId2"/>
          <a:stretch/>
        </p:blipFill>
        <p:spPr>
          <a:xfrm>
            <a:off x="8195400" y="4215960"/>
            <a:ext cx="532800" cy="683640"/>
          </a:xfrm>
          <a:prstGeom prst="rect">
            <a:avLst/>
          </a:prstGeom>
          <a:ln w="0">
            <a:noFill/>
          </a:ln>
        </p:spPr>
      </p:pic>
      <p:sp>
        <p:nvSpPr>
          <p:cNvPr id="1808" name="CustomShape 15"/>
          <p:cNvSpPr/>
          <p:nvPr/>
        </p:nvSpPr>
        <p:spPr>
          <a:xfrm>
            <a:off x="1809000" y="4487400"/>
            <a:ext cx="434160" cy="221400"/>
          </a:xfrm>
          <a:prstGeom prst="rect">
            <a:avLst/>
          </a:prstGeom>
          <a:solidFill>
            <a:srgbClr val="00cc99"/>
          </a:solidFill>
          <a:ln w="9525">
            <a:solidFill>
              <a:srgbClr val="000000"/>
            </a:solidFill>
            <a:miter/>
          </a:ln>
        </p:spPr>
        <p:style>
          <a:lnRef idx="0"/>
          <a:fillRef idx="0"/>
          <a:effectRef idx="0"/>
          <a:fontRef idx="minor"/>
        </p:style>
      </p:sp>
      <p:sp>
        <p:nvSpPr>
          <p:cNvPr id="1809" name="CustomShape 16"/>
          <p:cNvSpPr/>
          <p:nvPr/>
        </p:nvSpPr>
        <p:spPr>
          <a:xfrm>
            <a:off x="1821600" y="4496760"/>
            <a:ext cx="445320" cy="212040"/>
          </a:xfrm>
          <a:prstGeom prst="rect">
            <a:avLst/>
          </a:prstGeom>
          <a:solidFill>
            <a:srgbClr val="00cc99"/>
          </a:solidFill>
          <a:ln w="9525">
            <a:solidFill>
              <a:srgbClr val="000000"/>
            </a:solidFill>
            <a:miter/>
          </a:ln>
        </p:spPr>
        <p:style>
          <a:lnRef idx="0"/>
          <a:fillRef idx="0"/>
          <a:effectRef idx="0"/>
          <a:fontRef idx="minor"/>
        </p:style>
      </p:sp>
      <p:sp>
        <p:nvSpPr>
          <p:cNvPr id="1810" name="CustomShape 17"/>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479E8827-F8FA-42DF-83CB-2C14328DB982}"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path">
                                  <p:stCondLst>
                                    <p:cond delay="0"/>
                                  </p:stCondLst>
                                  <p:childTnLst>
                                    <p:animMotion origin="layout" path="M -0.00221 -0.00162 L 0.11159 -0.00162 L 0.11497 0.13334 L 0.26849 0.13334 L 0.26849 0.03912 E">
                                      <p:cBhvr>
                                        <p:cTn id="362" dur="2000" fill="hold"/>
                                        <p:tgtEl>
                                          <p:spTgt spid="1808"/>
                                        </p:tgtEl>
                                        <p:attrNameLst>
                                          <p:attrName>ppt_x</p:attrName>
                                          <p:attrName>ppt_y</p:attrName>
                                        </p:attrNameLst>
                                      </p:cBhvr>
                                    </p:animMotion>
                                  </p:childTnLst>
                                </p:cTn>
                              </p:par>
                            </p:childTnLst>
                          </p:cTn>
                        </p:par>
                        <p:par>
                          <p:cTn id="363" fill="hold">
                            <p:stCondLst>
                              <p:cond delay="2000"/>
                            </p:stCondLst>
                            <p:childTnLst>
                              <p:par>
                                <p:cTn id="364" nodeType="afterEffect" fill="hold" presetClass="entr" presetID="9">
                                  <p:stCondLst>
                                    <p:cond delay="0"/>
                                  </p:stCondLst>
                                  <p:childTnLst>
                                    <p:set>
                                      <p:cBhvr>
                                        <p:cTn id="365" dur="1" fill="hold">
                                          <p:stCondLst>
                                            <p:cond delay="0"/>
                                          </p:stCondLst>
                                        </p:cTn>
                                        <p:tgtEl>
                                          <p:spTgt spid="1809"/>
                                        </p:tgtEl>
                                        <p:attrNameLst>
                                          <p:attrName>style.visibility</p:attrName>
                                        </p:attrNameLst>
                                      </p:cBhvr>
                                      <p:to>
                                        <p:strVal val="visible"/>
                                      </p:to>
                                    </p:set>
                                    <p:animEffect filter="dissolve" transition="in">
                                      <p:cBhvr additive="repl">
                                        <p:cTn id="366" dur="500"/>
                                        <p:tgtEl>
                                          <p:spTgt spid="1809"/>
                                        </p:tgtEl>
                                      </p:cBhvr>
                                    </p:animEffect>
                                  </p:childTnLst>
                                </p:cTn>
                              </p:par>
                            </p:childTnLst>
                          </p:cTn>
                        </p:par>
                        <p:par>
                          <p:cTn id="367" fill="hold">
                            <p:stCondLst>
                              <p:cond delay="2500"/>
                            </p:stCondLst>
                            <p:childTnLst>
                              <p:par>
                                <p:cTn id="368" nodeType="afterEffect" fill="hold" presetClass="path">
                                  <p:stCondLst>
                                    <p:cond delay="0"/>
                                  </p:stCondLst>
                                  <p:childTnLst>
                                    <p:animMotion origin="layout" path="M 1.66667E-006 3.7037E-006 L 0.1487 3.7037E-006 L 0.15195 0.13819 L 0.31055 0.13588 L 0.30924 0.03842 E">
                                      <p:cBhvr>
                                        <p:cTn id="369" dur="2000" fill="hold"/>
                                        <p:tgtEl>
                                          <p:spTgt spid="1809"/>
                                        </p:tgtEl>
                                        <p:attrNameLst>
                                          <p:attrName>ppt_x</p:attrName>
                                          <p:attrName>ppt_y</p:attrName>
                                        </p:attrNameLst>
                                      </p:cBhvr>
                                    </p:animMotion>
                                  </p:childTnLst>
                                </p:cTn>
                              </p:par>
                            </p:childTnLst>
                          </p:cTn>
                        </p:par>
                      </p:childTnLst>
                    </p:cTn>
                  </p:par>
                  <p:par>
                    <p:cTn id="370" fill="hold">
                      <p:stCondLst>
                        <p:cond delay="indefinite"/>
                      </p:stCondLst>
                      <p:childTnLst>
                        <p:par>
                          <p:cTn id="371" fill="hold">
                            <p:stCondLst>
                              <p:cond delay="0"/>
                            </p:stCondLst>
                            <p:childTnLst>
                              <p:par>
                                <p:cTn id="372" nodeType="clickEffect" fill="hold" presetClass="path">
                                  <p:stCondLst>
                                    <p:cond delay="0"/>
                                  </p:stCondLst>
                                  <p:childTnLst>
                                    <p:animMotion origin="layout" path="M 0.26849 0.03912 L 0.28151 0.03912 L 0.28151 0.12685 L 0.44622 0.12199 L 0.44713 -0.00324 L 0.58046 -0.00324 E">
                                      <p:cBhvr>
                                        <p:cTn id="373" dur="2000" fill="hold"/>
                                        <p:tgtEl>
                                          <p:spTgt spid="1808"/>
                                        </p:tgtEl>
                                        <p:attrNameLst>
                                          <p:attrName>ppt_x</p:attrName>
                                          <p:attrName>ppt_y</p:attrName>
                                        </p:attrNameLst>
                                      </p:cBhvr>
                                    </p:animMotion>
                                  </p:childTnLst>
                                </p:cTn>
                              </p:par>
                            </p:childTnLst>
                          </p:cTn>
                        </p:par>
                        <p:par>
                          <p:cTn id="374" fill="hold">
                            <p:stCondLst>
                              <p:cond delay="2000"/>
                            </p:stCondLst>
                            <p:childTnLst>
                              <p:par>
                                <p:cTn id="375" nodeType="afterEffect" fill="hold" presetClass="exit" presetID="9">
                                  <p:stCondLst>
                                    <p:cond delay="0"/>
                                  </p:stCondLst>
                                  <p:childTnLst>
                                    <p:animEffect filter="dissolve" transition="out">
                                      <p:cBhvr additive="repl">
                                        <p:cTn id="376" dur="500"/>
                                        <p:tgtEl>
                                          <p:spTgt spid="1808"/>
                                        </p:tgtEl>
                                      </p:cBhvr>
                                    </p:animEffect>
                                    <p:set>
                                      <p:cBhvr>
                                        <p:cTn id="377" dur="1" fill="hold">
                                          <p:stCondLst>
                                            <p:cond delay="499"/>
                                          </p:stCondLst>
                                        </p:cTn>
                                        <p:tgtEl>
                                          <p:spTgt spid="18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1" name="CustomShape 1"/>
          <p:cNvSpPr/>
          <p:nvPr/>
        </p:nvSpPr>
        <p:spPr>
          <a:xfrm>
            <a:off x="771840" y="1405800"/>
            <a:ext cx="10574280" cy="276768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3200" spc="-1" strike="noStrike">
                <a:solidFill>
                  <a:srgbClr val="000000"/>
                </a:solidFill>
                <a:latin typeface="Calibri"/>
              </a:rPr>
              <a:t>datagram from input port memory to output port memory via a shared bus</a:t>
            </a:r>
            <a:endParaRPr b="0" lang="en-US" sz="3200" spc="-1" strike="noStrike">
              <a:latin typeface="Arial"/>
            </a:endParaRPr>
          </a:p>
          <a:p>
            <a:pPr marL="352440" indent="-221400">
              <a:lnSpc>
                <a:spcPct val="90000"/>
              </a:lnSpc>
              <a:spcBef>
                <a:spcPts val="1001"/>
              </a:spcBef>
              <a:buClr>
                <a:srgbClr val="0000a3"/>
              </a:buClr>
              <a:buFont typeface="Wingdings" charset="2"/>
              <a:buChar char=""/>
            </a:pPr>
            <a:r>
              <a:rPr b="0" i="1" lang="en-US" sz="3200" spc="-1" strike="noStrike">
                <a:solidFill>
                  <a:srgbClr val="cc0000"/>
                </a:solidFill>
                <a:latin typeface="Calibri"/>
              </a:rPr>
              <a:t>bus contention:</a:t>
            </a:r>
            <a:r>
              <a:rPr b="0" lang="en-US" sz="3200" spc="-1" strike="noStrike">
                <a:solidFill>
                  <a:srgbClr val="000000"/>
                </a:solidFill>
                <a:latin typeface="Calibri"/>
              </a:rPr>
              <a:t>  switching speed limited by bus bandwidth</a:t>
            </a:r>
            <a:endParaRPr b="0" lang="en-US" sz="3200" spc="-1" strike="noStrike">
              <a:latin typeface="Arial"/>
            </a:endParaRPr>
          </a:p>
          <a:p>
            <a:pPr marL="352440" indent="-221400">
              <a:lnSpc>
                <a:spcPct val="90000"/>
              </a:lnSpc>
              <a:spcBef>
                <a:spcPts val="1001"/>
              </a:spcBef>
              <a:buClr>
                <a:srgbClr val="0000a3"/>
              </a:buClr>
              <a:buFont typeface="Wingdings" charset="2"/>
              <a:buChar char=""/>
            </a:pPr>
            <a:r>
              <a:rPr b="0" lang="en-US" sz="3200" spc="-1" strike="noStrike">
                <a:solidFill>
                  <a:srgbClr val="000000"/>
                </a:solidFill>
                <a:latin typeface="Calibri"/>
              </a:rPr>
              <a:t>32 Gbps bus, Cisco 5600: sufficient speed for access routers</a:t>
            </a:r>
            <a:endParaRPr b="0" lang="en-US" sz="3200" spc="-1" strike="noStrike">
              <a:latin typeface="Arial"/>
            </a:endParaRPr>
          </a:p>
        </p:txBody>
      </p:sp>
      <p:sp>
        <p:nvSpPr>
          <p:cNvPr id="1812" name="CustomShape 2"/>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via a bus</a:t>
            </a:r>
            <a:endParaRPr b="0" lang="en-US" sz="4800" spc="-1" strike="noStrike">
              <a:latin typeface="Arial"/>
            </a:endParaRPr>
          </a:p>
        </p:txBody>
      </p:sp>
      <p:grpSp>
        <p:nvGrpSpPr>
          <p:cNvPr id="1813" name="Group 3"/>
          <p:cNvGrpSpPr/>
          <p:nvPr/>
        </p:nvGrpSpPr>
        <p:grpSpPr>
          <a:xfrm>
            <a:off x="4078800" y="4298760"/>
            <a:ext cx="5295960" cy="1765800"/>
            <a:chOff x="4078800" y="4298760"/>
            <a:chExt cx="5295960" cy="1765800"/>
          </a:xfrm>
        </p:grpSpPr>
        <p:grpSp>
          <p:nvGrpSpPr>
            <p:cNvPr id="1814" name="Group 4"/>
            <p:cNvGrpSpPr/>
            <p:nvPr/>
          </p:nvGrpSpPr>
          <p:grpSpPr>
            <a:xfrm>
              <a:off x="4867200" y="4298760"/>
              <a:ext cx="1994040" cy="363600"/>
              <a:chOff x="4867200" y="4298760"/>
              <a:chExt cx="1994040" cy="363600"/>
            </a:xfrm>
          </p:grpSpPr>
          <p:sp>
            <p:nvSpPr>
              <p:cNvPr id="1815" name="CustomShape 5"/>
              <p:cNvSpPr/>
              <p:nvPr/>
            </p:nvSpPr>
            <p:spPr>
              <a:xfrm>
                <a:off x="4991400" y="4298760"/>
                <a:ext cx="122652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16" name="CustomShape 6"/>
              <p:cNvSpPr/>
              <p:nvPr/>
            </p:nvSpPr>
            <p:spPr>
              <a:xfrm>
                <a:off x="5041800" y="4401000"/>
                <a:ext cx="381240" cy="161640"/>
              </a:xfrm>
              <a:prstGeom prst="rect">
                <a:avLst/>
              </a:prstGeom>
              <a:solidFill>
                <a:srgbClr val="ffffff"/>
              </a:solidFill>
              <a:ln w="19050">
                <a:solidFill>
                  <a:srgbClr val="006600"/>
                </a:solidFill>
                <a:miter/>
              </a:ln>
            </p:spPr>
            <p:style>
              <a:lnRef idx="0"/>
              <a:fillRef idx="0"/>
              <a:effectRef idx="0"/>
              <a:fontRef idx="minor"/>
            </p:style>
          </p:sp>
          <p:sp>
            <p:nvSpPr>
              <p:cNvPr id="1817" name="CustomShape 7"/>
              <p:cNvSpPr/>
              <p:nvPr/>
            </p:nvSpPr>
            <p:spPr>
              <a:xfrm>
                <a:off x="5477040" y="4336200"/>
                <a:ext cx="313200" cy="278280"/>
              </a:xfrm>
              <a:prstGeom prst="rect">
                <a:avLst/>
              </a:prstGeom>
              <a:solidFill>
                <a:srgbClr val="ffffff"/>
              </a:solidFill>
              <a:ln w="19050">
                <a:solidFill>
                  <a:srgbClr val="3333cc"/>
                </a:solidFill>
                <a:miter/>
              </a:ln>
            </p:spPr>
            <p:style>
              <a:lnRef idx="0"/>
              <a:fillRef idx="0"/>
              <a:effectRef idx="0"/>
              <a:fontRef idx="minor"/>
            </p:style>
          </p:sp>
          <p:sp>
            <p:nvSpPr>
              <p:cNvPr id="1818" name="CustomShape 8"/>
              <p:cNvSpPr/>
              <p:nvPr/>
            </p:nvSpPr>
            <p:spPr>
              <a:xfrm>
                <a:off x="5846760" y="4330080"/>
                <a:ext cx="315720" cy="280080"/>
              </a:xfrm>
              <a:prstGeom prst="rect">
                <a:avLst/>
              </a:prstGeom>
              <a:solidFill>
                <a:srgbClr val="ffffff"/>
              </a:solidFill>
              <a:ln w="19050">
                <a:solidFill>
                  <a:srgbClr val="ff0000"/>
                </a:solidFill>
                <a:miter/>
              </a:ln>
            </p:spPr>
            <p:style>
              <a:lnRef idx="0"/>
              <a:fillRef idx="0"/>
              <a:effectRef idx="0"/>
              <a:fontRef idx="minor"/>
            </p:style>
          </p:sp>
          <p:sp>
            <p:nvSpPr>
              <p:cNvPr id="1819" name="Line 9"/>
              <p:cNvSpPr/>
              <p:nvPr/>
            </p:nvSpPr>
            <p:spPr>
              <a:xfrm>
                <a:off x="4867200" y="4482000"/>
                <a:ext cx="1994040" cy="360"/>
              </a:xfrm>
              <a:prstGeom prst="line">
                <a:avLst/>
              </a:prstGeom>
              <a:ln w="19050">
                <a:solidFill>
                  <a:srgbClr val="000000"/>
                </a:solidFill>
                <a:round/>
                <a:tailEnd len="med" type="triangle" w="med"/>
              </a:ln>
            </p:spPr>
            <p:style>
              <a:lnRef idx="0"/>
              <a:fillRef idx="0"/>
              <a:effectRef idx="0"/>
              <a:fontRef idx="minor"/>
            </p:style>
          </p:sp>
        </p:grpSp>
        <p:grpSp>
          <p:nvGrpSpPr>
            <p:cNvPr id="1820" name="Group 10"/>
            <p:cNvGrpSpPr/>
            <p:nvPr/>
          </p:nvGrpSpPr>
          <p:grpSpPr>
            <a:xfrm>
              <a:off x="4864320" y="4965840"/>
              <a:ext cx="1996560" cy="363600"/>
              <a:chOff x="4864320" y="4965840"/>
              <a:chExt cx="1996560" cy="363600"/>
            </a:xfrm>
          </p:grpSpPr>
          <p:sp>
            <p:nvSpPr>
              <p:cNvPr id="1821" name="CustomShape 11"/>
              <p:cNvSpPr/>
              <p:nvPr/>
            </p:nvSpPr>
            <p:spPr>
              <a:xfrm>
                <a:off x="4988520" y="4965840"/>
                <a:ext cx="122652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22" name="CustomShape 12"/>
              <p:cNvSpPr/>
              <p:nvPr/>
            </p:nvSpPr>
            <p:spPr>
              <a:xfrm>
                <a:off x="5038920" y="5067720"/>
                <a:ext cx="381240" cy="161640"/>
              </a:xfrm>
              <a:prstGeom prst="rect">
                <a:avLst/>
              </a:prstGeom>
              <a:solidFill>
                <a:srgbClr val="ffffff"/>
              </a:solidFill>
              <a:ln w="19050">
                <a:solidFill>
                  <a:srgbClr val="006600"/>
                </a:solidFill>
                <a:miter/>
              </a:ln>
            </p:spPr>
            <p:style>
              <a:lnRef idx="0"/>
              <a:fillRef idx="0"/>
              <a:effectRef idx="0"/>
              <a:fontRef idx="minor"/>
            </p:style>
          </p:sp>
          <p:sp>
            <p:nvSpPr>
              <p:cNvPr id="1823" name="CustomShape 13"/>
              <p:cNvSpPr/>
              <p:nvPr/>
            </p:nvSpPr>
            <p:spPr>
              <a:xfrm>
                <a:off x="5474160" y="5003280"/>
                <a:ext cx="313200" cy="278280"/>
              </a:xfrm>
              <a:prstGeom prst="rect">
                <a:avLst/>
              </a:prstGeom>
              <a:solidFill>
                <a:srgbClr val="ffffff"/>
              </a:solidFill>
              <a:ln w="19050">
                <a:solidFill>
                  <a:srgbClr val="3333cc"/>
                </a:solidFill>
                <a:miter/>
              </a:ln>
            </p:spPr>
            <p:style>
              <a:lnRef idx="0"/>
              <a:fillRef idx="0"/>
              <a:effectRef idx="0"/>
              <a:fontRef idx="minor"/>
            </p:style>
          </p:sp>
          <p:sp>
            <p:nvSpPr>
              <p:cNvPr id="1824" name="CustomShape 14"/>
              <p:cNvSpPr/>
              <p:nvPr/>
            </p:nvSpPr>
            <p:spPr>
              <a:xfrm>
                <a:off x="5843520" y="4996800"/>
                <a:ext cx="315720" cy="280080"/>
              </a:xfrm>
              <a:prstGeom prst="rect">
                <a:avLst/>
              </a:prstGeom>
              <a:solidFill>
                <a:srgbClr val="ffffff"/>
              </a:solidFill>
              <a:ln w="19050">
                <a:solidFill>
                  <a:srgbClr val="ff0000"/>
                </a:solidFill>
                <a:miter/>
              </a:ln>
            </p:spPr>
            <p:style>
              <a:lnRef idx="0"/>
              <a:fillRef idx="0"/>
              <a:effectRef idx="0"/>
              <a:fontRef idx="minor"/>
            </p:style>
          </p:sp>
          <p:sp>
            <p:nvSpPr>
              <p:cNvPr id="1825" name="Line 15"/>
              <p:cNvSpPr/>
              <p:nvPr/>
            </p:nvSpPr>
            <p:spPr>
              <a:xfrm>
                <a:off x="4864320" y="5148720"/>
                <a:ext cx="1996560" cy="360"/>
              </a:xfrm>
              <a:prstGeom prst="line">
                <a:avLst/>
              </a:prstGeom>
              <a:ln w="19050">
                <a:solidFill>
                  <a:srgbClr val="000000"/>
                </a:solidFill>
                <a:round/>
                <a:tailEnd len="med" type="triangle" w="med"/>
              </a:ln>
            </p:spPr>
            <p:style>
              <a:lnRef idx="0"/>
              <a:fillRef idx="0"/>
              <a:effectRef idx="0"/>
              <a:fontRef idx="minor"/>
            </p:style>
          </p:sp>
        </p:grpSp>
        <p:grpSp>
          <p:nvGrpSpPr>
            <p:cNvPr id="1826" name="Group 16"/>
            <p:cNvGrpSpPr/>
            <p:nvPr/>
          </p:nvGrpSpPr>
          <p:grpSpPr>
            <a:xfrm>
              <a:off x="4855680" y="5686200"/>
              <a:ext cx="1968480" cy="363600"/>
              <a:chOff x="4855680" y="5686200"/>
              <a:chExt cx="1968480" cy="363600"/>
            </a:xfrm>
          </p:grpSpPr>
          <p:sp>
            <p:nvSpPr>
              <p:cNvPr id="1827" name="CustomShape 17"/>
              <p:cNvSpPr/>
              <p:nvPr/>
            </p:nvSpPr>
            <p:spPr>
              <a:xfrm>
                <a:off x="4979520" y="5686200"/>
                <a:ext cx="122652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28" name="CustomShape 18"/>
              <p:cNvSpPr/>
              <p:nvPr/>
            </p:nvSpPr>
            <p:spPr>
              <a:xfrm>
                <a:off x="5030280" y="5788080"/>
                <a:ext cx="381240" cy="161640"/>
              </a:xfrm>
              <a:prstGeom prst="rect">
                <a:avLst/>
              </a:prstGeom>
              <a:solidFill>
                <a:srgbClr val="ffffff"/>
              </a:solidFill>
              <a:ln w="19050">
                <a:solidFill>
                  <a:srgbClr val="006600"/>
                </a:solidFill>
                <a:miter/>
              </a:ln>
            </p:spPr>
            <p:style>
              <a:lnRef idx="0"/>
              <a:fillRef idx="0"/>
              <a:effectRef idx="0"/>
              <a:fontRef idx="minor"/>
            </p:style>
          </p:sp>
          <p:sp>
            <p:nvSpPr>
              <p:cNvPr id="1829" name="CustomShape 19"/>
              <p:cNvSpPr/>
              <p:nvPr/>
            </p:nvSpPr>
            <p:spPr>
              <a:xfrm>
                <a:off x="5465520" y="5723640"/>
                <a:ext cx="313200" cy="278280"/>
              </a:xfrm>
              <a:prstGeom prst="rect">
                <a:avLst/>
              </a:prstGeom>
              <a:solidFill>
                <a:srgbClr val="ffffff"/>
              </a:solidFill>
              <a:ln w="19050">
                <a:solidFill>
                  <a:srgbClr val="3333cc"/>
                </a:solidFill>
                <a:miter/>
              </a:ln>
            </p:spPr>
            <p:style>
              <a:lnRef idx="0"/>
              <a:fillRef idx="0"/>
              <a:effectRef idx="0"/>
              <a:fontRef idx="minor"/>
            </p:style>
          </p:sp>
          <p:sp>
            <p:nvSpPr>
              <p:cNvPr id="1830" name="CustomShape 20"/>
              <p:cNvSpPr/>
              <p:nvPr/>
            </p:nvSpPr>
            <p:spPr>
              <a:xfrm>
                <a:off x="5834880" y="5717160"/>
                <a:ext cx="315720" cy="280080"/>
              </a:xfrm>
              <a:prstGeom prst="rect">
                <a:avLst/>
              </a:prstGeom>
              <a:solidFill>
                <a:srgbClr val="ffffff"/>
              </a:solidFill>
              <a:ln w="19050">
                <a:solidFill>
                  <a:srgbClr val="ff0000"/>
                </a:solidFill>
                <a:miter/>
              </a:ln>
            </p:spPr>
            <p:style>
              <a:lnRef idx="0"/>
              <a:fillRef idx="0"/>
              <a:effectRef idx="0"/>
              <a:fontRef idx="minor"/>
            </p:style>
          </p:sp>
          <p:sp>
            <p:nvSpPr>
              <p:cNvPr id="1831" name="Line 21"/>
              <p:cNvSpPr/>
              <p:nvPr/>
            </p:nvSpPr>
            <p:spPr>
              <a:xfrm>
                <a:off x="4855680" y="5869080"/>
                <a:ext cx="1968480" cy="360"/>
              </a:xfrm>
              <a:prstGeom prst="line">
                <a:avLst/>
              </a:prstGeom>
              <a:ln w="19050">
                <a:solidFill>
                  <a:srgbClr val="000000"/>
                </a:solidFill>
                <a:round/>
                <a:tailEnd len="med" type="triangle" w="med"/>
              </a:ln>
            </p:spPr>
            <p:style>
              <a:lnRef idx="0"/>
              <a:fillRef idx="0"/>
              <a:effectRef idx="0"/>
              <a:fontRef idx="minor"/>
            </p:style>
          </p:sp>
        </p:grpSp>
        <p:sp>
          <p:nvSpPr>
            <p:cNvPr id="1832" name="Line 22"/>
            <p:cNvSpPr/>
            <p:nvPr/>
          </p:nvSpPr>
          <p:spPr>
            <a:xfrm>
              <a:off x="6908760" y="4312440"/>
              <a:ext cx="360" cy="1692360"/>
            </a:xfrm>
            <a:prstGeom prst="line">
              <a:avLst/>
            </a:prstGeom>
            <a:ln w="76200">
              <a:solidFill>
                <a:srgbClr val="ff0000"/>
              </a:solidFill>
              <a:round/>
            </a:ln>
          </p:spPr>
          <p:style>
            <a:lnRef idx="0"/>
            <a:fillRef idx="0"/>
            <a:effectRef idx="0"/>
            <a:fontRef idx="minor"/>
          </p:style>
        </p:sp>
        <p:grpSp>
          <p:nvGrpSpPr>
            <p:cNvPr id="1833" name="Group 23"/>
            <p:cNvGrpSpPr/>
            <p:nvPr/>
          </p:nvGrpSpPr>
          <p:grpSpPr>
            <a:xfrm>
              <a:off x="7032240" y="4327560"/>
              <a:ext cx="1879200" cy="363600"/>
              <a:chOff x="7032240" y="4327560"/>
              <a:chExt cx="1879200" cy="363600"/>
            </a:xfrm>
          </p:grpSpPr>
          <p:sp>
            <p:nvSpPr>
              <p:cNvPr id="1834" name="CustomShape 24"/>
              <p:cNvSpPr/>
              <p:nvPr/>
            </p:nvSpPr>
            <p:spPr>
              <a:xfrm>
                <a:off x="7412040" y="4327560"/>
                <a:ext cx="122724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35" name="CustomShape 25"/>
              <p:cNvSpPr/>
              <p:nvPr/>
            </p:nvSpPr>
            <p:spPr>
              <a:xfrm>
                <a:off x="8202600" y="4426560"/>
                <a:ext cx="381600" cy="162720"/>
              </a:xfrm>
              <a:prstGeom prst="rect">
                <a:avLst/>
              </a:prstGeom>
              <a:solidFill>
                <a:srgbClr val="ffffff"/>
              </a:solidFill>
              <a:ln w="19050">
                <a:solidFill>
                  <a:srgbClr val="006600"/>
                </a:solidFill>
                <a:miter/>
              </a:ln>
            </p:spPr>
            <p:style>
              <a:lnRef idx="0"/>
              <a:fillRef idx="0"/>
              <a:effectRef idx="0"/>
              <a:fontRef idx="minor"/>
            </p:style>
          </p:sp>
          <p:sp>
            <p:nvSpPr>
              <p:cNvPr id="1836" name="CustomShape 26"/>
              <p:cNvSpPr/>
              <p:nvPr/>
            </p:nvSpPr>
            <p:spPr>
              <a:xfrm>
                <a:off x="7834680" y="4365000"/>
                <a:ext cx="312120" cy="277920"/>
              </a:xfrm>
              <a:prstGeom prst="rect">
                <a:avLst/>
              </a:prstGeom>
              <a:solidFill>
                <a:srgbClr val="ffffff"/>
              </a:solidFill>
              <a:ln w="19050">
                <a:solidFill>
                  <a:srgbClr val="3333cc"/>
                </a:solidFill>
                <a:miter/>
              </a:ln>
            </p:spPr>
            <p:style>
              <a:lnRef idx="0"/>
              <a:fillRef idx="0"/>
              <a:effectRef idx="0"/>
              <a:fontRef idx="minor"/>
            </p:style>
          </p:sp>
          <p:sp>
            <p:nvSpPr>
              <p:cNvPr id="1837" name="CustomShape 27"/>
              <p:cNvSpPr/>
              <p:nvPr/>
            </p:nvSpPr>
            <p:spPr>
              <a:xfrm>
                <a:off x="7467120" y="4372920"/>
                <a:ext cx="312120" cy="280440"/>
              </a:xfrm>
              <a:prstGeom prst="rect">
                <a:avLst/>
              </a:prstGeom>
              <a:solidFill>
                <a:srgbClr val="ffffff"/>
              </a:solidFill>
              <a:ln w="19050">
                <a:solidFill>
                  <a:srgbClr val="ff0000"/>
                </a:solidFill>
                <a:miter/>
              </a:ln>
            </p:spPr>
            <p:style>
              <a:lnRef idx="0"/>
              <a:fillRef idx="0"/>
              <a:effectRef idx="0"/>
              <a:fontRef idx="minor"/>
            </p:style>
          </p:sp>
          <p:sp>
            <p:nvSpPr>
              <p:cNvPr id="1838" name="Line 28"/>
              <p:cNvSpPr/>
              <p:nvPr/>
            </p:nvSpPr>
            <p:spPr>
              <a:xfrm>
                <a:off x="7032240" y="4501440"/>
                <a:ext cx="1879200" cy="360"/>
              </a:xfrm>
              <a:prstGeom prst="line">
                <a:avLst/>
              </a:prstGeom>
              <a:ln w="19050">
                <a:solidFill>
                  <a:srgbClr val="000000"/>
                </a:solidFill>
                <a:round/>
                <a:tailEnd len="med" type="triangle" w="med"/>
              </a:ln>
            </p:spPr>
            <p:style>
              <a:lnRef idx="0"/>
              <a:fillRef idx="0"/>
              <a:effectRef idx="0"/>
              <a:fontRef idx="minor"/>
            </p:style>
          </p:sp>
        </p:grpSp>
        <p:grpSp>
          <p:nvGrpSpPr>
            <p:cNvPr id="1839" name="Group 29"/>
            <p:cNvGrpSpPr/>
            <p:nvPr/>
          </p:nvGrpSpPr>
          <p:grpSpPr>
            <a:xfrm>
              <a:off x="7014960" y="4988880"/>
              <a:ext cx="1905480" cy="363600"/>
              <a:chOff x="7014960" y="4988880"/>
              <a:chExt cx="1905480" cy="363600"/>
            </a:xfrm>
          </p:grpSpPr>
          <p:sp>
            <p:nvSpPr>
              <p:cNvPr id="1840" name="CustomShape 30"/>
              <p:cNvSpPr/>
              <p:nvPr/>
            </p:nvSpPr>
            <p:spPr>
              <a:xfrm>
                <a:off x="7420680" y="4988880"/>
                <a:ext cx="122724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41" name="CustomShape 31"/>
              <p:cNvSpPr/>
              <p:nvPr/>
            </p:nvSpPr>
            <p:spPr>
              <a:xfrm>
                <a:off x="8211240" y="5087880"/>
                <a:ext cx="381600" cy="162720"/>
              </a:xfrm>
              <a:prstGeom prst="rect">
                <a:avLst/>
              </a:prstGeom>
              <a:solidFill>
                <a:srgbClr val="ffffff"/>
              </a:solidFill>
              <a:ln w="19050">
                <a:solidFill>
                  <a:srgbClr val="006600"/>
                </a:solidFill>
                <a:miter/>
              </a:ln>
            </p:spPr>
            <p:style>
              <a:lnRef idx="0"/>
              <a:fillRef idx="0"/>
              <a:effectRef idx="0"/>
              <a:fontRef idx="minor"/>
            </p:style>
          </p:sp>
          <p:sp>
            <p:nvSpPr>
              <p:cNvPr id="1842" name="CustomShape 32"/>
              <p:cNvSpPr/>
              <p:nvPr/>
            </p:nvSpPr>
            <p:spPr>
              <a:xfrm>
                <a:off x="7843320" y="5026320"/>
                <a:ext cx="312120" cy="277920"/>
              </a:xfrm>
              <a:prstGeom prst="rect">
                <a:avLst/>
              </a:prstGeom>
              <a:solidFill>
                <a:srgbClr val="ffffff"/>
              </a:solidFill>
              <a:ln w="19050">
                <a:solidFill>
                  <a:srgbClr val="3333cc"/>
                </a:solidFill>
                <a:miter/>
              </a:ln>
            </p:spPr>
            <p:style>
              <a:lnRef idx="0"/>
              <a:fillRef idx="0"/>
              <a:effectRef idx="0"/>
              <a:fontRef idx="minor"/>
            </p:style>
          </p:sp>
          <p:sp>
            <p:nvSpPr>
              <p:cNvPr id="1843" name="CustomShape 33"/>
              <p:cNvSpPr/>
              <p:nvPr/>
            </p:nvSpPr>
            <p:spPr>
              <a:xfrm>
                <a:off x="7475760" y="5034600"/>
                <a:ext cx="312120" cy="280440"/>
              </a:xfrm>
              <a:prstGeom prst="rect">
                <a:avLst/>
              </a:prstGeom>
              <a:solidFill>
                <a:srgbClr val="ffffff"/>
              </a:solidFill>
              <a:ln w="19050">
                <a:solidFill>
                  <a:srgbClr val="ff0000"/>
                </a:solidFill>
                <a:miter/>
              </a:ln>
            </p:spPr>
            <p:style>
              <a:lnRef idx="0"/>
              <a:fillRef idx="0"/>
              <a:effectRef idx="0"/>
              <a:fontRef idx="minor"/>
            </p:style>
          </p:sp>
          <p:sp>
            <p:nvSpPr>
              <p:cNvPr id="1844" name="Line 34"/>
              <p:cNvSpPr/>
              <p:nvPr/>
            </p:nvSpPr>
            <p:spPr>
              <a:xfrm>
                <a:off x="7014960" y="5162760"/>
                <a:ext cx="1905480" cy="360"/>
              </a:xfrm>
              <a:prstGeom prst="line">
                <a:avLst/>
              </a:prstGeom>
              <a:ln w="19050">
                <a:solidFill>
                  <a:srgbClr val="000000"/>
                </a:solidFill>
                <a:round/>
                <a:tailEnd len="med" type="triangle" w="med"/>
              </a:ln>
            </p:spPr>
            <p:style>
              <a:lnRef idx="0"/>
              <a:fillRef idx="0"/>
              <a:effectRef idx="0"/>
              <a:fontRef idx="minor"/>
            </p:style>
          </p:sp>
        </p:grpSp>
        <p:grpSp>
          <p:nvGrpSpPr>
            <p:cNvPr id="1845" name="Group 35"/>
            <p:cNvGrpSpPr/>
            <p:nvPr/>
          </p:nvGrpSpPr>
          <p:grpSpPr>
            <a:xfrm>
              <a:off x="7012440" y="5700960"/>
              <a:ext cx="1908360" cy="363600"/>
              <a:chOff x="7012440" y="5700960"/>
              <a:chExt cx="1908360" cy="363600"/>
            </a:xfrm>
          </p:grpSpPr>
          <p:sp>
            <p:nvSpPr>
              <p:cNvPr id="1846" name="CustomShape 36"/>
              <p:cNvSpPr/>
              <p:nvPr/>
            </p:nvSpPr>
            <p:spPr>
              <a:xfrm>
                <a:off x="7421040" y="5700960"/>
                <a:ext cx="1227240" cy="36360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47" name="CustomShape 37"/>
              <p:cNvSpPr/>
              <p:nvPr/>
            </p:nvSpPr>
            <p:spPr>
              <a:xfrm>
                <a:off x="8211600" y="5799960"/>
                <a:ext cx="381600" cy="162720"/>
              </a:xfrm>
              <a:prstGeom prst="rect">
                <a:avLst/>
              </a:prstGeom>
              <a:solidFill>
                <a:srgbClr val="ffffff"/>
              </a:solidFill>
              <a:ln w="19050">
                <a:solidFill>
                  <a:srgbClr val="006600"/>
                </a:solidFill>
                <a:miter/>
              </a:ln>
            </p:spPr>
            <p:style>
              <a:lnRef idx="0"/>
              <a:fillRef idx="0"/>
              <a:effectRef idx="0"/>
              <a:fontRef idx="minor"/>
            </p:style>
          </p:sp>
          <p:sp>
            <p:nvSpPr>
              <p:cNvPr id="1848" name="CustomShape 38"/>
              <p:cNvSpPr/>
              <p:nvPr/>
            </p:nvSpPr>
            <p:spPr>
              <a:xfrm>
                <a:off x="7843680" y="5738400"/>
                <a:ext cx="312120" cy="277920"/>
              </a:xfrm>
              <a:prstGeom prst="rect">
                <a:avLst/>
              </a:prstGeom>
              <a:solidFill>
                <a:srgbClr val="ffffff"/>
              </a:solidFill>
              <a:ln w="19050">
                <a:solidFill>
                  <a:srgbClr val="3333cc"/>
                </a:solidFill>
                <a:miter/>
              </a:ln>
            </p:spPr>
            <p:style>
              <a:lnRef idx="0"/>
              <a:fillRef idx="0"/>
              <a:effectRef idx="0"/>
              <a:fontRef idx="minor"/>
            </p:style>
          </p:sp>
          <p:sp>
            <p:nvSpPr>
              <p:cNvPr id="1849" name="CustomShape 39"/>
              <p:cNvSpPr/>
              <p:nvPr/>
            </p:nvSpPr>
            <p:spPr>
              <a:xfrm>
                <a:off x="7476120" y="5746680"/>
                <a:ext cx="312120" cy="280440"/>
              </a:xfrm>
              <a:prstGeom prst="rect">
                <a:avLst/>
              </a:prstGeom>
              <a:solidFill>
                <a:srgbClr val="ffffff"/>
              </a:solidFill>
              <a:ln w="19050">
                <a:solidFill>
                  <a:srgbClr val="ff0000"/>
                </a:solidFill>
                <a:miter/>
              </a:ln>
            </p:spPr>
            <p:style>
              <a:lnRef idx="0"/>
              <a:fillRef idx="0"/>
              <a:effectRef idx="0"/>
              <a:fontRef idx="minor"/>
            </p:style>
          </p:sp>
          <p:sp>
            <p:nvSpPr>
              <p:cNvPr id="1850" name="Line 40"/>
              <p:cNvSpPr/>
              <p:nvPr/>
            </p:nvSpPr>
            <p:spPr>
              <a:xfrm>
                <a:off x="7012440" y="5874840"/>
                <a:ext cx="1908360" cy="360"/>
              </a:xfrm>
              <a:prstGeom prst="line">
                <a:avLst/>
              </a:prstGeom>
              <a:ln w="19050">
                <a:solidFill>
                  <a:srgbClr val="000000"/>
                </a:solidFill>
                <a:round/>
                <a:tailEnd len="med" type="triangle" w="med"/>
              </a:ln>
            </p:spPr>
            <p:style>
              <a:lnRef idx="0"/>
              <a:fillRef idx="0"/>
              <a:effectRef idx="0"/>
              <a:fontRef idx="minor"/>
            </p:style>
          </p:sp>
        </p:grpSp>
        <p:sp>
          <p:nvSpPr>
            <p:cNvPr id="1851" name="CustomShape 41"/>
            <p:cNvSpPr/>
            <p:nvPr/>
          </p:nvSpPr>
          <p:spPr>
            <a:xfrm>
              <a:off x="4078800" y="4415760"/>
              <a:ext cx="5295960" cy="668160"/>
            </a:xfrm>
            <a:custGeom>
              <a:avLst/>
              <a:gdLst/>
              <a:ahLst/>
              <a:rect l="l" t="t" r="r" b="b"/>
              <a:pathLst>
                <a:path w="10000" h="10156">
                  <a:moveTo>
                    <a:pt x="0" y="3"/>
                  </a:moveTo>
                  <a:lnTo>
                    <a:pt x="5351" y="0"/>
                  </a:lnTo>
                  <a:cubicBezTo>
                    <a:pt x="5359" y="3359"/>
                    <a:pt x="5357" y="6797"/>
                    <a:pt x="5365" y="10156"/>
                  </a:cubicBezTo>
                  <a:lnTo>
                    <a:pt x="10000" y="9777"/>
                  </a:lnTo>
                </a:path>
              </a:pathLst>
            </a:custGeom>
            <a:noFill/>
            <a:ln w="38100">
              <a:solidFill>
                <a:srgbClr val="000000"/>
              </a:solidFill>
              <a:round/>
              <a:tailEnd len="med" type="triangle" w="med"/>
            </a:ln>
          </p:spPr>
          <p:style>
            <a:lnRef idx="0"/>
            <a:fillRef idx="0"/>
            <a:effectRef idx="0"/>
            <a:fontRef idx="minor"/>
          </p:style>
        </p:sp>
      </p:grpSp>
      <p:sp>
        <p:nvSpPr>
          <p:cNvPr id="1852" name="CustomShape 4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AD39872-135A-497A-8C59-36FB5D0AE6AA}"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3" name="CustomShape 1"/>
          <p:cNvSpPr/>
          <p:nvPr/>
        </p:nvSpPr>
        <p:spPr>
          <a:xfrm>
            <a:off x="771840" y="1405800"/>
            <a:ext cx="6476400" cy="510012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rPr>
              <a:t>Crossbar, Clos networks, other interconnection nets initially developed to connect processors in multiprocessor</a:t>
            </a:r>
            <a:endParaRPr b="0" lang="en-US" sz="3200" spc="-1" strike="noStrike">
              <a:latin typeface="Arial"/>
            </a:endParaRPr>
          </a:p>
        </p:txBody>
      </p:sp>
      <p:sp>
        <p:nvSpPr>
          <p:cNvPr id="1854" name="CustomShape 2"/>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Switching via interconnection network</a:t>
            </a:r>
            <a:endParaRPr b="0" lang="en-US" sz="4800" spc="-1" strike="noStrike">
              <a:latin typeface="Arial"/>
            </a:endParaRPr>
          </a:p>
        </p:txBody>
      </p:sp>
      <p:grpSp>
        <p:nvGrpSpPr>
          <p:cNvPr id="1855" name="Group 3"/>
          <p:cNvGrpSpPr/>
          <p:nvPr/>
        </p:nvGrpSpPr>
        <p:grpSpPr>
          <a:xfrm>
            <a:off x="8083800" y="1590120"/>
            <a:ext cx="2315520" cy="1854720"/>
            <a:chOff x="8083800" y="1590120"/>
            <a:chExt cx="2315520" cy="1854720"/>
          </a:xfrm>
        </p:grpSpPr>
        <p:grpSp>
          <p:nvGrpSpPr>
            <p:cNvPr id="1856" name="Group 4"/>
            <p:cNvGrpSpPr/>
            <p:nvPr/>
          </p:nvGrpSpPr>
          <p:grpSpPr>
            <a:xfrm>
              <a:off x="8141040" y="1590120"/>
              <a:ext cx="977760" cy="192960"/>
              <a:chOff x="8141040" y="1590120"/>
              <a:chExt cx="977760" cy="192960"/>
            </a:xfrm>
          </p:grpSpPr>
          <p:sp>
            <p:nvSpPr>
              <p:cNvPr id="1857" name="CustomShape 5"/>
              <p:cNvSpPr/>
              <p:nvPr/>
            </p:nvSpPr>
            <p:spPr>
              <a:xfrm>
                <a:off x="8215920" y="1590120"/>
                <a:ext cx="737640" cy="1929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58" name="CustomShape 6"/>
              <p:cNvSpPr/>
              <p:nvPr/>
            </p:nvSpPr>
            <p:spPr>
              <a:xfrm>
                <a:off x="8246520" y="1644480"/>
                <a:ext cx="229320" cy="85680"/>
              </a:xfrm>
              <a:prstGeom prst="rect">
                <a:avLst/>
              </a:prstGeom>
              <a:solidFill>
                <a:srgbClr val="ffffff"/>
              </a:solidFill>
              <a:ln w="19050">
                <a:solidFill>
                  <a:srgbClr val="006600"/>
                </a:solidFill>
                <a:miter/>
              </a:ln>
            </p:spPr>
            <p:style>
              <a:lnRef idx="0"/>
              <a:fillRef idx="0"/>
              <a:effectRef idx="0"/>
              <a:fontRef idx="minor"/>
            </p:style>
          </p:sp>
          <p:sp>
            <p:nvSpPr>
              <p:cNvPr id="1859" name="CustomShape 7"/>
              <p:cNvSpPr/>
              <p:nvPr/>
            </p:nvSpPr>
            <p:spPr>
              <a:xfrm>
                <a:off x="8508240" y="1610280"/>
                <a:ext cx="187920" cy="147600"/>
              </a:xfrm>
              <a:prstGeom prst="rect">
                <a:avLst/>
              </a:prstGeom>
              <a:solidFill>
                <a:srgbClr val="ffffff"/>
              </a:solidFill>
              <a:ln w="19050">
                <a:solidFill>
                  <a:srgbClr val="3333cc"/>
                </a:solidFill>
                <a:miter/>
              </a:ln>
            </p:spPr>
            <p:style>
              <a:lnRef idx="0"/>
              <a:fillRef idx="0"/>
              <a:effectRef idx="0"/>
              <a:fontRef idx="minor"/>
            </p:style>
          </p:sp>
          <p:sp>
            <p:nvSpPr>
              <p:cNvPr id="1860" name="CustomShape 8"/>
              <p:cNvSpPr/>
              <p:nvPr/>
            </p:nvSpPr>
            <p:spPr>
              <a:xfrm>
                <a:off x="8730720" y="1607040"/>
                <a:ext cx="189720" cy="148680"/>
              </a:xfrm>
              <a:prstGeom prst="rect">
                <a:avLst/>
              </a:prstGeom>
              <a:solidFill>
                <a:srgbClr val="ffffff"/>
              </a:solidFill>
              <a:ln w="19050">
                <a:solidFill>
                  <a:srgbClr val="ff0000"/>
                </a:solidFill>
                <a:miter/>
              </a:ln>
            </p:spPr>
            <p:style>
              <a:lnRef idx="0"/>
              <a:fillRef idx="0"/>
              <a:effectRef idx="0"/>
              <a:fontRef idx="minor"/>
            </p:style>
          </p:sp>
          <p:sp>
            <p:nvSpPr>
              <p:cNvPr id="1861" name="Line 9"/>
              <p:cNvSpPr/>
              <p:nvPr/>
            </p:nvSpPr>
            <p:spPr>
              <a:xfrm flipV="1">
                <a:off x="8141040" y="1680840"/>
                <a:ext cx="977760" cy="5760"/>
              </a:xfrm>
              <a:prstGeom prst="line">
                <a:avLst/>
              </a:prstGeom>
              <a:ln w="19050">
                <a:solidFill>
                  <a:srgbClr val="000000"/>
                </a:solidFill>
                <a:round/>
                <a:tailEnd len="med" type="triangle" w="med"/>
              </a:ln>
            </p:spPr>
            <p:style>
              <a:lnRef idx="0"/>
              <a:fillRef idx="0"/>
              <a:effectRef idx="0"/>
              <a:fontRef idx="minor"/>
            </p:style>
          </p:sp>
        </p:grpSp>
        <p:grpSp>
          <p:nvGrpSpPr>
            <p:cNvPr id="1862" name="Group 10"/>
            <p:cNvGrpSpPr/>
            <p:nvPr/>
          </p:nvGrpSpPr>
          <p:grpSpPr>
            <a:xfrm>
              <a:off x="8115120" y="1945080"/>
              <a:ext cx="977400" cy="192960"/>
              <a:chOff x="8115120" y="1945080"/>
              <a:chExt cx="977400" cy="192960"/>
            </a:xfrm>
          </p:grpSpPr>
          <p:sp>
            <p:nvSpPr>
              <p:cNvPr id="1863" name="CustomShape 11"/>
              <p:cNvSpPr/>
              <p:nvPr/>
            </p:nvSpPr>
            <p:spPr>
              <a:xfrm>
                <a:off x="8189640" y="1945080"/>
                <a:ext cx="737640" cy="1929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64" name="CustomShape 12"/>
              <p:cNvSpPr/>
              <p:nvPr/>
            </p:nvSpPr>
            <p:spPr>
              <a:xfrm>
                <a:off x="8220240" y="1999440"/>
                <a:ext cx="229320" cy="85680"/>
              </a:xfrm>
              <a:prstGeom prst="rect">
                <a:avLst/>
              </a:prstGeom>
              <a:solidFill>
                <a:srgbClr val="ffffff"/>
              </a:solidFill>
              <a:ln w="19050">
                <a:solidFill>
                  <a:srgbClr val="006600"/>
                </a:solidFill>
                <a:miter/>
              </a:ln>
            </p:spPr>
            <p:style>
              <a:lnRef idx="0"/>
              <a:fillRef idx="0"/>
              <a:effectRef idx="0"/>
              <a:fontRef idx="minor"/>
            </p:style>
          </p:sp>
          <p:sp>
            <p:nvSpPr>
              <p:cNvPr id="1865" name="CustomShape 13"/>
              <p:cNvSpPr/>
              <p:nvPr/>
            </p:nvSpPr>
            <p:spPr>
              <a:xfrm>
                <a:off x="8481960" y="1964880"/>
                <a:ext cx="187920" cy="147600"/>
              </a:xfrm>
              <a:prstGeom prst="rect">
                <a:avLst/>
              </a:prstGeom>
              <a:solidFill>
                <a:srgbClr val="ffffff"/>
              </a:solidFill>
              <a:ln w="19050">
                <a:solidFill>
                  <a:srgbClr val="3333cc"/>
                </a:solidFill>
                <a:miter/>
              </a:ln>
            </p:spPr>
            <p:style>
              <a:lnRef idx="0"/>
              <a:fillRef idx="0"/>
              <a:effectRef idx="0"/>
              <a:fontRef idx="minor"/>
            </p:style>
          </p:sp>
          <p:sp>
            <p:nvSpPr>
              <p:cNvPr id="1866" name="CustomShape 14"/>
              <p:cNvSpPr/>
              <p:nvPr/>
            </p:nvSpPr>
            <p:spPr>
              <a:xfrm>
                <a:off x="8704440" y="1961640"/>
                <a:ext cx="189720" cy="148680"/>
              </a:xfrm>
              <a:prstGeom prst="rect">
                <a:avLst/>
              </a:prstGeom>
              <a:solidFill>
                <a:srgbClr val="ffffff"/>
              </a:solidFill>
              <a:ln w="19050">
                <a:solidFill>
                  <a:srgbClr val="ff0000"/>
                </a:solidFill>
                <a:miter/>
              </a:ln>
            </p:spPr>
            <p:style>
              <a:lnRef idx="0"/>
              <a:fillRef idx="0"/>
              <a:effectRef idx="0"/>
              <a:fontRef idx="minor"/>
            </p:style>
          </p:sp>
          <p:sp>
            <p:nvSpPr>
              <p:cNvPr id="1867" name="Line 15"/>
              <p:cNvSpPr/>
              <p:nvPr/>
            </p:nvSpPr>
            <p:spPr>
              <a:xfrm flipV="1">
                <a:off x="8115120" y="20358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68" name="Group 16"/>
            <p:cNvGrpSpPr/>
            <p:nvPr/>
          </p:nvGrpSpPr>
          <p:grpSpPr>
            <a:xfrm>
              <a:off x="8109720" y="2328480"/>
              <a:ext cx="977400" cy="192960"/>
              <a:chOff x="8109720" y="2328480"/>
              <a:chExt cx="977400" cy="192960"/>
            </a:xfrm>
          </p:grpSpPr>
          <p:sp>
            <p:nvSpPr>
              <p:cNvPr id="1869" name="CustomShape 17"/>
              <p:cNvSpPr/>
              <p:nvPr/>
            </p:nvSpPr>
            <p:spPr>
              <a:xfrm>
                <a:off x="8184600" y="2328480"/>
                <a:ext cx="737640" cy="1929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70" name="CustomShape 18"/>
              <p:cNvSpPr/>
              <p:nvPr/>
            </p:nvSpPr>
            <p:spPr>
              <a:xfrm>
                <a:off x="8214840" y="2382480"/>
                <a:ext cx="229320" cy="85680"/>
              </a:xfrm>
              <a:prstGeom prst="rect">
                <a:avLst/>
              </a:prstGeom>
              <a:solidFill>
                <a:srgbClr val="ffffff"/>
              </a:solidFill>
              <a:ln w="19050">
                <a:solidFill>
                  <a:srgbClr val="006600"/>
                </a:solidFill>
                <a:miter/>
              </a:ln>
            </p:spPr>
            <p:style>
              <a:lnRef idx="0"/>
              <a:fillRef idx="0"/>
              <a:effectRef idx="0"/>
              <a:fontRef idx="minor"/>
            </p:style>
          </p:sp>
          <p:sp>
            <p:nvSpPr>
              <p:cNvPr id="1871" name="CustomShape 19"/>
              <p:cNvSpPr/>
              <p:nvPr/>
            </p:nvSpPr>
            <p:spPr>
              <a:xfrm>
                <a:off x="8476920" y="2348280"/>
                <a:ext cx="187920" cy="147600"/>
              </a:xfrm>
              <a:prstGeom prst="rect">
                <a:avLst/>
              </a:prstGeom>
              <a:solidFill>
                <a:srgbClr val="ffffff"/>
              </a:solidFill>
              <a:ln w="19050">
                <a:solidFill>
                  <a:srgbClr val="3333cc"/>
                </a:solidFill>
                <a:miter/>
              </a:ln>
            </p:spPr>
            <p:style>
              <a:lnRef idx="0"/>
              <a:fillRef idx="0"/>
              <a:effectRef idx="0"/>
              <a:fontRef idx="minor"/>
            </p:style>
          </p:sp>
          <p:sp>
            <p:nvSpPr>
              <p:cNvPr id="1872" name="CustomShape 20"/>
              <p:cNvSpPr/>
              <p:nvPr/>
            </p:nvSpPr>
            <p:spPr>
              <a:xfrm>
                <a:off x="8699040" y="2345040"/>
                <a:ext cx="189720" cy="148680"/>
              </a:xfrm>
              <a:prstGeom prst="rect">
                <a:avLst/>
              </a:prstGeom>
              <a:solidFill>
                <a:srgbClr val="ffffff"/>
              </a:solidFill>
              <a:ln w="19050">
                <a:solidFill>
                  <a:srgbClr val="ff0000"/>
                </a:solidFill>
                <a:miter/>
              </a:ln>
            </p:spPr>
            <p:style>
              <a:lnRef idx="0"/>
              <a:fillRef idx="0"/>
              <a:effectRef idx="0"/>
              <a:fontRef idx="minor"/>
            </p:style>
          </p:sp>
          <p:sp>
            <p:nvSpPr>
              <p:cNvPr id="1873" name="Line 21"/>
              <p:cNvSpPr/>
              <p:nvPr/>
            </p:nvSpPr>
            <p:spPr>
              <a:xfrm flipV="1">
                <a:off x="8109720" y="24192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74" name="Group 22"/>
            <p:cNvGrpSpPr/>
            <p:nvPr/>
          </p:nvGrpSpPr>
          <p:grpSpPr>
            <a:xfrm>
              <a:off x="9264240" y="2564640"/>
              <a:ext cx="1135080" cy="803880"/>
              <a:chOff x="9264240" y="2564640"/>
              <a:chExt cx="1135080" cy="803880"/>
            </a:xfrm>
          </p:grpSpPr>
          <p:grpSp>
            <p:nvGrpSpPr>
              <p:cNvPr id="1875" name="Group 23"/>
              <p:cNvGrpSpPr/>
              <p:nvPr/>
            </p:nvGrpSpPr>
            <p:grpSpPr>
              <a:xfrm>
                <a:off x="10163160" y="2564640"/>
                <a:ext cx="236160" cy="799560"/>
                <a:chOff x="10163160" y="2564640"/>
                <a:chExt cx="236160" cy="799560"/>
              </a:xfrm>
            </p:grpSpPr>
            <p:sp>
              <p:nvSpPr>
                <p:cNvPr id="1876" name="CustomShape 24"/>
                <p:cNvSpPr/>
                <p:nvPr/>
              </p:nvSpPr>
              <p:spPr>
                <a:xfrm rot="5400000">
                  <a:off x="9979560" y="2809800"/>
                  <a:ext cx="603360" cy="2361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77" name="CustomShape 25"/>
                <p:cNvSpPr/>
                <p:nvPr/>
              </p:nvSpPr>
              <p:spPr>
                <a:xfrm rot="5400000">
                  <a:off x="10185120" y="3056040"/>
                  <a:ext cx="187200" cy="105480"/>
                </a:xfrm>
                <a:prstGeom prst="rect">
                  <a:avLst/>
                </a:prstGeom>
                <a:solidFill>
                  <a:srgbClr val="ffffff"/>
                </a:solidFill>
                <a:ln w="19050">
                  <a:solidFill>
                    <a:srgbClr val="006600"/>
                  </a:solidFill>
                  <a:miter/>
                </a:ln>
              </p:spPr>
              <p:style>
                <a:lnRef idx="0"/>
                <a:fillRef idx="0"/>
                <a:effectRef idx="0"/>
                <a:fontRef idx="minor"/>
              </p:style>
            </p:sp>
            <p:sp>
              <p:nvSpPr>
                <p:cNvPr id="1878" name="CustomShape 26"/>
                <p:cNvSpPr/>
                <p:nvPr/>
              </p:nvSpPr>
              <p:spPr>
                <a:xfrm rot="5400000">
                  <a:off x="10208520" y="2820600"/>
                  <a:ext cx="153000" cy="180360"/>
                </a:xfrm>
                <a:prstGeom prst="rect">
                  <a:avLst/>
                </a:prstGeom>
                <a:solidFill>
                  <a:srgbClr val="ffffff"/>
                </a:solidFill>
                <a:ln w="19050">
                  <a:solidFill>
                    <a:srgbClr val="3333cc"/>
                  </a:solidFill>
                  <a:miter/>
                </a:ln>
              </p:spPr>
              <p:style>
                <a:lnRef idx="0"/>
                <a:fillRef idx="0"/>
                <a:effectRef idx="0"/>
                <a:fontRef idx="minor"/>
              </p:style>
            </p:sp>
            <p:sp>
              <p:nvSpPr>
                <p:cNvPr id="1879" name="CustomShape 27"/>
                <p:cNvSpPr/>
                <p:nvPr/>
              </p:nvSpPr>
              <p:spPr>
                <a:xfrm rot="5400000">
                  <a:off x="10198440" y="2638440"/>
                  <a:ext cx="153000" cy="182160"/>
                </a:xfrm>
                <a:prstGeom prst="rect">
                  <a:avLst/>
                </a:prstGeom>
                <a:solidFill>
                  <a:srgbClr val="ffffff"/>
                </a:solidFill>
                <a:ln w="19050">
                  <a:solidFill>
                    <a:srgbClr val="ff0000"/>
                  </a:solidFill>
                  <a:miter/>
                </a:ln>
              </p:spPr>
              <p:style>
                <a:lnRef idx="0"/>
                <a:fillRef idx="0"/>
                <a:effectRef idx="0"/>
                <a:fontRef idx="minor"/>
              </p:style>
            </p:sp>
            <p:sp>
              <p:nvSpPr>
                <p:cNvPr id="1880" name="Line 28"/>
                <p:cNvSpPr/>
                <p:nvPr/>
              </p:nvSpPr>
              <p:spPr>
                <a:xfrm>
                  <a:off x="10280880" y="2564640"/>
                  <a:ext cx="6840" cy="799560"/>
                </a:xfrm>
                <a:prstGeom prst="line">
                  <a:avLst/>
                </a:prstGeom>
                <a:ln w="19050">
                  <a:solidFill>
                    <a:srgbClr val="000000"/>
                  </a:solidFill>
                  <a:round/>
                  <a:tailEnd len="med" type="triangle" w="med"/>
                </a:ln>
              </p:spPr>
              <p:style>
                <a:lnRef idx="0"/>
                <a:fillRef idx="0"/>
                <a:effectRef idx="0"/>
                <a:fontRef idx="minor"/>
              </p:style>
            </p:sp>
          </p:grpSp>
          <p:grpSp>
            <p:nvGrpSpPr>
              <p:cNvPr id="1881" name="Group 29"/>
              <p:cNvGrpSpPr/>
              <p:nvPr/>
            </p:nvGrpSpPr>
            <p:grpSpPr>
              <a:xfrm>
                <a:off x="9732960" y="2568960"/>
                <a:ext cx="236160" cy="799560"/>
                <a:chOff x="9732960" y="2568960"/>
                <a:chExt cx="236160" cy="799560"/>
              </a:xfrm>
            </p:grpSpPr>
            <p:sp>
              <p:nvSpPr>
                <p:cNvPr id="1882" name="CustomShape 30"/>
                <p:cNvSpPr/>
                <p:nvPr/>
              </p:nvSpPr>
              <p:spPr>
                <a:xfrm rot="5400000">
                  <a:off x="9549360" y="2814120"/>
                  <a:ext cx="603360" cy="2361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3" name="CustomShape 31"/>
                <p:cNvSpPr/>
                <p:nvPr/>
              </p:nvSpPr>
              <p:spPr>
                <a:xfrm rot="5400000">
                  <a:off x="9754560" y="3060360"/>
                  <a:ext cx="187200" cy="105480"/>
                </a:xfrm>
                <a:prstGeom prst="rect">
                  <a:avLst/>
                </a:prstGeom>
                <a:solidFill>
                  <a:srgbClr val="ffffff"/>
                </a:solidFill>
                <a:ln w="19050">
                  <a:solidFill>
                    <a:srgbClr val="006600"/>
                  </a:solidFill>
                  <a:miter/>
                </a:ln>
              </p:spPr>
              <p:style>
                <a:lnRef idx="0"/>
                <a:fillRef idx="0"/>
                <a:effectRef idx="0"/>
                <a:fontRef idx="minor"/>
              </p:style>
            </p:sp>
            <p:sp>
              <p:nvSpPr>
                <p:cNvPr id="1884" name="CustomShape 32"/>
                <p:cNvSpPr/>
                <p:nvPr/>
              </p:nvSpPr>
              <p:spPr>
                <a:xfrm rot="5400000">
                  <a:off x="9777960" y="2824920"/>
                  <a:ext cx="153000" cy="180360"/>
                </a:xfrm>
                <a:prstGeom prst="rect">
                  <a:avLst/>
                </a:prstGeom>
                <a:solidFill>
                  <a:srgbClr val="ffffff"/>
                </a:solidFill>
                <a:ln w="19050">
                  <a:solidFill>
                    <a:srgbClr val="3333cc"/>
                  </a:solidFill>
                  <a:miter/>
                </a:ln>
              </p:spPr>
              <p:style>
                <a:lnRef idx="0"/>
                <a:fillRef idx="0"/>
                <a:effectRef idx="0"/>
                <a:fontRef idx="minor"/>
              </p:style>
            </p:sp>
            <p:sp>
              <p:nvSpPr>
                <p:cNvPr id="1885" name="CustomShape 33"/>
                <p:cNvSpPr/>
                <p:nvPr/>
              </p:nvSpPr>
              <p:spPr>
                <a:xfrm rot="5400000">
                  <a:off x="9768240" y="2642760"/>
                  <a:ext cx="153000" cy="182160"/>
                </a:xfrm>
                <a:prstGeom prst="rect">
                  <a:avLst/>
                </a:prstGeom>
                <a:solidFill>
                  <a:srgbClr val="ffffff"/>
                </a:solidFill>
                <a:ln w="19050">
                  <a:solidFill>
                    <a:srgbClr val="ff0000"/>
                  </a:solidFill>
                  <a:miter/>
                </a:ln>
              </p:spPr>
              <p:style>
                <a:lnRef idx="0"/>
                <a:fillRef idx="0"/>
                <a:effectRef idx="0"/>
                <a:fontRef idx="minor"/>
              </p:style>
            </p:sp>
            <p:sp>
              <p:nvSpPr>
                <p:cNvPr id="1886" name="Line 34"/>
                <p:cNvSpPr/>
                <p:nvPr/>
              </p:nvSpPr>
              <p:spPr>
                <a:xfrm>
                  <a:off x="9850320" y="2568960"/>
                  <a:ext cx="7200" cy="799560"/>
                </a:xfrm>
                <a:prstGeom prst="line">
                  <a:avLst/>
                </a:prstGeom>
                <a:ln w="19050">
                  <a:solidFill>
                    <a:srgbClr val="000000"/>
                  </a:solidFill>
                  <a:round/>
                  <a:tailEnd len="med" type="triangle" w="med"/>
                </a:ln>
              </p:spPr>
              <p:style>
                <a:lnRef idx="0"/>
                <a:fillRef idx="0"/>
                <a:effectRef idx="0"/>
                <a:fontRef idx="minor"/>
              </p:style>
            </p:sp>
          </p:grpSp>
          <p:grpSp>
            <p:nvGrpSpPr>
              <p:cNvPr id="1887" name="Group 35"/>
              <p:cNvGrpSpPr/>
              <p:nvPr/>
            </p:nvGrpSpPr>
            <p:grpSpPr>
              <a:xfrm>
                <a:off x="9264240" y="2564640"/>
                <a:ext cx="236160" cy="799560"/>
                <a:chOff x="9264240" y="2564640"/>
                <a:chExt cx="236160" cy="799560"/>
              </a:xfrm>
            </p:grpSpPr>
            <p:sp>
              <p:nvSpPr>
                <p:cNvPr id="1888" name="CustomShape 36"/>
                <p:cNvSpPr/>
                <p:nvPr/>
              </p:nvSpPr>
              <p:spPr>
                <a:xfrm rot="5400000">
                  <a:off x="9080640" y="2809800"/>
                  <a:ext cx="603360" cy="23616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9" name="CustomShape 37"/>
                <p:cNvSpPr/>
                <p:nvPr/>
              </p:nvSpPr>
              <p:spPr>
                <a:xfrm rot="5400000">
                  <a:off x="9285840" y="3056040"/>
                  <a:ext cx="187200" cy="105480"/>
                </a:xfrm>
                <a:prstGeom prst="rect">
                  <a:avLst/>
                </a:prstGeom>
                <a:solidFill>
                  <a:srgbClr val="ffffff"/>
                </a:solidFill>
                <a:ln w="19050">
                  <a:solidFill>
                    <a:srgbClr val="006600"/>
                  </a:solidFill>
                  <a:miter/>
                </a:ln>
              </p:spPr>
              <p:style>
                <a:lnRef idx="0"/>
                <a:fillRef idx="0"/>
                <a:effectRef idx="0"/>
                <a:fontRef idx="minor"/>
              </p:style>
            </p:sp>
            <p:sp>
              <p:nvSpPr>
                <p:cNvPr id="1890" name="CustomShape 38"/>
                <p:cNvSpPr/>
                <p:nvPr/>
              </p:nvSpPr>
              <p:spPr>
                <a:xfrm rot="5400000">
                  <a:off x="9309240" y="2820600"/>
                  <a:ext cx="153000" cy="180360"/>
                </a:xfrm>
                <a:prstGeom prst="rect">
                  <a:avLst/>
                </a:prstGeom>
                <a:solidFill>
                  <a:srgbClr val="ffffff"/>
                </a:solidFill>
                <a:ln w="19050">
                  <a:solidFill>
                    <a:srgbClr val="3333cc"/>
                  </a:solidFill>
                  <a:miter/>
                </a:ln>
              </p:spPr>
              <p:style>
                <a:lnRef idx="0"/>
                <a:fillRef idx="0"/>
                <a:effectRef idx="0"/>
                <a:fontRef idx="minor"/>
              </p:style>
            </p:sp>
            <p:sp>
              <p:nvSpPr>
                <p:cNvPr id="1891" name="CustomShape 39"/>
                <p:cNvSpPr/>
                <p:nvPr/>
              </p:nvSpPr>
              <p:spPr>
                <a:xfrm rot="5400000">
                  <a:off x="9299520" y="2638440"/>
                  <a:ext cx="153000" cy="182160"/>
                </a:xfrm>
                <a:prstGeom prst="rect">
                  <a:avLst/>
                </a:prstGeom>
                <a:solidFill>
                  <a:srgbClr val="ffffff"/>
                </a:solidFill>
                <a:ln w="19050">
                  <a:solidFill>
                    <a:srgbClr val="ff0000"/>
                  </a:solidFill>
                  <a:miter/>
                </a:ln>
              </p:spPr>
              <p:style>
                <a:lnRef idx="0"/>
                <a:fillRef idx="0"/>
                <a:effectRef idx="0"/>
                <a:fontRef idx="minor"/>
              </p:style>
            </p:sp>
            <p:sp>
              <p:nvSpPr>
                <p:cNvPr id="1892" name="Line 40"/>
                <p:cNvSpPr/>
                <p:nvPr/>
              </p:nvSpPr>
              <p:spPr>
                <a:xfrm>
                  <a:off x="9381600" y="2564640"/>
                  <a:ext cx="7200" cy="799560"/>
                </a:xfrm>
                <a:prstGeom prst="line">
                  <a:avLst/>
                </a:prstGeom>
                <a:ln w="19050">
                  <a:solidFill>
                    <a:srgbClr val="000000"/>
                  </a:solidFill>
                  <a:round/>
                  <a:tailEnd len="med" type="triangle" w="med"/>
                </a:ln>
              </p:spPr>
              <p:style>
                <a:lnRef idx="0"/>
                <a:fillRef idx="0"/>
                <a:effectRef idx="0"/>
                <a:fontRef idx="minor"/>
              </p:style>
            </p:sp>
          </p:grpSp>
        </p:grpSp>
        <p:sp>
          <p:nvSpPr>
            <p:cNvPr id="1893" name="Line 41"/>
            <p:cNvSpPr/>
            <p:nvPr/>
          </p:nvSpPr>
          <p:spPr>
            <a:xfrm>
              <a:off x="9118800" y="1685160"/>
              <a:ext cx="1167120" cy="360"/>
            </a:xfrm>
            <a:prstGeom prst="line">
              <a:avLst/>
            </a:prstGeom>
            <a:ln w="28575">
              <a:solidFill>
                <a:srgbClr val="ff0000"/>
              </a:solidFill>
              <a:round/>
            </a:ln>
          </p:spPr>
          <p:style>
            <a:lnRef idx="0"/>
            <a:fillRef idx="0"/>
            <a:effectRef idx="0"/>
            <a:fontRef idx="minor"/>
          </p:style>
        </p:sp>
        <p:sp>
          <p:nvSpPr>
            <p:cNvPr id="1894" name="Line 42"/>
            <p:cNvSpPr/>
            <p:nvPr/>
          </p:nvSpPr>
          <p:spPr>
            <a:xfrm flipV="1">
              <a:off x="9076680" y="2033280"/>
              <a:ext cx="1219680" cy="2880"/>
            </a:xfrm>
            <a:prstGeom prst="line">
              <a:avLst/>
            </a:prstGeom>
            <a:ln w="28575">
              <a:solidFill>
                <a:srgbClr val="ff0000"/>
              </a:solidFill>
              <a:round/>
            </a:ln>
          </p:spPr>
          <p:style>
            <a:lnRef idx="0"/>
            <a:fillRef idx="0"/>
            <a:effectRef idx="0"/>
            <a:fontRef idx="minor"/>
          </p:style>
        </p:sp>
        <p:sp>
          <p:nvSpPr>
            <p:cNvPr id="1895" name="Line 43"/>
            <p:cNvSpPr/>
            <p:nvPr/>
          </p:nvSpPr>
          <p:spPr>
            <a:xfrm>
              <a:off x="9076680" y="2421000"/>
              <a:ext cx="1209240" cy="360"/>
            </a:xfrm>
            <a:prstGeom prst="line">
              <a:avLst/>
            </a:prstGeom>
            <a:ln w="28575">
              <a:solidFill>
                <a:srgbClr val="ff0000"/>
              </a:solidFill>
              <a:round/>
            </a:ln>
          </p:spPr>
          <p:style>
            <a:lnRef idx="0"/>
            <a:fillRef idx="0"/>
            <a:effectRef idx="0"/>
            <a:fontRef idx="minor"/>
          </p:style>
        </p:sp>
        <p:sp>
          <p:nvSpPr>
            <p:cNvPr id="1896" name="Line 44"/>
            <p:cNvSpPr/>
            <p:nvPr/>
          </p:nvSpPr>
          <p:spPr>
            <a:xfrm flipV="1">
              <a:off x="9387000" y="1685520"/>
              <a:ext cx="360" cy="877680"/>
            </a:xfrm>
            <a:prstGeom prst="line">
              <a:avLst/>
            </a:prstGeom>
            <a:ln w="28575">
              <a:solidFill>
                <a:srgbClr val="ff0000"/>
              </a:solidFill>
              <a:round/>
            </a:ln>
          </p:spPr>
          <p:style>
            <a:lnRef idx="0"/>
            <a:fillRef idx="0"/>
            <a:effectRef idx="0"/>
            <a:fontRef idx="minor"/>
          </p:style>
        </p:sp>
        <p:sp>
          <p:nvSpPr>
            <p:cNvPr id="1897" name="Line 45"/>
            <p:cNvSpPr/>
            <p:nvPr/>
          </p:nvSpPr>
          <p:spPr>
            <a:xfrm flipV="1">
              <a:off x="9850320" y="1685520"/>
              <a:ext cx="360" cy="877680"/>
            </a:xfrm>
            <a:prstGeom prst="line">
              <a:avLst/>
            </a:prstGeom>
            <a:ln w="28575">
              <a:solidFill>
                <a:srgbClr val="ff0000"/>
              </a:solidFill>
              <a:round/>
            </a:ln>
          </p:spPr>
          <p:style>
            <a:lnRef idx="0"/>
            <a:fillRef idx="0"/>
            <a:effectRef idx="0"/>
            <a:fontRef idx="minor"/>
          </p:style>
        </p:sp>
        <p:sp>
          <p:nvSpPr>
            <p:cNvPr id="1898" name="Line 46"/>
            <p:cNvSpPr/>
            <p:nvPr/>
          </p:nvSpPr>
          <p:spPr>
            <a:xfrm flipV="1">
              <a:off x="10285920" y="1676880"/>
              <a:ext cx="360" cy="878040"/>
            </a:xfrm>
            <a:prstGeom prst="line">
              <a:avLst/>
            </a:prstGeom>
            <a:ln w="28575">
              <a:solidFill>
                <a:srgbClr val="ff0000"/>
              </a:solidFill>
              <a:round/>
            </a:ln>
          </p:spPr>
          <p:style>
            <a:lnRef idx="0"/>
            <a:fillRef idx="0"/>
            <a:effectRef idx="0"/>
            <a:fontRef idx="minor"/>
          </p:style>
        </p:sp>
        <p:sp>
          <p:nvSpPr>
            <p:cNvPr id="1899" name="CustomShape 47"/>
            <p:cNvSpPr/>
            <p:nvPr/>
          </p:nvSpPr>
          <p:spPr>
            <a:xfrm>
              <a:off x="9342000" y="1651680"/>
              <a:ext cx="96840" cy="79200"/>
            </a:xfrm>
            <a:prstGeom prst="ellipse">
              <a:avLst/>
            </a:prstGeom>
            <a:solidFill>
              <a:srgbClr val="ff0000"/>
            </a:solidFill>
            <a:ln w="0">
              <a:noFill/>
            </a:ln>
          </p:spPr>
          <p:style>
            <a:lnRef idx="0"/>
            <a:fillRef idx="0"/>
            <a:effectRef idx="0"/>
            <a:fontRef idx="minor"/>
          </p:style>
        </p:sp>
        <p:sp>
          <p:nvSpPr>
            <p:cNvPr id="1900" name="CustomShape 48"/>
            <p:cNvSpPr/>
            <p:nvPr/>
          </p:nvSpPr>
          <p:spPr>
            <a:xfrm>
              <a:off x="9342000" y="1996200"/>
              <a:ext cx="96840" cy="79200"/>
            </a:xfrm>
            <a:prstGeom prst="ellipse">
              <a:avLst/>
            </a:prstGeom>
            <a:solidFill>
              <a:srgbClr val="ff0000"/>
            </a:solidFill>
            <a:ln w="0">
              <a:noFill/>
            </a:ln>
          </p:spPr>
          <p:style>
            <a:lnRef idx="0"/>
            <a:fillRef idx="0"/>
            <a:effectRef idx="0"/>
            <a:fontRef idx="minor"/>
          </p:style>
        </p:sp>
        <p:sp>
          <p:nvSpPr>
            <p:cNvPr id="1901" name="CustomShape 49"/>
            <p:cNvSpPr/>
            <p:nvPr/>
          </p:nvSpPr>
          <p:spPr>
            <a:xfrm>
              <a:off x="9334800" y="2378160"/>
              <a:ext cx="96840" cy="79200"/>
            </a:xfrm>
            <a:prstGeom prst="ellipse">
              <a:avLst/>
            </a:prstGeom>
            <a:solidFill>
              <a:srgbClr val="ff0000"/>
            </a:solidFill>
            <a:ln w="0">
              <a:noFill/>
            </a:ln>
          </p:spPr>
          <p:style>
            <a:lnRef idx="0"/>
            <a:fillRef idx="0"/>
            <a:effectRef idx="0"/>
            <a:fontRef idx="minor"/>
          </p:style>
        </p:sp>
        <p:sp>
          <p:nvSpPr>
            <p:cNvPr id="1902" name="CustomShape 50"/>
            <p:cNvSpPr/>
            <p:nvPr/>
          </p:nvSpPr>
          <p:spPr>
            <a:xfrm>
              <a:off x="9808920" y="1651680"/>
              <a:ext cx="96840" cy="79200"/>
            </a:xfrm>
            <a:prstGeom prst="ellipse">
              <a:avLst/>
            </a:prstGeom>
            <a:solidFill>
              <a:srgbClr val="ff0000"/>
            </a:solidFill>
            <a:ln w="0">
              <a:noFill/>
            </a:ln>
          </p:spPr>
          <p:style>
            <a:lnRef idx="0"/>
            <a:fillRef idx="0"/>
            <a:effectRef idx="0"/>
            <a:fontRef idx="minor"/>
          </p:style>
        </p:sp>
        <p:sp>
          <p:nvSpPr>
            <p:cNvPr id="1903" name="CustomShape 51"/>
            <p:cNvSpPr/>
            <p:nvPr/>
          </p:nvSpPr>
          <p:spPr>
            <a:xfrm>
              <a:off x="9808920" y="1996200"/>
              <a:ext cx="96840" cy="79200"/>
            </a:xfrm>
            <a:prstGeom prst="ellipse">
              <a:avLst/>
            </a:prstGeom>
            <a:solidFill>
              <a:srgbClr val="ff0000"/>
            </a:solidFill>
            <a:ln w="0">
              <a:noFill/>
            </a:ln>
          </p:spPr>
          <p:style>
            <a:lnRef idx="0"/>
            <a:fillRef idx="0"/>
            <a:effectRef idx="0"/>
            <a:fontRef idx="minor"/>
          </p:style>
        </p:sp>
        <p:sp>
          <p:nvSpPr>
            <p:cNvPr id="1904" name="CustomShape 52"/>
            <p:cNvSpPr/>
            <p:nvPr/>
          </p:nvSpPr>
          <p:spPr>
            <a:xfrm>
              <a:off x="9801720" y="2378160"/>
              <a:ext cx="96840" cy="79200"/>
            </a:xfrm>
            <a:prstGeom prst="ellipse">
              <a:avLst/>
            </a:prstGeom>
            <a:solidFill>
              <a:srgbClr val="ff0000"/>
            </a:solidFill>
            <a:ln w="0">
              <a:noFill/>
            </a:ln>
          </p:spPr>
          <p:style>
            <a:lnRef idx="0"/>
            <a:fillRef idx="0"/>
            <a:effectRef idx="0"/>
            <a:fontRef idx="minor"/>
          </p:style>
        </p:sp>
        <p:sp>
          <p:nvSpPr>
            <p:cNvPr id="1905" name="CustomShape 53"/>
            <p:cNvSpPr/>
            <p:nvPr/>
          </p:nvSpPr>
          <p:spPr>
            <a:xfrm>
              <a:off x="10237320" y="1651680"/>
              <a:ext cx="96840" cy="79200"/>
            </a:xfrm>
            <a:prstGeom prst="ellipse">
              <a:avLst/>
            </a:prstGeom>
            <a:solidFill>
              <a:srgbClr val="ff0000"/>
            </a:solidFill>
            <a:ln w="0">
              <a:noFill/>
            </a:ln>
          </p:spPr>
          <p:style>
            <a:lnRef idx="0"/>
            <a:fillRef idx="0"/>
            <a:effectRef idx="0"/>
            <a:fontRef idx="minor"/>
          </p:style>
        </p:sp>
        <p:sp>
          <p:nvSpPr>
            <p:cNvPr id="1906" name="CustomShape 54"/>
            <p:cNvSpPr/>
            <p:nvPr/>
          </p:nvSpPr>
          <p:spPr>
            <a:xfrm>
              <a:off x="10237320" y="1996200"/>
              <a:ext cx="96840" cy="79200"/>
            </a:xfrm>
            <a:prstGeom prst="ellipse">
              <a:avLst/>
            </a:prstGeom>
            <a:solidFill>
              <a:srgbClr val="ff0000"/>
            </a:solidFill>
            <a:ln w="0">
              <a:noFill/>
            </a:ln>
          </p:spPr>
          <p:style>
            <a:lnRef idx="0"/>
            <a:fillRef idx="0"/>
            <a:effectRef idx="0"/>
            <a:fontRef idx="minor"/>
          </p:style>
        </p:sp>
        <p:sp>
          <p:nvSpPr>
            <p:cNvPr id="1907" name="CustomShape 55"/>
            <p:cNvSpPr/>
            <p:nvPr/>
          </p:nvSpPr>
          <p:spPr>
            <a:xfrm>
              <a:off x="10230480" y="2378160"/>
              <a:ext cx="96840" cy="79200"/>
            </a:xfrm>
            <a:prstGeom prst="ellipse">
              <a:avLst/>
            </a:prstGeom>
            <a:solidFill>
              <a:srgbClr val="ff0000"/>
            </a:solidFill>
            <a:ln w="0">
              <a:noFill/>
            </a:ln>
          </p:spPr>
          <p:style>
            <a:lnRef idx="0"/>
            <a:fillRef idx="0"/>
            <a:effectRef idx="0"/>
            <a:fontRef idx="minor"/>
          </p:style>
        </p:sp>
        <p:sp>
          <p:nvSpPr>
            <p:cNvPr id="1908" name="CustomShape 56"/>
            <p:cNvSpPr/>
            <p:nvPr/>
          </p:nvSpPr>
          <p:spPr>
            <a:xfrm>
              <a:off x="8083800" y="1637280"/>
              <a:ext cx="1692720" cy="180756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grpSp>
        <p:nvGrpSpPr>
          <p:cNvPr id="1909" name="Group 57"/>
          <p:cNvGrpSpPr/>
          <p:nvPr/>
        </p:nvGrpSpPr>
        <p:grpSpPr>
          <a:xfrm>
            <a:off x="8114400" y="4020120"/>
            <a:ext cx="3209040" cy="2525760"/>
            <a:chOff x="8114400" y="4020120"/>
            <a:chExt cx="3209040" cy="2525760"/>
          </a:xfrm>
        </p:grpSpPr>
        <p:grpSp>
          <p:nvGrpSpPr>
            <p:cNvPr id="1910" name="Group 58"/>
            <p:cNvGrpSpPr/>
            <p:nvPr/>
          </p:nvGrpSpPr>
          <p:grpSpPr>
            <a:xfrm>
              <a:off x="8169840" y="4020120"/>
              <a:ext cx="2682360" cy="1948320"/>
              <a:chOff x="8169840" y="4020120"/>
              <a:chExt cx="2682360" cy="1948320"/>
            </a:xfrm>
          </p:grpSpPr>
          <p:sp>
            <p:nvSpPr>
              <p:cNvPr id="1911" name="CustomShape 59"/>
              <p:cNvSpPr/>
              <p:nvPr/>
            </p:nvSpPr>
            <p:spPr>
              <a:xfrm>
                <a:off x="8176320" y="4127760"/>
                <a:ext cx="2675880" cy="47880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2" name="CustomShape 60"/>
              <p:cNvSpPr/>
              <p:nvPr/>
            </p:nvSpPr>
            <p:spPr>
              <a:xfrm flipV="1">
                <a:off x="8173080" y="5387040"/>
                <a:ext cx="2675880" cy="47880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3" name="CustomShape 61"/>
              <p:cNvSpPr/>
              <p:nvPr/>
            </p:nvSpPr>
            <p:spPr>
              <a:xfrm>
                <a:off x="8179560" y="4632840"/>
                <a:ext cx="2672640" cy="5652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4" name="CustomShape 62"/>
              <p:cNvSpPr/>
              <p:nvPr/>
            </p:nvSpPr>
            <p:spPr>
              <a:xfrm flipV="1">
                <a:off x="8169840" y="5313960"/>
                <a:ext cx="2672640" cy="5652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5" name="CustomShape 63"/>
              <p:cNvSpPr/>
              <p:nvPr/>
            </p:nvSpPr>
            <p:spPr>
              <a:xfrm>
                <a:off x="8179560" y="4766040"/>
                <a:ext cx="2669400" cy="43092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6" name="CustomShape 64"/>
              <p:cNvSpPr/>
              <p:nvPr/>
            </p:nvSpPr>
            <p:spPr>
              <a:xfrm flipV="1">
                <a:off x="8169840" y="4802760"/>
                <a:ext cx="2669400" cy="43092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7" name="CustomShape 65"/>
              <p:cNvSpPr/>
              <p:nvPr/>
            </p:nvSpPr>
            <p:spPr>
              <a:xfrm>
                <a:off x="8176320" y="4845600"/>
                <a:ext cx="2666160" cy="85968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8" name="CustomShape 66"/>
              <p:cNvSpPr/>
              <p:nvPr/>
            </p:nvSpPr>
            <p:spPr>
              <a:xfrm flipV="1">
                <a:off x="8169840" y="4294800"/>
                <a:ext cx="2666160" cy="85968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9" name="CustomShape 67"/>
              <p:cNvSpPr/>
              <p:nvPr/>
            </p:nvSpPr>
            <p:spPr>
              <a:xfrm>
                <a:off x="8293680" y="454068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68"/>
              <p:cNvSpPr/>
              <p:nvPr/>
            </p:nvSpPr>
            <p:spPr>
              <a:xfrm>
                <a:off x="8290440" y="508680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69"/>
              <p:cNvSpPr/>
              <p:nvPr/>
            </p:nvSpPr>
            <p:spPr>
              <a:xfrm>
                <a:off x="9319320" y="402012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70"/>
              <p:cNvSpPr/>
              <p:nvPr/>
            </p:nvSpPr>
            <p:spPr>
              <a:xfrm>
                <a:off x="9309960" y="452160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71"/>
              <p:cNvSpPr/>
              <p:nvPr/>
            </p:nvSpPr>
            <p:spPr>
              <a:xfrm>
                <a:off x="9312840" y="507708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4" name="CustomShape 72"/>
              <p:cNvSpPr/>
              <p:nvPr/>
            </p:nvSpPr>
            <p:spPr>
              <a:xfrm>
                <a:off x="9319320" y="558828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5" name="CustomShape 73"/>
              <p:cNvSpPr/>
              <p:nvPr/>
            </p:nvSpPr>
            <p:spPr>
              <a:xfrm>
                <a:off x="10341720" y="508680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6" name="CustomShape 74"/>
              <p:cNvSpPr/>
              <p:nvPr/>
            </p:nvSpPr>
            <p:spPr>
              <a:xfrm>
                <a:off x="10341720" y="4521600"/>
                <a:ext cx="380160" cy="3801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sp>
          <p:nvSpPr>
            <p:cNvPr id="1927" name="CustomShape 75"/>
            <p:cNvSpPr/>
            <p:nvPr/>
          </p:nvSpPr>
          <p:spPr>
            <a:xfrm>
              <a:off x="8114400" y="5990040"/>
              <a:ext cx="3209040" cy="5558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8x8 multistage switch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Calibri"/>
                  <a:ea typeface="DejaVu Sans"/>
                </a:rPr>
                <a:t>built from smaller-sized switches</a:t>
              </a:r>
              <a:endParaRPr b="0" lang="en-US" sz="1800" spc="-1" strike="noStrike">
                <a:latin typeface="Arial"/>
              </a:endParaRPr>
            </a:p>
          </p:txBody>
        </p:sp>
      </p:grpSp>
      <p:sp>
        <p:nvSpPr>
          <p:cNvPr id="1928" name="CustomShape 76"/>
          <p:cNvSpPr/>
          <p:nvPr/>
        </p:nvSpPr>
        <p:spPr>
          <a:xfrm>
            <a:off x="9012960" y="3439080"/>
            <a:ext cx="1344960" cy="32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3x3 crossbar</a:t>
            </a:r>
            <a:endParaRPr b="0" lang="en-US" sz="1800" spc="-1" strike="noStrike">
              <a:latin typeface="Arial"/>
            </a:endParaRPr>
          </a:p>
        </p:txBody>
      </p:sp>
      <p:sp>
        <p:nvSpPr>
          <p:cNvPr id="1929" name="CustomShape 77"/>
          <p:cNvSpPr/>
          <p:nvPr/>
        </p:nvSpPr>
        <p:spPr>
          <a:xfrm>
            <a:off x="788760" y="3242880"/>
            <a:ext cx="6476400" cy="109296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multistage switch: </a:t>
            </a:r>
            <a:r>
              <a:rPr b="0" i="1" lang="en-US" sz="3200" spc="-1" strike="noStrike">
                <a:solidFill>
                  <a:srgbClr val="000000"/>
                </a:solidFill>
                <a:latin typeface="Calibri"/>
                <a:ea typeface="DejaVu Sans"/>
              </a:rPr>
              <a:t>nxn</a:t>
            </a:r>
            <a:r>
              <a:rPr b="0" lang="en-US" sz="3200" spc="-1" strike="noStrike">
                <a:solidFill>
                  <a:srgbClr val="000000"/>
                </a:solidFill>
                <a:latin typeface="Calibri"/>
                <a:ea typeface="DejaVu Sans"/>
              </a:rPr>
              <a:t> switch from multiple stages of smaller switches</a:t>
            </a:r>
            <a:endParaRPr b="0" lang="en-US" sz="3200" spc="-1" strike="noStrike">
              <a:latin typeface="Arial"/>
            </a:endParaRPr>
          </a:p>
        </p:txBody>
      </p:sp>
      <p:sp>
        <p:nvSpPr>
          <p:cNvPr id="1930" name="CustomShape 78"/>
          <p:cNvSpPr/>
          <p:nvPr/>
        </p:nvSpPr>
        <p:spPr>
          <a:xfrm>
            <a:off x="775080" y="4281840"/>
            <a:ext cx="6476400" cy="211824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exploiting parallelism: </a:t>
            </a:r>
            <a:endParaRPr b="0" lang="en-US" sz="3200" spc="-1" strike="noStrike">
              <a:latin typeface="Arial"/>
            </a:endParaRPr>
          </a:p>
          <a:p>
            <a:pPr lvl="1" marL="69372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fragment datagram into fixed length cells on entry</a:t>
            </a:r>
            <a:endParaRPr b="0" lang="en-US" sz="2400" spc="-1" strike="noStrike">
              <a:latin typeface="Arial"/>
            </a:endParaRPr>
          </a:p>
          <a:p>
            <a:pPr lvl="1" marL="693720" indent="-2865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switch cells through the fabric, reassemble datagram at exit</a:t>
            </a:r>
            <a:endParaRPr b="0" lang="en-US" sz="2400" spc="-1" strike="noStrike">
              <a:latin typeface="Arial"/>
            </a:endParaRPr>
          </a:p>
        </p:txBody>
      </p:sp>
      <p:sp>
        <p:nvSpPr>
          <p:cNvPr id="1931" name="CustomShape 79"/>
          <p:cNvSpPr/>
          <p:nvPr/>
        </p:nvSpPr>
        <p:spPr>
          <a:xfrm>
            <a:off x="9012960" y="3439080"/>
            <a:ext cx="1344960" cy="32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3x3 crossbar</a:t>
            </a:r>
            <a:endParaRPr b="0" lang="en-US" sz="1800" spc="-1" strike="noStrike">
              <a:latin typeface="Arial"/>
            </a:endParaRPr>
          </a:p>
        </p:txBody>
      </p:sp>
      <p:sp>
        <p:nvSpPr>
          <p:cNvPr id="1932" name="CustomShape 80"/>
          <p:cNvSpPr/>
          <p:nvPr/>
        </p:nvSpPr>
        <p:spPr>
          <a:xfrm>
            <a:off x="7278480" y="4509000"/>
            <a:ext cx="290160" cy="189360"/>
          </a:xfrm>
          <a:prstGeom prst="rect">
            <a:avLst/>
          </a:prstGeom>
          <a:solidFill>
            <a:srgbClr val="00cc99"/>
          </a:solidFill>
          <a:ln w="9525">
            <a:noFill/>
          </a:ln>
        </p:spPr>
        <p:style>
          <a:lnRef idx="0"/>
          <a:fillRef idx="0"/>
          <a:effectRef idx="0"/>
          <a:fontRef idx="minor"/>
        </p:style>
      </p:sp>
      <p:sp>
        <p:nvSpPr>
          <p:cNvPr id="1933" name="CustomShape 81"/>
          <p:cNvSpPr/>
          <p:nvPr/>
        </p:nvSpPr>
        <p:spPr>
          <a:xfrm>
            <a:off x="7571160" y="4508280"/>
            <a:ext cx="290160" cy="189360"/>
          </a:xfrm>
          <a:prstGeom prst="rect">
            <a:avLst/>
          </a:prstGeom>
          <a:solidFill>
            <a:srgbClr val="00cc99"/>
          </a:solidFill>
          <a:ln w="9525">
            <a:noFill/>
          </a:ln>
        </p:spPr>
        <p:style>
          <a:lnRef idx="0"/>
          <a:fillRef idx="0"/>
          <a:effectRef idx="0"/>
          <a:fontRef idx="minor"/>
        </p:style>
      </p:sp>
      <p:sp>
        <p:nvSpPr>
          <p:cNvPr id="1934" name="CustomShape 82"/>
          <p:cNvSpPr/>
          <p:nvPr/>
        </p:nvSpPr>
        <p:spPr>
          <a:xfrm>
            <a:off x="7862760" y="4508280"/>
            <a:ext cx="290160" cy="189360"/>
          </a:xfrm>
          <a:prstGeom prst="rect">
            <a:avLst/>
          </a:prstGeom>
          <a:solidFill>
            <a:srgbClr val="00cc99"/>
          </a:solidFill>
          <a:ln w="9525">
            <a:noFill/>
          </a:ln>
        </p:spPr>
        <p:style>
          <a:lnRef idx="0"/>
          <a:fillRef idx="0"/>
          <a:effectRef idx="0"/>
          <a:fontRef idx="minor"/>
        </p:style>
      </p:sp>
      <p:sp>
        <p:nvSpPr>
          <p:cNvPr id="1935" name="CustomShape 8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80EB7FA-7604-4DE0-A2AB-C64F2603E25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78" dur="indefinite" restart="never" nodeType="tmRoot">
          <p:childTnLst>
            <p:seq>
              <p:cTn id="379" dur="indefinite" nodeType="mainSeq">
                <p:childTnLst>
                  <p:par>
                    <p:cTn id="380" fill="hold">
                      <p:stCondLst>
                        <p:cond delay="indefinite"/>
                      </p:stCondLst>
                      <p:childTnLst>
                        <p:par>
                          <p:cTn id="381" fill="hold">
                            <p:stCondLst>
                              <p:cond delay="0"/>
                            </p:stCondLst>
                            <p:childTnLst>
                              <p:par>
                                <p:cTn id="382" nodeType="clickEffect" fill="hold" presetClass="entr" presetID="9">
                                  <p:stCondLst>
                                    <p:cond delay="0"/>
                                  </p:stCondLst>
                                  <p:childTnLst>
                                    <p:set>
                                      <p:cBhvr>
                                        <p:cTn id="383" dur="1" fill="hold">
                                          <p:stCondLst>
                                            <p:cond delay="0"/>
                                          </p:stCondLst>
                                        </p:cTn>
                                        <p:tgtEl>
                                          <p:spTgt spid="1929"/>
                                        </p:tgtEl>
                                        <p:attrNameLst>
                                          <p:attrName>style.visibility</p:attrName>
                                        </p:attrNameLst>
                                      </p:cBhvr>
                                      <p:to>
                                        <p:strVal val="visible"/>
                                      </p:to>
                                    </p:set>
                                    <p:animEffect filter="dissolve" transition="in">
                                      <p:cBhvr additive="repl">
                                        <p:cTn id="384" dur="500"/>
                                        <p:tgtEl>
                                          <p:spTgt spid="1929"/>
                                        </p:tgtEl>
                                      </p:cBhvr>
                                    </p:animEffect>
                                  </p:childTnLst>
                                </p:cTn>
                              </p:par>
                              <p:par>
                                <p:cTn id="385" nodeType="withEffect" fill="hold" presetClass="entr" presetID="9">
                                  <p:stCondLst>
                                    <p:cond delay="0"/>
                                  </p:stCondLst>
                                  <p:childTnLst>
                                    <p:set>
                                      <p:cBhvr>
                                        <p:cTn id="386" dur="1" fill="hold">
                                          <p:stCondLst>
                                            <p:cond delay="0"/>
                                          </p:stCondLst>
                                        </p:cTn>
                                        <p:tgtEl>
                                          <p:spTgt spid="1909"/>
                                        </p:tgtEl>
                                        <p:attrNameLst>
                                          <p:attrName>style.visibility</p:attrName>
                                        </p:attrNameLst>
                                      </p:cBhvr>
                                      <p:to>
                                        <p:strVal val="visible"/>
                                      </p:to>
                                    </p:set>
                                    <p:animEffect filter="dissolve" transition="in">
                                      <p:cBhvr additive="repl">
                                        <p:cTn id="387" dur="500"/>
                                        <p:tgtEl>
                                          <p:spTgt spid="1909"/>
                                        </p:tgtEl>
                                      </p:cBhvr>
                                    </p:animEffec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9">
                                  <p:stCondLst>
                                    <p:cond delay="0"/>
                                  </p:stCondLst>
                                  <p:childTnLst>
                                    <p:set>
                                      <p:cBhvr>
                                        <p:cTn id="391" dur="1" fill="hold">
                                          <p:stCondLst>
                                            <p:cond delay="0"/>
                                          </p:stCondLst>
                                        </p:cTn>
                                        <p:tgtEl>
                                          <p:spTgt spid="1930"/>
                                        </p:tgtEl>
                                        <p:attrNameLst>
                                          <p:attrName>style.visibility</p:attrName>
                                        </p:attrNameLst>
                                      </p:cBhvr>
                                      <p:to>
                                        <p:strVal val="visible"/>
                                      </p:to>
                                    </p:set>
                                    <p:animEffect filter="dissolve" transition="in">
                                      <p:cBhvr additive="repl">
                                        <p:cTn id="392" dur="500"/>
                                        <p:tgtEl>
                                          <p:spTgt spid="1930"/>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9">
                                  <p:stCondLst>
                                    <p:cond delay="0"/>
                                  </p:stCondLst>
                                  <p:childTnLst>
                                    <p:set>
                                      <p:cBhvr>
                                        <p:cTn id="396" dur="1" fill="hold">
                                          <p:stCondLst>
                                            <p:cond delay="0"/>
                                          </p:stCondLst>
                                        </p:cTn>
                                        <p:tgtEl>
                                          <p:spTgt spid="1932"/>
                                        </p:tgtEl>
                                        <p:attrNameLst>
                                          <p:attrName>style.visibility</p:attrName>
                                        </p:attrNameLst>
                                      </p:cBhvr>
                                      <p:to>
                                        <p:strVal val="visible"/>
                                      </p:to>
                                    </p:set>
                                    <p:animEffect filter="dissolve" transition="in">
                                      <p:cBhvr additive="repl">
                                        <p:cTn id="397" dur="500"/>
                                        <p:tgtEl>
                                          <p:spTgt spid="1932"/>
                                        </p:tgtEl>
                                      </p:cBhvr>
                                    </p:animEffect>
                                  </p:childTnLst>
                                </p:cTn>
                              </p:par>
                              <p:par>
                                <p:cTn id="398" nodeType="withEffect" fill="hold" presetClass="entr" presetID="9">
                                  <p:stCondLst>
                                    <p:cond delay="0"/>
                                  </p:stCondLst>
                                  <p:childTnLst>
                                    <p:set>
                                      <p:cBhvr>
                                        <p:cTn id="399" dur="1" fill="hold">
                                          <p:stCondLst>
                                            <p:cond delay="0"/>
                                          </p:stCondLst>
                                        </p:cTn>
                                        <p:tgtEl>
                                          <p:spTgt spid="1933"/>
                                        </p:tgtEl>
                                        <p:attrNameLst>
                                          <p:attrName>style.visibility</p:attrName>
                                        </p:attrNameLst>
                                      </p:cBhvr>
                                      <p:to>
                                        <p:strVal val="visible"/>
                                      </p:to>
                                    </p:set>
                                    <p:animEffect filter="dissolve" transition="in">
                                      <p:cBhvr additive="repl">
                                        <p:cTn id="400" dur="500"/>
                                        <p:tgtEl>
                                          <p:spTgt spid="1933"/>
                                        </p:tgtEl>
                                      </p:cBhvr>
                                    </p:animEffect>
                                  </p:childTnLst>
                                </p:cTn>
                              </p:par>
                              <p:par>
                                <p:cTn id="401" nodeType="withEffect" fill="hold" presetClass="entr" presetID="9">
                                  <p:stCondLst>
                                    <p:cond delay="0"/>
                                  </p:stCondLst>
                                  <p:childTnLst>
                                    <p:set>
                                      <p:cBhvr>
                                        <p:cTn id="402" dur="1" fill="hold">
                                          <p:stCondLst>
                                            <p:cond delay="0"/>
                                          </p:stCondLst>
                                        </p:cTn>
                                        <p:tgtEl>
                                          <p:spTgt spid="1934"/>
                                        </p:tgtEl>
                                        <p:attrNameLst>
                                          <p:attrName>style.visibility</p:attrName>
                                        </p:attrNameLst>
                                      </p:cBhvr>
                                      <p:to>
                                        <p:strVal val="visible"/>
                                      </p:to>
                                    </p:set>
                                    <p:animEffect filter="dissolve" transition="in">
                                      <p:cBhvr additive="repl">
                                        <p:cTn id="403" dur="500"/>
                                        <p:tgtEl>
                                          <p:spTgt spid="1934"/>
                                        </p:tgtEl>
                                      </p:cBhvr>
                                    </p:animEffect>
                                  </p:childTnLst>
                                </p:cTn>
                              </p:par>
                            </p:childTnLst>
                          </p:cTn>
                        </p:par>
                      </p:childTnLst>
                    </p:cTn>
                  </p:par>
                  <p:par>
                    <p:cTn id="404" fill="hold">
                      <p:stCondLst>
                        <p:cond delay="indefinite"/>
                      </p:stCondLst>
                      <p:childTnLst>
                        <p:par>
                          <p:cTn id="405" fill="hold">
                            <p:stCondLst>
                              <p:cond delay="0"/>
                            </p:stCondLst>
                            <p:childTnLst>
                              <p:par>
                                <p:cTn id="406" nodeType="clickEffect" fill="hold" presetClass="path">
                                  <p:stCondLst>
                                    <p:cond delay="0"/>
                                  </p:stCondLst>
                                  <p:childTnLst>
                                    <p:animMotion origin="layout" path="M -8.33333E-007 3.7037E-006 L 0.06537 0.00023 L 0.0974 -0.06899 L 0.14805 -0.06899 C 0.15925 -0.0463 0.17018 -0.02385 0.18164 -0.00093 C 0.19596 -0.00186 0.28151 -0.00047 0.29662 -0.00116 E">
                                      <p:cBhvr>
                                        <p:cTn id="407" dur="3000" fill="hold"/>
                                        <p:tgtEl>
                                          <p:spTgt spid="1934"/>
                                        </p:tgtEl>
                                        <p:attrNameLst>
                                          <p:attrName>ppt_x</p:attrName>
                                          <p:attrName>ppt_y</p:attrName>
                                        </p:attrNameLst>
                                      </p:cBhvr>
                                    </p:animMotion>
                                  </p:childTnLst>
                                </p:cTn>
                              </p:par>
                              <p:par>
                                <p:cTn id="408" nodeType="withEffect" fill="hold" presetClass="path">
                                  <p:stCondLst>
                                    <p:cond delay="0"/>
                                  </p:stCondLst>
                                  <p:childTnLst>
                                    <p:animMotion origin="layout" path="M -2.5E-006 -0.00024 L 0.06407 0.00069 C 0.06914 0.00949 0.07409 0.01851 0.07904 0.02731 L 0.08867 0.02592 L 0.12214 0.08842 L 0.17136 0.08842 L 0.20482 0.02453 L 0.22982 0.02453 L 0.23477 -0.00116 C 0.25508 -0.00116 0.28073 -0.0007 0.30104 -0.0007 E">
                                      <p:cBhvr>
                                        <p:cTn id="409" dur="3000" fill="hold"/>
                                        <p:tgtEl>
                                          <p:spTgt spid="1933"/>
                                        </p:tgtEl>
                                        <p:attrNameLst>
                                          <p:attrName>ppt_x</p:attrName>
                                          <p:attrName>ppt_y</p:attrName>
                                        </p:attrNameLst>
                                      </p:cBhvr>
                                    </p:animMotion>
                                  </p:childTnLst>
                                </p:cTn>
                              </p:par>
                              <p:par>
                                <p:cTn id="410" nodeType="withEffect" fill="hold" presetClass="path">
                                  <p:stCondLst>
                                    <p:cond delay="0"/>
                                  </p:stCondLst>
                                  <p:childTnLst>
                                    <p:animMotion origin="layout" path="M 0 0 L 0.08685 0.00139 L 0.10339 0.03912 L 0.11342 0.03842 L 0.14688 0.16365 L 0.19649 0.16296 L 0.23073 0.03634 L 0.25339 0.03564 L 0.26029 -0.00116 L 0.30495 -0.00116 E">
                                      <p:cBhvr>
                                        <p:cTn id="411" dur="3000" fill="hold"/>
                                        <p:tgtEl>
                                          <p:spTgt spid="193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6" name="CustomShape 1"/>
          <p:cNvSpPr/>
          <p:nvPr/>
        </p:nvSpPr>
        <p:spPr>
          <a:xfrm>
            <a:off x="924480" y="1287360"/>
            <a:ext cx="10584360" cy="102564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rPr>
              <a:t>scaling, using multiple switching “planes” in parallel: </a:t>
            </a:r>
            <a:endParaRPr b="0" lang="en-US" sz="3200" spc="-1" strike="noStrike">
              <a:latin typeface="Arial"/>
            </a:endParaRPr>
          </a:p>
          <a:p>
            <a:pPr lvl="1" marL="695160" indent="-286560">
              <a:lnSpc>
                <a:spcPct val="90000"/>
              </a:lnSpc>
              <a:spcBef>
                <a:spcPts val="499"/>
              </a:spcBef>
              <a:buClr>
                <a:srgbClr val="0000a8"/>
              </a:buClr>
              <a:buFont typeface="Wingdings" charset="2"/>
              <a:buChar char=""/>
            </a:pPr>
            <a:r>
              <a:rPr b="0" lang="en-US" sz="2800" spc="-1" strike="noStrike">
                <a:solidFill>
                  <a:srgbClr val="000000"/>
                </a:solidFill>
                <a:latin typeface="Calibri"/>
              </a:rPr>
              <a:t>speedup, scaleup via parallelism</a:t>
            </a:r>
            <a:endParaRPr b="0" lang="en-US" sz="2800" spc="-1" strike="noStrike">
              <a:latin typeface="Arial"/>
            </a:endParaRPr>
          </a:p>
        </p:txBody>
      </p:sp>
      <p:sp>
        <p:nvSpPr>
          <p:cNvPr id="1937" name="CustomShape 2"/>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Switching via interconnection network</a:t>
            </a:r>
            <a:endParaRPr b="0" lang="en-US" sz="4800" spc="-1" strike="noStrike">
              <a:latin typeface="Arial"/>
            </a:endParaRPr>
          </a:p>
        </p:txBody>
      </p:sp>
      <p:grpSp>
        <p:nvGrpSpPr>
          <p:cNvPr id="1938" name="Group 3"/>
          <p:cNvGrpSpPr/>
          <p:nvPr/>
        </p:nvGrpSpPr>
        <p:grpSpPr>
          <a:xfrm>
            <a:off x="5465520" y="2987640"/>
            <a:ext cx="6504480" cy="2841840"/>
            <a:chOff x="5465520" y="2987640"/>
            <a:chExt cx="6504480" cy="2841840"/>
          </a:xfrm>
        </p:grpSpPr>
        <p:grpSp>
          <p:nvGrpSpPr>
            <p:cNvPr id="1939" name="Group 4"/>
            <p:cNvGrpSpPr/>
            <p:nvPr/>
          </p:nvGrpSpPr>
          <p:grpSpPr>
            <a:xfrm>
              <a:off x="5624280" y="5266800"/>
              <a:ext cx="977400" cy="192960"/>
              <a:chOff x="5624280" y="5266800"/>
              <a:chExt cx="977400" cy="192960"/>
            </a:xfrm>
          </p:grpSpPr>
          <p:sp>
            <p:nvSpPr>
              <p:cNvPr id="1940" name="CustomShape 5"/>
              <p:cNvSpPr/>
              <p:nvPr/>
            </p:nvSpPr>
            <p:spPr>
              <a:xfrm>
                <a:off x="5699520" y="5266800"/>
                <a:ext cx="737640" cy="1929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41" name="CustomShape 6"/>
              <p:cNvSpPr/>
              <p:nvPr/>
            </p:nvSpPr>
            <p:spPr>
              <a:xfrm>
                <a:off x="5730120" y="5321160"/>
                <a:ext cx="229320" cy="85680"/>
              </a:xfrm>
              <a:prstGeom prst="rect">
                <a:avLst/>
              </a:prstGeom>
              <a:solidFill>
                <a:srgbClr val="ffffff"/>
              </a:solidFill>
              <a:ln w="12700">
                <a:solidFill>
                  <a:srgbClr val="006600"/>
                </a:solidFill>
                <a:miter/>
              </a:ln>
            </p:spPr>
            <p:style>
              <a:lnRef idx="0"/>
              <a:fillRef idx="0"/>
              <a:effectRef idx="0"/>
              <a:fontRef idx="minor"/>
            </p:style>
          </p:sp>
          <p:sp>
            <p:nvSpPr>
              <p:cNvPr id="1942" name="CustomShape 7"/>
              <p:cNvSpPr/>
              <p:nvPr/>
            </p:nvSpPr>
            <p:spPr>
              <a:xfrm>
                <a:off x="5991840" y="5286960"/>
                <a:ext cx="187920" cy="147600"/>
              </a:xfrm>
              <a:prstGeom prst="rect">
                <a:avLst/>
              </a:prstGeom>
              <a:solidFill>
                <a:srgbClr val="ffffff"/>
              </a:solidFill>
              <a:ln w="12700">
                <a:solidFill>
                  <a:srgbClr val="3333cc"/>
                </a:solidFill>
                <a:miter/>
              </a:ln>
            </p:spPr>
            <p:style>
              <a:lnRef idx="0"/>
              <a:fillRef idx="0"/>
              <a:effectRef idx="0"/>
              <a:fontRef idx="minor"/>
            </p:style>
          </p:sp>
          <p:sp>
            <p:nvSpPr>
              <p:cNvPr id="1943" name="CustomShape 8"/>
              <p:cNvSpPr/>
              <p:nvPr/>
            </p:nvSpPr>
            <p:spPr>
              <a:xfrm>
                <a:off x="6214320" y="5290200"/>
                <a:ext cx="189720" cy="148680"/>
              </a:xfrm>
              <a:prstGeom prst="rect">
                <a:avLst/>
              </a:prstGeom>
              <a:solidFill>
                <a:srgbClr val="ffffff"/>
              </a:solidFill>
              <a:ln w="12700">
                <a:solidFill>
                  <a:srgbClr val="ff0000"/>
                </a:solidFill>
                <a:miter/>
              </a:ln>
            </p:spPr>
            <p:style>
              <a:lnRef idx="0"/>
              <a:fillRef idx="0"/>
              <a:effectRef idx="0"/>
              <a:fontRef idx="minor"/>
            </p:style>
          </p:sp>
          <p:sp>
            <p:nvSpPr>
              <p:cNvPr id="1944" name="Line 9"/>
              <p:cNvSpPr/>
              <p:nvPr/>
            </p:nvSpPr>
            <p:spPr>
              <a:xfrm flipV="1">
                <a:off x="5624280" y="53575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1945" name="Group 10"/>
            <p:cNvGrpSpPr/>
            <p:nvPr/>
          </p:nvGrpSpPr>
          <p:grpSpPr>
            <a:xfrm>
              <a:off x="5538240" y="5432760"/>
              <a:ext cx="977760" cy="192960"/>
              <a:chOff x="5538240" y="5432760"/>
              <a:chExt cx="977760" cy="192960"/>
            </a:xfrm>
          </p:grpSpPr>
          <p:sp>
            <p:nvSpPr>
              <p:cNvPr id="1946" name="CustomShape 11"/>
              <p:cNvSpPr/>
              <p:nvPr/>
            </p:nvSpPr>
            <p:spPr>
              <a:xfrm>
                <a:off x="5613480" y="5432760"/>
                <a:ext cx="737640" cy="1929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47" name="CustomShape 12"/>
              <p:cNvSpPr/>
              <p:nvPr/>
            </p:nvSpPr>
            <p:spPr>
              <a:xfrm>
                <a:off x="5643720" y="5486760"/>
                <a:ext cx="229320" cy="85680"/>
              </a:xfrm>
              <a:prstGeom prst="rect">
                <a:avLst/>
              </a:prstGeom>
              <a:solidFill>
                <a:srgbClr val="ffffff"/>
              </a:solidFill>
              <a:ln w="12700">
                <a:solidFill>
                  <a:srgbClr val="006600"/>
                </a:solidFill>
                <a:miter/>
              </a:ln>
            </p:spPr>
            <p:style>
              <a:lnRef idx="0"/>
              <a:fillRef idx="0"/>
              <a:effectRef idx="0"/>
              <a:fontRef idx="minor"/>
            </p:style>
          </p:sp>
          <p:sp>
            <p:nvSpPr>
              <p:cNvPr id="1948" name="CustomShape 13"/>
              <p:cNvSpPr/>
              <p:nvPr/>
            </p:nvSpPr>
            <p:spPr>
              <a:xfrm>
                <a:off x="5905800" y="5452560"/>
                <a:ext cx="187920" cy="147600"/>
              </a:xfrm>
              <a:prstGeom prst="rect">
                <a:avLst/>
              </a:prstGeom>
              <a:solidFill>
                <a:srgbClr val="ffffff"/>
              </a:solidFill>
              <a:ln w="12700">
                <a:solidFill>
                  <a:srgbClr val="3333cc"/>
                </a:solidFill>
                <a:miter/>
              </a:ln>
            </p:spPr>
            <p:style>
              <a:lnRef idx="0"/>
              <a:fillRef idx="0"/>
              <a:effectRef idx="0"/>
              <a:fontRef idx="minor"/>
            </p:style>
          </p:sp>
          <p:sp>
            <p:nvSpPr>
              <p:cNvPr id="1949" name="CustomShape 14"/>
              <p:cNvSpPr/>
              <p:nvPr/>
            </p:nvSpPr>
            <p:spPr>
              <a:xfrm>
                <a:off x="6127920" y="5455800"/>
                <a:ext cx="189720" cy="148680"/>
              </a:xfrm>
              <a:prstGeom prst="rect">
                <a:avLst/>
              </a:prstGeom>
              <a:solidFill>
                <a:srgbClr val="ffffff"/>
              </a:solidFill>
              <a:ln w="12700">
                <a:solidFill>
                  <a:srgbClr val="ff0000"/>
                </a:solidFill>
                <a:miter/>
              </a:ln>
            </p:spPr>
            <p:style>
              <a:lnRef idx="0"/>
              <a:fillRef idx="0"/>
              <a:effectRef idx="0"/>
              <a:fontRef idx="minor"/>
            </p:style>
          </p:sp>
          <p:sp>
            <p:nvSpPr>
              <p:cNvPr id="1950" name="Line 15"/>
              <p:cNvSpPr/>
              <p:nvPr/>
            </p:nvSpPr>
            <p:spPr>
              <a:xfrm flipV="1">
                <a:off x="5538240" y="5523120"/>
                <a:ext cx="977760" cy="5760"/>
              </a:xfrm>
              <a:prstGeom prst="line">
                <a:avLst/>
              </a:prstGeom>
              <a:ln w="19050">
                <a:solidFill>
                  <a:srgbClr val="000000"/>
                </a:solidFill>
                <a:round/>
                <a:tailEnd len="med" type="triangle" w="med"/>
              </a:ln>
            </p:spPr>
            <p:style>
              <a:lnRef idx="0"/>
              <a:fillRef idx="0"/>
              <a:effectRef idx="0"/>
              <a:fontRef idx="minor"/>
            </p:style>
          </p:sp>
        </p:grpSp>
        <p:grpSp>
          <p:nvGrpSpPr>
            <p:cNvPr id="1951" name="Group 16"/>
            <p:cNvGrpSpPr/>
            <p:nvPr/>
          </p:nvGrpSpPr>
          <p:grpSpPr>
            <a:xfrm>
              <a:off x="7587000" y="2987640"/>
              <a:ext cx="2285280" cy="2841840"/>
              <a:chOff x="7587000" y="2987640"/>
              <a:chExt cx="2285280" cy="2841840"/>
            </a:xfrm>
          </p:grpSpPr>
          <p:grpSp>
            <p:nvGrpSpPr>
              <p:cNvPr id="1952" name="Group 17"/>
              <p:cNvGrpSpPr/>
              <p:nvPr/>
            </p:nvGrpSpPr>
            <p:grpSpPr>
              <a:xfrm>
                <a:off x="8190000" y="2987640"/>
                <a:ext cx="1682280" cy="1311120"/>
                <a:chOff x="8190000" y="2987640"/>
                <a:chExt cx="1682280" cy="1311120"/>
              </a:xfrm>
            </p:grpSpPr>
            <p:sp>
              <p:nvSpPr>
                <p:cNvPr id="1953" name="Line 18"/>
                <p:cNvSpPr/>
                <p:nvPr/>
              </p:nvSpPr>
              <p:spPr>
                <a:xfrm>
                  <a:off x="8402400" y="3072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4" name="Line 19"/>
                <p:cNvSpPr/>
                <p:nvPr/>
              </p:nvSpPr>
              <p:spPr>
                <a:xfrm>
                  <a:off x="8403120" y="31813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5" name="Line 20"/>
                <p:cNvSpPr/>
                <p:nvPr/>
              </p:nvSpPr>
              <p:spPr>
                <a:xfrm>
                  <a:off x="8399520" y="4224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6" name="Line 21"/>
                <p:cNvSpPr/>
                <p:nvPr/>
              </p:nvSpPr>
              <p:spPr>
                <a:xfrm>
                  <a:off x="8400240" y="4124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7" name="Line 22"/>
                <p:cNvSpPr/>
                <p:nvPr/>
              </p:nvSpPr>
              <p:spPr>
                <a:xfrm>
                  <a:off x="8400240" y="401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8" name="Line 23"/>
                <p:cNvSpPr/>
                <p:nvPr/>
              </p:nvSpPr>
              <p:spPr>
                <a:xfrm>
                  <a:off x="8400960" y="3917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9" name="Line 24"/>
                <p:cNvSpPr/>
                <p:nvPr/>
              </p:nvSpPr>
              <p:spPr>
                <a:xfrm>
                  <a:off x="8397000" y="3371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0" name="Line 25"/>
                <p:cNvSpPr/>
                <p:nvPr/>
              </p:nvSpPr>
              <p:spPr>
                <a:xfrm>
                  <a:off x="8397720" y="327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61" name="Group 26"/>
                <p:cNvGrpSpPr/>
                <p:nvPr/>
              </p:nvGrpSpPr>
              <p:grpSpPr>
                <a:xfrm>
                  <a:off x="8522640" y="2987640"/>
                  <a:ext cx="1179000" cy="1311120"/>
                  <a:chOff x="8522640" y="2987640"/>
                  <a:chExt cx="1179000" cy="1311120"/>
                </a:xfrm>
              </p:grpSpPr>
              <p:sp>
                <p:nvSpPr>
                  <p:cNvPr id="1962" name="CustomShape 27"/>
                  <p:cNvSpPr/>
                  <p:nvPr/>
                </p:nvSpPr>
                <p:spPr>
                  <a:xfrm>
                    <a:off x="8522640" y="298764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28"/>
                  <p:cNvSpPr/>
                  <p:nvPr/>
                </p:nvSpPr>
                <p:spPr>
                  <a:xfrm>
                    <a:off x="8543880" y="298764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0</a:t>
                    </a:r>
                    <a:endParaRPr b="0" lang="en-US" sz="1400" spc="-1" strike="noStrike">
                      <a:latin typeface="Arial"/>
                    </a:endParaRPr>
                  </a:p>
                </p:txBody>
              </p:sp>
            </p:grpSp>
            <p:sp>
              <p:nvSpPr>
                <p:cNvPr id="1964" name="CustomShape 29"/>
                <p:cNvSpPr/>
                <p:nvPr/>
              </p:nvSpPr>
              <p:spPr>
                <a:xfrm rot="16200000">
                  <a:off x="8143200" y="345960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65" name="CustomShape 30"/>
                <p:cNvSpPr/>
                <p:nvPr/>
              </p:nvSpPr>
              <p:spPr>
                <a:xfrm rot="16200000">
                  <a:off x="9461520" y="345600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66" name="Group 31"/>
              <p:cNvGrpSpPr/>
              <p:nvPr/>
            </p:nvGrpSpPr>
            <p:grpSpPr>
              <a:xfrm>
                <a:off x="8103960" y="3206160"/>
                <a:ext cx="1682280" cy="1311120"/>
                <a:chOff x="8103960" y="3206160"/>
                <a:chExt cx="1682280" cy="1311120"/>
              </a:xfrm>
            </p:grpSpPr>
            <p:sp>
              <p:nvSpPr>
                <p:cNvPr id="1967" name="Line 32"/>
                <p:cNvSpPr/>
                <p:nvPr/>
              </p:nvSpPr>
              <p:spPr>
                <a:xfrm>
                  <a:off x="8316360" y="32914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8" name="Line 33"/>
                <p:cNvSpPr/>
                <p:nvPr/>
              </p:nvSpPr>
              <p:spPr>
                <a:xfrm>
                  <a:off x="8316720" y="33998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9" name="Line 34"/>
                <p:cNvSpPr/>
                <p:nvPr/>
              </p:nvSpPr>
              <p:spPr>
                <a:xfrm>
                  <a:off x="8313480" y="4442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0" name="Line 35"/>
                <p:cNvSpPr/>
                <p:nvPr/>
              </p:nvSpPr>
              <p:spPr>
                <a:xfrm>
                  <a:off x="8314200" y="4343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1" name="Line 36"/>
                <p:cNvSpPr/>
                <p:nvPr/>
              </p:nvSpPr>
              <p:spPr>
                <a:xfrm>
                  <a:off x="8314200" y="4235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2" name="Line 37"/>
                <p:cNvSpPr/>
                <p:nvPr/>
              </p:nvSpPr>
              <p:spPr>
                <a:xfrm>
                  <a:off x="8314920" y="4136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3" name="Line 38"/>
                <p:cNvSpPr/>
                <p:nvPr/>
              </p:nvSpPr>
              <p:spPr>
                <a:xfrm>
                  <a:off x="8310960" y="3589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4" name="Line 39"/>
                <p:cNvSpPr/>
                <p:nvPr/>
              </p:nvSpPr>
              <p:spPr>
                <a:xfrm>
                  <a:off x="8311680" y="34905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75" name="Group 40"/>
                <p:cNvGrpSpPr/>
                <p:nvPr/>
              </p:nvGrpSpPr>
              <p:grpSpPr>
                <a:xfrm>
                  <a:off x="8436600" y="3206160"/>
                  <a:ext cx="1166040" cy="1311120"/>
                  <a:chOff x="8436600" y="3206160"/>
                  <a:chExt cx="1166040" cy="1311120"/>
                </a:xfrm>
              </p:grpSpPr>
              <p:sp>
                <p:nvSpPr>
                  <p:cNvPr id="1976" name="CustomShape 41"/>
                  <p:cNvSpPr/>
                  <p:nvPr/>
                </p:nvSpPr>
                <p:spPr>
                  <a:xfrm>
                    <a:off x="8436600" y="320616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42"/>
                  <p:cNvSpPr/>
                  <p:nvPr/>
                </p:nvSpPr>
                <p:spPr>
                  <a:xfrm>
                    <a:off x="8444880" y="320616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1</a:t>
                    </a:r>
                    <a:endParaRPr b="0" lang="en-US" sz="1400" spc="-1" strike="noStrike">
                      <a:latin typeface="Arial"/>
                    </a:endParaRPr>
                  </a:p>
                </p:txBody>
              </p:sp>
            </p:grpSp>
            <p:sp>
              <p:nvSpPr>
                <p:cNvPr id="1978" name="CustomShape 43"/>
                <p:cNvSpPr/>
                <p:nvPr/>
              </p:nvSpPr>
              <p:spPr>
                <a:xfrm rot="16200000">
                  <a:off x="8057160" y="367812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79" name="CustomShape 44"/>
                <p:cNvSpPr/>
                <p:nvPr/>
              </p:nvSpPr>
              <p:spPr>
                <a:xfrm rot="16200000">
                  <a:off x="9375480" y="367488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80" name="Group 45"/>
              <p:cNvGrpSpPr/>
              <p:nvPr/>
            </p:nvGrpSpPr>
            <p:grpSpPr>
              <a:xfrm>
                <a:off x="8017920" y="3425040"/>
                <a:ext cx="1682280" cy="1311120"/>
                <a:chOff x="8017920" y="3425040"/>
                <a:chExt cx="1682280" cy="1311120"/>
              </a:xfrm>
            </p:grpSpPr>
            <p:sp>
              <p:nvSpPr>
                <p:cNvPr id="1981" name="Line 46"/>
                <p:cNvSpPr/>
                <p:nvPr/>
              </p:nvSpPr>
              <p:spPr>
                <a:xfrm>
                  <a:off x="8229960" y="3510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2" name="Line 47"/>
                <p:cNvSpPr/>
                <p:nvPr/>
              </p:nvSpPr>
              <p:spPr>
                <a:xfrm>
                  <a:off x="8230680" y="36187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3" name="Line 48"/>
                <p:cNvSpPr/>
                <p:nvPr/>
              </p:nvSpPr>
              <p:spPr>
                <a:xfrm>
                  <a:off x="8227440" y="4661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4" name="Line 49"/>
                <p:cNvSpPr/>
                <p:nvPr/>
              </p:nvSpPr>
              <p:spPr>
                <a:xfrm>
                  <a:off x="8228160" y="4562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5" name="Line 50"/>
                <p:cNvSpPr/>
                <p:nvPr/>
              </p:nvSpPr>
              <p:spPr>
                <a:xfrm>
                  <a:off x="8228160" y="4454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6" name="Line 51"/>
                <p:cNvSpPr/>
                <p:nvPr/>
              </p:nvSpPr>
              <p:spPr>
                <a:xfrm>
                  <a:off x="8228880" y="43552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7" name="Line 52"/>
                <p:cNvSpPr/>
                <p:nvPr/>
              </p:nvSpPr>
              <p:spPr>
                <a:xfrm>
                  <a:off x="8224560" y="3808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8" name="Line 53"/>
                <p:cNvSpPr/>
                <p:nvPr/>
              </p:nvSpPr>
              <p:spPr>
                <a:xfrm>
                  <a:off x="8225280" y="3709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89" name="Group 54"/>
                <p:cNvGrpSpPr/>
                <p:nvPr/>
              </p:nvGrpSpPr>
              <p:grpSpPr>
                <a:xfrm>
                  <a:off x="8350200" y="3425040"/>
                  <a:ext cx="1166040" cy="1311120"/>
                  <a:chOff x="8350200" y="3425040"/>
                  <a:chExt cx="1166040" cy="1311120"/>
                </a:xfrm>
              </p:grpSpPr>
              <p:sp>
                <p:nvSpPr>
                  <p:cNvPr id="1990" name="CustomShape 55"/>
                  <p:cNvSpPr/>
                  <p:nvPr/>
                </p:nvSpPr>
                <p:spPr>
                  <a:xfrm>
                    <a:off x="8350200" y="342504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1" name="CustomShape 56"/>
                  <p:cNvSpPr/>
                  <p:nvPr/>
                </p:nvSpPr>
                <p:spPr>
                  <a:xfrm>
                    <a:off x="8358480" y="342504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2</a:t>
                    </a:r>
                    <a:endParaRPr b="0" lang="en-US" sz="1400" spc="-1" strike="noStrike">
                      <a:latin typeface="Arial"/>
                    </a:endParaRPr>
                  </a:p>
                </p:txBody>
              </p:sp>
            </p:grpSp>
            <p:sp>
              <p:nvSpPr>
                <p:cNvPr id="1992" name="CustomShape 57"/>
                <p:cNvSpPr/>
                <p:nvPr/>
              </p:nvSpPr>
              <p:spPr>
                <a:xfrm rot="16200000">
                  <a:off x="7971120" y="389664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93" name="CustomShape 58"/>
                <p:cNvSpPr/>
                <p:nvPr/>
              </p:nvSpPr>
              <p:spPr>
                <a:xfrm rot="16200000">
                  <a:off x="9289440" y="389340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94" name="Group 59"/>
              <p:cNvGrpSpPr/>
              <p:nvPr/>
            </p:nvGrpSpPr>
            <p:grpSpPr>
              <a:xfrm>
                <a:off x="7931520" y="3643560"/>
                <a:ext cx="1682640" cy="1311120"/>
                <a:chOff x="7931520" y="3643560"/>
                <a:chExt cx="1682640" cy="1311120"/>
              </a:xfrm>
            </p:grpSpPr>
            <p:sp>
              <p:nvSpPr>
                <p:cNvPr id="1995" name="Line 60"/>
                <p:cNvSpPr/>
                <p:nvPr/>
              </p:nvSpPr>
              <p:spPr>
                <a:xfrm>
                  <a:off x="8143920" y="3728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6" name="Line 61"/>
                <p:cNvSpPr/>
                <p:nvPr/>
              </p:nvSpPr>
              <p:spPr>
                <a:xfrm>
                  <a:off x="8144640" y="383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7" name="Line 62"/>
                <p:cNvSpPr/>
                <p:nvPr/>
              </p:nvSpPr>
              <p:spPr>
                <a:xfrm>
                  <a:off x="8141400" y="48801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8" name="Line 63"/>
                <p:cNvSpPr/>
                <p:nvPr/>
              </p:nvSpPr>
              <p:spPr>
                <a:xfrm>
                  <a:off x="8141760" y="4780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9" name="Line 64"/>
                <p:cNvSpPr/>
                <p:nvPr/>
              </p:nvSpPr>
              <p:spPr>
                <a:xfrm>
                  <a:off x="8141760" y="467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0" name="Line 65"/>
                <p:cNvSpPr/>
                <p:nvPr/>
              </p:nvSpPr>
              <p:spPr>
                <a:xfrm>
                  <a:off x="8142480" y="4573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1" name="Line 66"/>
                <p:cNvSpPr/>
                <p:nvPr/>
              </p:nvSpPr>
              <p:spPr>
                <a:xfrm>
                  <a:off x="8138520" y="40269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2" name="Line 67"/>
                <p:cNvSpPr/>
                <p:nvPr/>
              </p:nvSpPr>
              <p:spPr>
                <a:xfrm>
                  <a:off x="8139240" y="392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03" name="Group 68"/>
                <p:cNvGrpSpPr/>
                <p:nvPr/>
              </p:nvGrpSpPr>
              <p:grpSpPr>
                <a:xfrm>
                  <a:off x="8264160" y="3643560"/>
                  <a:ext cx="1166040" cy="1311120"/>
                  <a:chOff x="8264160" y="3643560"/>
                  <a:chExt cx="1166040" cy="1311120"/>
                </a:xfrm>
              </p:grpSpPr>
              <p:sp>
                <p:nvSpPr>
                  <p:cNvPr id="2004" name="CustomShape 69"/>
                  <p:cNvSpPr/>
                  <p:nvPr/>
                </p:nvSpPr>
                <p:spPr>
                  <a:xfrm>
                    <a:off x="8264160" y="364356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5" name="CustomShape 70"/>
                  <p:cNvSpPr/>
                  <p:nvPr/>
                </p:nvSpPr>
                <p:spPr>
                  <a:xfrm>
                    <a:off x="8272440" y="364356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3</a:t>
                    </a:r>
                    <a:endParaRPr b="0" lang="en-US" sz="1400" spc="-1" strike="noStrike">
                      <a:latin typeface="Arial"/>
                    </a:endParaRPr>
                  </a:p>
                </p:txBody>
              </p:sp>
            </p:grpSp>
            <p:sp>
              <p:nvSpPr>
                <p:cNvPr id="2006" name="CustomShape 71"/>
                <p:cNvSpPr/>
                <p:nvPr/>
              </p:nvSpPr>
              <p:spPr>
                <a:xfrm rot="16200000">
                  <a:off x="7884720" y="411552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07" name="CustomShape 72"/>
                <p:cNvSpPr/>
                <p:nvPr/>
              </p:nvSpPr>
              <p:spPr>
                <a:xfrm rot="16200000">
                  <a:off x="9203400" y="411228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08" name="Group 73"/>
              <p:cNvGrpSpPr/>
              <p:nvPr/>
            </p:nvGrpSpPr>
            <p:grpSpPr>
              <a:xfrm>
                <a:off x="7845480" y="3862080"/>
                <a:ext cx="1682280" cy="1311120"/>
                <a:chOff x="7845480" y="3862080"/>
                <a:chExt cx="1682280" cy="1311120"/>
              </a:xfrm>
            </p:grpSpPr>
            <p:sp>
              <p:nvSpPr>
                <p:cNvPr id="2009" name="Line 74"/>
                <p:cNvSpPr/>
                <p:nvPr/>
              </p:nvSpPr>
              <p:spPr>
                <a:xfrm>
                  <a:off x="8057880" y="3947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0" name="Line 75"/>
                <p:cNvSpPr/>
                <p:nvPr/>
              </p:nvSpPr>
              <p:spPr>
                <a:xfrm>
                  <a:off x="8058600" y="40557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1" name="Line 76"/>
                <p:cNvSpPr/>
                <p:nvPr/>
              </p:nvSpPr>
              <p:spPr>
                <a:xfrm>
                  <a:off x="8055000" y="5098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2" name="Line 77"/>
                <p:cNvSpPr/>
                <p:nvPr/>
              </p:nvSpPr>
              <p:spPr>
                <a:xfrm>
                  <a:off x="8055720" y="4999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3" name="Line 78"/>
                <p:cNvSpPr/>
                <p:nvPr/>
              </p:nvSpPr>
              <p:spPr>
                <a:xfrm>
                  <a:off x="8055720" y="489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4" name="Line 79"/>
                <p:cNvSpPr/>
                <p:nvPr/>
              </p:nvSpPr>
              <p:spPr>
                <a:xfrm>
                  <a:off x="8056440" y="4792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5" name="Line 80"/>
                <p:cNvSpPr/>
                <p:nvPr/>
              </p:nvSpPr>
              <p:spPr>
                <a:xfrm>
                  <a:off x="8052480" y="4245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6" name="Line 81"/>
                <p:cNvSpPr/>
                <p:nvPr/>
              </p:nvSpPr>
              <p:spPr>
                <a:xfrm>
                  <a:off x="8053200" y="4146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17" name="Group 82"/>
                <p:cNvGrpSpPr/>
                <p:nvPr/>
              </p:nvGrpSpPr>
              <p:grpSpPr>
                <a:xfrm>
                  <a:off x="8178120" y="3862080"/>
                  <a:ext cx="1166040" cy="1311120"/>
                  <a:chOff x="8178120" y="3862080"/>
                  <a:chExt cx="1166040" cy="1311120"/>
                </a:xfrm>
              </p:grpSpPr>
              <p:sp>
                <p:nvSpPr>
                  <p:cNvPr id="2018" name="CustomShape 83"/>
                  <p:cNvSpPr/>
                  <p:nvPr/>
                </p:nvSpPr>
                <p:spPr>
                  <a:xfrm>
                    <a:off x="8178120" y="386208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9" name="CustomShape 84"/>
                  <p:cNvSpPr/>
                  <p:nvPr/>
                </p:nvSpPr>
                <p:spPr>
                  <a:xfrm>
                    <a:off x="8186400" y="386208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4</a:t>
                    </a:r>
                    <a:endParaRPr b="0" lang="en-US" sz="1400" spc="-1" strike="noStrike">
                      <a:latin typeface="Arial"/>
                    </a:endParaRPr>
                  </a:p>
                </p:txBody>
              </p:sp>
            </p:grpSp>
            <p:sp>
              <p:nvSpPr>
                <p:cNvPr id="2020" name="CustomShape 85"/>
                <p:cNvSpPr/>
                <p:nvPr/>
              </p:nvSpPr>
              <p:spPr>
                <a:xfrm rot="16200000">
                  <a:off x="7798680" y="433404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21" name="CustomShape 86"/>
                <p:cNvSpPr/>
                <p:nvPr/>
              </p:nvSpPr>
              <p:spPr>
                <a:xfrm rot="16200000">
                  <a:off x="9117000" y="433080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22" name="Group 87"/>
              <p:cNvGrpSpPr/>
              <p:nvPr/>
            </p:nvGrpSpPr>
            <p:grpSpPr>
              <a:xfrm>
                <a:off x="7759440" y="4080960"/>
                <a:ext cx="1682280" cy="1311120"/>
                <a:chOff x="7759440" y="4080960"/>
                <a:chExt cx="1682280" cy="1311120"/>
              </a:xfrm>
            </p:grpSpPr>
            <p:sp>
              <p:nvSpPr>
                <p:cNvPr id="2023" name="Line 88"/>
                <p:cNvSpPr/>
                <p:nvPr/>
              </p:nvSpPr>
              <p:spPr>
                <a:xfrm>
                  <a:off x="7971480" y="41659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4" name="Line 89"/>
                <p:cNvSpPr/>
                <p:nvPr/>
              </p:nvSpPr>
              <p:spPr>
                <a:xfrm>
                  <a:off x="7972200" y="42746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5" name="Line 90"/>
                <p:cNvSpPr/>
                <p:nvPr/>
              </p:nvSpPr>
              <p:spPr>
                <a:xfrm>
                  <a:off x="7968960" y="5317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6" name="Line 91"/>
                <p:cNvSpPr/>
                <p:nvPr/>
              </p:nvSpPr>
              <p:spPr>
                <a:xfrm>
                  <a:off x="7969680" y="5218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7" name="Line 92"/>
                <p:cNvSpPr/>
                <p:nvPr/>
              </p:nvSpPr>
              <p:spPr>
                <a:xfrm>
                  <a:off x="7969680" y="5110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8" name="Line 93"/>
                <p:cNvSpPr/>
                <p:nvPr/>
              </p:nvSpPr>
              <p:spPr>
                <a:xfrm>
                  <a:off x="7970400" y="5011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9" name="Line 94"/>
                <p:cNvSpPr/>
                <p:nvPr/>
              </p:nvSpPr>
              <p:spPr>
                <a:xfrm>
                  <a:off x="7966440" y="44643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0" name="Line 95"/>
                <p:cNvSpPr/>
                <p:nvPr/>
              </p:nvSpPr>
              <p:spPr>
                <a:xfrm>
                  <a:off x="7966800" y="4365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31" name="Group 96"/>
                <p:cNvGrpSpPr/>
                <p:nvPr/>
              </p:nvGrpSpPr>
              <p:grpSpPr>
                <a:xfrm>
                  <a:off x="8092080" y="4080960"/>
                  <a:ext cx="1166040" cy="1311120"/>
                  <a:chOff x="8092080" y="4080960"/>
                  <a:chExt cx="1166040" cy="1311120"/>
                </a:xfrm>
              </p:grpSpPr>
              <p:sp>
                <p:nvSpPr>
                  <p:cNvPr id="2032" name="CustomShape 97"/>
                  <p:cNvSpPr/>
                  <p:nvPr/>
                </p:nvSpPr>
                <p:spPr>
                  <a:xfrm>
                    <a:off x="8092080" y="408096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98"/>
                  <p:cNvSpPr/>
                  <p:nvPr/>
                </p:nvSpPr>
                <p:spPr>
                  <a:xfrm>
                    <a:off x="8100360" y="408096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5</a:t>
                    </a:r>
                    <a:endParaRPr b="0" lang="en-US" sz="1400" spc="-1" strike="noStrike">
                      <a:latin typeface="Arial"/>
                    </a:endParaRPr>
                  </a:p>
                </p:txBody>
              </p:sp>
            </p:grpSp>
            <p:sp>
              <p:nvSpPr>
                <p:cNvPr id="2034" name="CustomShape 99"/>
                <p:cNvSpPr/>
                <p:nvPr/>
              </p:nvSpPr>
              <p:spPr>
                <a:xfrm rot="16200000">
                  <a:off x="7712640" y="455292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35" name="CustomShape 100"/>
                <p:cNvSpPr/>
                <p:nvPr/>
              </p:nvSpPr>
              <p:spPr>
                <a:xfrm rot="16200000">
                  <a:off x="9030960" y="454932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36" name="Group 101"/>
              <p:cNvGrpSpPr/>
              <p:nvPr/>
            </p:nvGrpSpPr>
            <p:grpSpPr>
              <a:xfrm>
                <a:off x="7673400" y="4299480"/>
                <a:ext cx="1682280" cy="1311120"/>
                <a:chOff x="7673400" y="4299480"/>
                <a:chExt cx="1682280" cy="1311120"/>
              </a:xfrm>
            </p:grpSpPr>
            <p:sp>
              <p:nvSpPr>
                <p:cNvPr id="2037" name="Line 102"/>
                <p:cNvSpPr/>
                <p:nvPr/>
              </p:nvSpPr>
              <p:spPr>
                <a:xfrm>
                  <a:off x="7885440" y="4384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8" name="Line 103"/>
                <p:cNvSpPr/>
                <p:nvPr/>
              </p:nvSpPr>
              <p:spPr>
                <a:xfrm>
                  <a:off x="7886160" y="449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9" name="Line 104"/>
                <p:cNvSpPr/>
                <p:nvPr/>
              </p:nvSpPr>
              <p:spPr>
                <a:xfrm>
                  <a:off x="7882920" y="5536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0" name="Line 105"/>
                <p:cNvSpPr/>
                <p:nvPr/>
              </p:nvSpPr>
              <p:spPr>
                <a:xfrm>
                  <a:off x="7883640" y="54367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1" name="Line 106"/>
                <p:cNvSpPr/>
                <p:nvPr/>
              </p:nvSpPr>
              <p:spPr>
                <a:xfrm>
                  <a:off x="7883640" y="53290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2" name="Line 107"/>
                <p:cNvSpPr/>
                <p:nvPr/>
              </p:nvSpPr>
              <p:spPr>
                <a:xfrm>
                  <a:off x="7884000" y="5230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3" name="Line 108"/>
                <p:cNvSpPr/>
                <p:nvPr/>
              </p:nvSpPr>
              <p:spPr>
                <a:xfrm>
                  <a:off x="7880040" y="4682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4" name="Line 109"/>
                <p:cNvSpPr/>
                <p:nvPr/>
              </p:nvSpPr>
              <p:spPr>
                <a:xfrm>
                  <a:off x="7880760" y="4583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45" name="Group 110"/>
                <p:cNvGrpSpPr/>
                <p:nvPr/>
              </p:nvGrpSpPr>
              <p:grpSpPr>
                <a:xfrm>
                  <a:off x="8005680" y="4299480"/>
                  <a:ext cx="1166040" cy="1311120"/>
                  <a:chOff x="8005680" y="4299480"/>
                  <a:chExt cx="1166040" cy="1311120"/>
                </a:xfrm>
              </p:grpSpPr>
              <p:sp>
                <p:nvSpPr>
                  <p:cNvPr id="2046" name="CustomShape 111"/>
                  <p:cNvSpPr/>
                  <p:nvPr/>
                </p:nvSpPr>
                <p:spPr>
                  <a:xfrm>
                    <a:off x="8005680" y="429948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112"/>
                  <p:cNvSpPr/>
                  <p:nvPr/>
                </p:nvSpPr>
                <p:spPr>
                  <a:xfrm>
                    <a:off x="8013960" y="429948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6</a:t>
                    </a:r>
                    <a:endParaRPr b="0" lang="en-US" sz="1400" spc="-1" strike="noStrike">
                      <a:latin typeface="Arial"/>
                    </a:endParaRPr>
                  </a:p>
                </p:txBody>
              </p:sp>
            </p:grpSp>
            <p:sp>
              <p:nvSpPr>
                <p:cNvPr id="2048" name="CustomShape 113"/>
                <p:cNvSpPr/>
                <p:nvPr/>
              </p:nvSpPr>
              <p:spPr>
                <a:xfrm rot="16200000">
                  <a:off x="7626600" y="477144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49" name="CustomShape 114"/>
                <p:cNvSpPr/>
                <p:nvPr/>
              </p:nvSpPr>
              <p:spPr>
                <a:xfrm rot="16200000">
                  <a:off x="8944920" y="476820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50" name="Group 115"/>
              <p:cNvGrpSpPr/>
              <p:nvPr/>
            </p:nvGrpSpPr>
            <p:grpSpPr>
              <a:xfrm>
                <a:off x="7587000" y="4518360"/>
                <a:ext cx="1682280" cy="1311120"/>
                <a:chOff x="7587000" y="4518360"/>
                <a:chExt cx="1682280" cy="1311120"/>
              </a:xfrm>
            </p:grpSpPr>
            <p:sp>
              <p:nvSpPr>
                <p:cNvPr id="2051" name="Line 116"/>
                <p:cNvSpPr/>
                <p:nvPr/>
              </p:nvSpPr>
              <p:spPr>
                <a:xfrm>
                  <a:off x="7799400" y="46033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2" name="Line 117"/>
                <p:cNvSpPr/>
                <p:nvPr/>
              </p:nvSpPr>
              <p:spPr>
                <a:xfrm>
                  <a:off x="7800120" y="4712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3" name="Line 118"/>
                <p:cNvSpPr/>
                <p:nvPr/>
              </p:nvSpPr>
              <p:spPr>
                <a:xfrm>
                  <a:off x="7796520" y="5754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4" name="Line 119"/>
                <p:cNvSpPr/>
                <p:nvPr/>
              </p:nvSpPr>
              <p:spPr>
                <a:xfrm>
                  <a:off x="7797240" y="5655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5" name="Line 120"/>
                <p:cNvSpPr/>
                <p:nvPr/>
              </p:nvSpPr>
              <p:spPr>
                <a:xfrm>
                  <a:off x="7797240" y="554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6" name="Line 121"/>
                <p:cNvSpPr/>
                <p:nvPr/>
              </p:nvSpPr>
              <p:spPr>
                <a:xfrm>
                  <a:off x="7797960" y="5448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7" name="Line 122"/>
                <p:cNvSpPr/>
                <p:nvPr/>
              </p:nvSpPr>
              <p:spPr>
                <a:xfrm>
                  <a:off x="7794000" y="4901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8" name="Line 123"/>
                <p:cNvSpPr/>
                <p:nvPr/>
              </p:nvSpPr>
              <p:spPr>
                <a:xfrm>
                  <a:off x="7794720" y="4802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59" name="Group 124"/>
                <p:cNvGrpSpPr/>
                <p:nvPr/>
              </p:nvGrpSpPr>
              <p:grpSpPr>
                <a:xfrm>
                  <a:off x="7919640" y="4518360"/>
                  <a:ext cx="1179000" cy="1311120"/>
                  <a:chOff x="7919640" y="4518360"/>
                  <a:chExt cx="1179000" cy="1311120"/>
                </a:xfrm>
              </p:grpSpPr>
              <p:sp>
                <p:nvSpPr>
                  <p:cNvPr id="2060" name="CustomShape 125"/>
                  <p:cNvSpPr/>
                  <p:nvPr/>
                </p:nvSpPr>
                <p:spPr>
                  <a:xfrm>
                    <a:off x="7919640" y="4518360"/>
                    <a:ext cx="1165320" cy="13111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1" name="CustomShape 126"/>
                  <p:cNvSpPr/>
                  <p:nvPr/>
                </p:nvSpPr>
                <p:spPr>
                  <a:xfrm>
                    <a:off x="7940880" y="4518360"/>
                    <a:ext cx="11577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7</a:t>
                    </a:r>
                    <a:endParaRPr b="0" lang="en-US" sz="1400" spc="-1" strike="noStrike">
                      <a:latin typeface="Arial"/>
                    </a:endParaRPr>
                  </a:p>
                </p:txBody>
              </p:sp>
            </p:grpSp>
            <p:sp>
              <p:nvSpPr>
                <p:cNvPr id="2062" name="CustomShape 127"/>
                <p:cNvSpPr/>
                <p:nvPr/>
              </p:nvSpPr>
              <p:spPr>
                <a:xfrm rot="16200000">
                  <a:off x="7540200" y="498996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63" name="CustomShape 128"/>
                <p:cNvSpPr/>
                <p:nvPr/>
              </p:nvSpPr>
              <p:spPr>
                <a:xfrm rot="16200000">
                  <a:off x="8858520" y="4986720"/>
                  <a:ext cx="45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grpSp>
          <p:nvGrpSpPr>
            <p:cNvPr id="2064" name="Group 129"/>
            <p:cNvGrpSpPr/>
            <p:nvPr/>
          </p:nvGrpSpPr>
          <p:grpSpPr>
            <a:xfrm>
              <a:off x="10422000" y="5356440"/>
              <a:ext cx="799560" cy="236160"/>
              <a:chOff x="10422000" y="5356440"/>
              <a:chExt cx="799560" cy="236160"/>
            </a:xfrm>
          </p:grpSpPr>
          <p:sp>
            <p:nvSpPr>
              <p:cNvPr id="2065" name="CustomShape 130"/>
              <p:cNvSpPr/>
              <p:nvPr/>
            </p:nvSpPr>
            <p:spPr>
              <a:xfrm>
                <a:off x="10483560" y="5356440"/>
                <a:ext cx="603360" cy="2361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66" name="CustomShape 131"/>
              <p:cNvSpPr/>
              <p:nvPr/>
            </p:nvSpPr>
            <p:spPr>
              <a:xfrm>
                <a:off x="10872360" y="5424480"/>
                <a:ext cx="187200" cy="105480"/>
              </a:xfrm>
              <a:prstGeom prst="rect">
                <a:avLst/>
              </a:prstGeom>
              <a:solidFill>
                <a:srgbClr val="ffffff"/>
              </a:solidFill>
              <a:ln w="15875">
                <a:solidFill>
                  <a:srgbClr val="006600"/>
                </a:solidFill>
                <a:miter/>
              </a:ln>
            </p:spPr>
            <p:style>
              <a:lnRef idx="0"/>
              <a:fillRef idx="0"/>
              <a:effectRef idx="0"/>
              <a:fontRef idx="minor"/>
            </p:style>
          </p:sp>
          <p:sp>
            <p:nvSpPr>
              <p:cNvPr id="2067" name="CustomShape 132"/>
              <p:cNvSpPr/>
              <p:nvPr/>
            </p:nvSpPr>
            <p:spPr>
              <a:xfrm>
                <a:off x="10691640" y="5384160"/>
                <a:ext cx="153000" cy="180360"/>
              </a:xfrm>
              <a:prstGeom prst="rect">
                <a:avLst/>
              </a:prstGeom>
              <a:solidFill>
                <a:srgbClr val="ffffff"/>
              </a:solidFill>
              <a:ln w="15875">
                <a:solidFill>
                  <a:srgbClr val="3333cc"/>
                </a:solidFill>
                <a:miter/>
              </a:ln>
            </p:spPr>
            <p:style>
              <a:lnRef idx="0"/>
              <a:fillRef idx="0"/>
              <a:effectRef idx="0"/>
              <a:fontRef idx="minor"/>
            </p:style>
          </p:sp>
          <p:sp>
            <p:nvSpPr>
              <p:cNvPr id="2068" name="CustomShape 133"/>
              <p:cNvSpPr/>
              <p:nvPr/>
            </p:nvSpPr>
            <p:spPr>
              <a:xfrm>
                <a:off x="10510560" y="5379120"/>
                <a:ext cx="153000" cy="182160"/>
              </a:xfrm>
              <a:prstGeom prst="rect">
                <a:avLst/>
              </a:prstGeom>
              <a:solidFill>
                <a:srgbClr val="ffffff"/>
              </a:solidFill>
              <a:ln w="15875">
                <a:solidFill>
                  <a:srgbClr val="ff0000"/>
                </a:solidFill>
                <a:miter/>
              </a:ln>
            </p:spPr>
            <p:style>
              <a:lnRef idx="0"/>
              <a:fillRef idx="0"/>
              <a:effectRef idx="0"/>
              <a:fontRef idx="minor"/>
            </p:style>
          </p:sp>
          <p:sp>
            <p:nvSpPr>
              <p:cNvPr id="2069" name="Line 134"/>
              <p:cNvSpPr/>
              <p:nvPr/>
            </p:nvSpPr>
            <p:spPr>
              <a:xfrm flipV="1">
                <a:off x="10422000" y="5467680"/>
                <a:ext cx="799560" cy="6840"/>
              </a:xfrm>
              <a:prstGeom prst="line">
                <a:avLst/>
              </a:prstGeom>
              <a:ln w="19050">
                <a:solidFill>
                  <a:srgbClr val="000000"/>
                </a:solidFill>
                <a:round/>
                <a:tailEnd len="med" type="triangle" w="med"/>
              </a:ln>
            </p:spPr>
            <p:style>
              <a:lnRef idx="0"/>
              <a:fillRef idx="0"/>
              <a:effectRef idx="0"/>
              <a:fontRef idx="minor"/>
            </p:style>
          </p:sp>
        </p:grpSp>
        <p:sp>
          <p:nvSpPr>
            <p:cNvPr id="2070" name="Line 135"/>
            <p:cNvSpPr/>
            <p:nvPr/>
          </p:nvSpPr>
          <p:spPr>
            <a:xfrm flipH="1">
              <a:off x="7337880" y="3070800"/>
              <a:ext cx="1064160" cy="2923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1" name="Line 136"/>
            <p:cNvSpPr/>
            <p:nvPr/>
          </p:nvSpPr>
          <p:spPr>
            <a:xfrm flipH="1">
              <a:off x="7342920" y="3293640"/>
              <a:ext cx="974880" cy="70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2" name="Line 137"/>
            <p:cNvSpPr/>
            <p:nvPr/>
          </p:nvSpPr>
          <p:spPr>
            <a:xfrm flipH="1" flipV="1">
              <a:off x="7337880" y="3363120"/>
              <a:ext cx="887400" cy="1454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3" name="Line 138"/>
            <p:cNvSpPr/>
            <p:nvPr/>
          </p:nvSpPr>
          <p:spPr>
            <a:xfrm flipH="1" flipV="1">
              <a:off x="7346160" y="3360240"/>
              <a:ext cx="803520" cy="3661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4" name="Line 139"/>
            <p:cNvSpPr/>
            <p:nvPr/>
          </p:nvSpPr>
          <p:spPr>
            <a:xfrm flipH="1" flipV="1">
              <a:off x="7337880" y="3363120"/>
              <a:ext cx="721440" cy="5824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5" name="Line 140"/>
            <p:cNvSpPr/>
            <p:nvPr/>
          </p:nvSpPr>
          <p:spPr>
            <a:xfrm flipH="1" flipV="1">
              <a:off x="7342920" y="3363840"/>
              <a:ext cx="630360" cy="7966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6" name="Line 141"/>
            <p:cNvSpPr/>
            <p:nvPr/>
          </p:nvSpPr>
          <p:spPr>
            <a:xfrm flipH="1" flipV="1">
              <a:off x="7337880" y="3363120"/>
              <a:ext cx="554760" cy="1023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7" name="Line 142"/>
            <p:cNvSpPr/>
            <p:nvPr/>
          </p:nvSpPr>
          <p:spPr>
            <a:xfrm flipH="1" flipV="1">
              <a:off x="7337880" y="3363120"/>
              <a:ext cx="463680" cy="1239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8" name="Line 143"/>
            <p:cNvSpPr/>
            <p:nvPr/>
          </p:nvSpPr>
          <p:spPr>
            <a:xfrm flipH="1" flipV="1">
              <a:off x="9777960" y="4016880"/>
              <a:ext cx="643320" cy="14580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9" name="Line 144"/>
            <p:cNvSpPr/>
            <p:nvPr/>
          </p:nvSpPr>
          <p:spPr>
            <a:xfrm flipH="1" flipV="1">
              <a:off x="9693720" y="4236480"/>
              <a:ext cx="728280" cy="12380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0" name="Line 145"/>
            <p:cNvSpPr/>
            <p:nvPr/>
          </p:nvSpPr>
          <p:spPr>
            <a:xfrm flipH="1" flipV="1">
              <a:off x="9616680" y="4459320"/>
              <a:ext cx="805320" cy="1015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1" name="Line 146"/>
            <p:cNvSpPr/>
            <p:nvPr/>
          </p:nvSpPr>
          <p:spPr>
            <a:xfrm flipH="1" flipV="1">
              <a:off x="9532440" y="4678920"/>
              <a:ext cx="889560" cy="795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2" name="Line 147"/>
            <p:cNvSpPr/>
            <p:nvPr/>
          </p:nvSpPr>
          <p:spPr>
            <a:xfrm flipH="1" flipV="1">
              <a:off x="9441360" y="4894920"/>
              <a:ext cx="980640" cy="579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3" name="Line 148"/>
            <p:cNvSpPr/>
            <p:nvPr/>
          </p:nvSpPr>
          <p:spPr>
            <a:xfrm flipH="1" flipV="1">
              <a:off x="9353520" y="5110560"/>
              <a:ext cx="1068480" cy="3639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4" name="Line 149"/>
            <p:cNvSpPr/>
            <p:nvPr/>
          </p:nvSpPr>
          <p:spPr>
            <a:xfrm flipH="1" flipV="1">
              <a:off x="9262440" y="5330160"/>
              <a:ext cx="1159560" cy="144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5" name="Line 150"/>
            <p:cNvSpPr/>
            <p:nvPr/>
          </p:nvSpPr>
          <p:spPr>
            <a:xfrm flipH="1">
              <a:off x="9181800" y="5478480"/>
              <a:ext cx="1229040" cy="78120"/>
            </a:xfrm>
            <a:prstGeom prst="line">
              <a:avLst/>
            </a:prstGeom>
            <a:ln>
              <a:solidFill>
                <a:srgbClr val="4472c4"/>
              </a:solidFill>
            </a:ln>
          </p:spPr>
          <p:style>
            <a:lnRef idx="1">
              <a:schemeClr val="accent1"/>
            </a:lnRef>
            <a:fillRef idx="0">
              <a:schemeClr val="accent1"/>
            </a:fillRef>
            <a:effectRef idx="0">
              <a:schemeClr val="accent1"/>
            </a:effectRef>
            <a:fontRef idx="minor"/>
          </p:style>
        </p:sp>
        <p:grpSp>
          <p:nvGrpSpPr>
            <p:cNvPr id="2086" name="Group 151"/>
            <p:cNvGrpSpPr/>
            <p:nvPr/>
          </p:nvGrpSpPr>
          <p:grpSpPr>
            <a:xfrm>
              <a:off x="5465520" y="5598360"/>
              <a:ext cx="977400" cy="192960"/>
              <a:chOff x="5465520" y="5598360"/>
              <a:chExt cx="977400" cy="192960"/>
            </a:xfrm>
          </p:grpSpPr>
          <p:sp>
            <p:nvSpPr>
              <p:cNvPr id="2087" name="CustomShape 152"/>
              <p:cNvSpPr/>
              <p:nvPr/>
            </p:nvSpPr>
            <p:spPr>
              <a:xfrm>
                <a:off x="5540400" y="5598360"/>
                <a:ext cx="737640" cy="1929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88" name="CustomShape 153"/>
              <p:cNvSpPr/>
              <p:nvPr/>
            </p:nvSpPr>
            <p:spPr>
              <a:xfrm>
                <a:off x="5571000" y="5652360"/>
                <a:ext cx="229320" cy="85680"/>
              </a:xfrm>
              <a:prstGeom prst="rect">
                <a:avLst/>
              </a:prstGeom>
              <a:solidFill>
                <a:srgbClr val="ffffff"/>
              </a:solidFill>
              <a:ln w="12700">
                <a:solidFill>
                  <a:srgbClr val="006600"/>
                </a:solidFill>
                <a:miter/>
              </a:ln>
            </p:spPr>
            <p:style>
              <a:lnRef idx="0"/>
              <a:fillRef idx="0"/>
              <a:effectRef idx="0"/>
              <a:fontRef idx="minor"/>
            </p:style>
          </p:sp>
          <p:sp>
            <p:nvSpPr>
              <p:cNvPr id="2089" name="CustomShape 154"/>
              <p:cNvSpPr/>
              <p:nvPr/>
            </p:nvSpPr>
            <p:spPr>
              <a:xfrm>
                <a:off x="5832720" y="5621400"/>
                <a:ext cx="187920" cy="147600"/>
              </a:xfrm>
              <a:prstGeom prst="rect">
                <a:avLst/>
              </a:prstGeom>
              <a:solidFill>
                <a:srgbClr val="ffffff"/>
              </a:solidFill>
              <a:ln w="12700">
                <a:solidFill>
                  <a:srgbClr val="3333cc"/>
                </a:solidFill>
                <a:miter/>
              </a:ln>
            </p:spPr>
            <p:style>
              <a:lnRef idx="0"/>
              <a:fillRef idx="0"/>
              <a:effectRef idx="0"/>
              <a:fontRef idx="minor"/>
            </p:style>
          </p:sp>
          <p:sp>
            <p:nvSpPr>
              <p:cNvPr id="2090" name="CustomShape 155"/>
              <p:cNvSpPr/>
              <p:nvPr/>
            </p:nvSpPr>
            <p:spPr>
              <a:xfrm>
                <a:off x="6055200" y="5621400"/>
                <a:ext cx="189720" cy="148680"/>
              </a:xfrm>
              <a:prstGeom prst="rect">
                <a:avLst/>
              </a:prstGeom>
              <a:solidFill>
                <a:srgbClr val="ffffff"/>
              </a:solidFill>
              <a:ln w="12700">
                <a:solidFill>
                  <a:srgbClr val="ff0000"/>
                </a:solidFill>
                <a:miter/>
              </a:ln>
            </p:spPr>
            <p:style>
              <a:lnRef idx="0"/>
              <a:fillRef idx="0"/>
              <a:effectRef idx="0"/>
              <a:fontRef idx="minor"/>
            </p:style>
          </p:sp>
          <p:sp>
            <p:nvSpPr>
              <p:cNvPr id="2091" name="Line 156"/>
              <p:cNvSpPr/>
              <p:nvPr/>
            </p:nvSpPr>
            <p:spPr>
              <a:xfrm flipV="1">
                <a:off x="5465520" y="56887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092" name="Group 157"/>
            <p:cNvGrpSpPr/>
            <p:nvPr/>
          </p:nvGrpSpPr>
          <p:grpSpPr>
            <a:xfrm>
              <a:off x="6470640" y="3776040"/>
              <a:ext cx="216000" cy="412920"/>
              <a:chOff x="6470640" y="3776040"/>
              <a:chExt cx="216000" cy="412920"/>
            </a:xfrm>
          </p:grpSpPr>
          <p:sp>
            <p:nvSpPr>
              <p:cNvPr id="2093" name="CustomShape 158"/>
              <p:cNvSpPr/>
              <p:nvPr/>
            </p:nvSpPr>
            <p:spPr>
              <a:xfrm>
                <a:off x="6594480" y="377604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4" name="CustomShape 159"/>
              <p:cNvSpPr/>
              <p:nvPr/>
            </p:nvSpPr>
            <p:spPr>
              <a:xfrm>
                <a:off x="6534000" y="393804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5" name="CustomShape 160"/>
              <p:cNvSpPr/>
              <p:nvPr/>
            </p:nvSpPr>
            <p:spPr>
              <a:xfrm>
                <a:off x="6470640" y="409680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096" name="Group 161"/>
            <p:cNvGrpSpPr/>
            <p:nvPr/>
          </p:nvGrpSpPr>
          <p:grpSpPr>
            <a:xfrm>
              <a:off x="6140520" y="4671360"/>
              <a:ext cx="216000" cy="412920"/>
              <a:chOff x="6140520" y="4671360"/>
              <a:chExt cx="216000" cy="412920"/>
            </a:xfrm>
          </p:grpSpPr>
          <p:sp>
            <p:nvSpPr>
              <p:cNvPr id="2097" name="CustomShape 162"/>
              <p:cNvSpPr/>
              <p:nvPr/>
            </p:nvSpPr>
            <p:spPr>
              <a:xfrm>
                <a:off x="6264360" y="467136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8" name="CustomShape 163"/>
              <p:cNvSpPr/>
              <p:nvPr/>
            </p:nvSpPr>
            <p:spPr>
              <a:xfrm>
                <a:off x="6203880" y="483336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9" name="CustomShape 164"/>
              <p:cNvSpPr/>
              <p:nvPr/>
            </p:nvSpPr>
            <p:spPr>
              <a:xfrm>
                <a:off x="6140520" y="499212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00" name="Group 165"/>
            <p:cNvGrpSpPr/>
            <p:nvPr/>
          </p:nvGrpSpPr>
          <p:grpSpPr>
            <a:xfrm>
              <a:off x="6361920" y="3274560"/>
              <a:ext cx="977400" cy="192960"/>
              <a:chOff x="6361920" y="3274560"/>
              <a:chExt cx="977400" cy="192960"/>
            </a:xfrm>
          </p:grpSpPr>
          <p:sp>
            <p:nvSpPr>
              <p:cNvPr id="2101" name="CustomShape 166"/>
              <p:cNvSpPr/>
              <p:nvPr/>
            </p:nvSpPr>
            <p:spPr>
              <a:xfrm>
                <a:off x="6437160" y="3274560"/>
                <a:ext cx="737640" cy="1929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02" name="CustomShape 167"/>
              <p:cNvSpPr/>
              <p:nvPr/>
            </p:nvSpPr>
            <p:spPr>
              <a:xfrm>
                <a:off x="6467400" y="3328560"/>
                <a:ext cx="229320" cy="85680"/>
              </a:xfrm>
              <a:prstGeom prst="rect">
                <a:avLst/>
              </a:prstGeom>
              <a:solidFill>
                <a:srgbClr val="ffffff"/>
              </a:solidFill>
              <a:ln w="12700">
                <a:solidFill>
                  <a:srgbClr val="006600"/>
                </a:solidFill>
                <a:miter/>
              </a:ln>
            </p:spPr>
            <p:style>
              <a:lnRef idx="0"/>
              <a:fillRef idx="0"/>
              <a:effectRef idx="0"/>
              <a:fontRef idx="minor"/>
            </p:style>
          </p:sp>
          <p:sp>
            <p:nvSpPr>
              <p:cNvPr id="2103" name="CustomShape 168"/>
              <p:cNvSpPr/>
              <p:nvPr/>
            </p:nvSpPr>
            <p:spPr>
              <a:xfrm>
                <a:off x="6729480" y="3297600"/>
                <a:ext cx="187920" cy="147600"/>
              </a:xfrm>
              <a:prstGeom prst="rect">
                <a:avLst/>
              </a:prstGeom>
              <a:solidFill>
                <a:srgbClr val="ffffff"/>
              </a:solidFill>
              <a:ln w="12700">
                <a:solidFill>
                  <a:srgbClr val="3333cc"/>
                </a:solidFill>
                <a:miter/>
              </a:ln>
            </p:spPr>
            <p:style>
              <a:lnRef idx="0"/>
              <a:fillRef idx="0"/>
              <a:effectRef idx="0"/>
              <a:fontRef idx="minor"/>
            </p:style>
          </p:sp>
          <p:sp>
            <p:nvSpPr>
              <p:cNvPr id="2104" name="CustomShape 169"/>
              <p:cNvSpPr/>
              <p:nvPr/>
            </p:nvSpPr>
            <p:spPr>
              <a:xfrm>
                <a:off x="6951600" y="3297600"/>
                <a:ext cx="189720" cy="148680"/>
              </a:xfrm>
              <a:prstGeom prst="rect">
                <a:avLst/>
              </a:prstGeom>
              <a:solidFill>
                <a:srgbClr val="ffffff"/>
              </a:solidFill>
              <a:ln w="12700">
                <a:solidFill>
                  <a:srgbClr val="ff0000"/>
                </a:solidFill>
                <a:miter/>
              </a:ln>
            </p:spPr>
            <p:style>
              <a:lnRef idx="0"/>
              <a:fillRef idx="0"/>
              <a:effectRef idx="0"/>
              <a:fontRef idx="minor"/>
            </p:style>
          </p:sp>
          <p:sp>
            <p:nvSpPr>
              <p:cNvPr id="2105" name="Line 170"/>
              <p:cNvSpPr/>
              <p:nvPr/>
            </p:nvSpPr>
            <p:spPr>
              <a:xfrm flipV="1">
                <a:off x="6361920" y="336456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106" name="Group 171"/>
            <p:cNvGrpSpPr/>
            <p:nvPr/>
          </p:nvGrpSpPr>
          <p:grpSpPr>
            <a:xfrm>
              <a:off x="11168640" y="3981600"/>
              <a:ext cx="216000" cy="412560"/>
              <a:chOff x="11168640" y="3981600"/>
              <a:chExt cx="216000" cy="412560"/>
            </a:xfrm>
          </p:grpSpPr>
          <p:sp>
            <p:nvSpPr>
              <p:cNvPr id="2107" name="CustomShape 172"/>
              <p:cNvSpPr/>
              <p:nvPr/>
            </p:nvSpPr>
            <p:spPr>
              <a:xfrm>
                <a:off x="11292480" y="398160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8" name="CustomShape 173"/>
              <p:cNvSpPr/>
              <p:nvPr/>
            </p:nvSpPr>
            <p:spPr>
              <a:xfrm>
                <a:off x="11232000" y="414324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9" name="CustomShape 174"/>
              <p:cNvSpPr/>
              <p:nvPr/>
            </p:nvSpPr>
            <p:spPr>
              <a:xfrm>
                <a:off x="11168640" y="430200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0" name="Group 175"/>
            <p:cNvGrpSpPr/>
            <p:nvPr/>
          </p:nvGrpSpPr>
          <p:grpSpPr>
            <a:xfrm>
              <a:off x="10838160" y="4876920"/>
              <a:ext cx="216000" cy="412920"/>
              <a:chOff x="10838160" y="4876920"/>
              <a:chExt cx="216000" cy="412920"/>
            </a:xfrm>
          </p:grpSpPr>
          <p:sp>
            <p:nvSpPr>
              <p:cNvPr id="2111" name="CustomShape 176"/>
              <p:cNvSpPr/>
              <p:nvPr/>
            </p:nvSpPr>
            <p:spPr>
              <a:xfrm>
                <a:off x="10962000" y="487692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2" name="CustomShape 177"/>
              <p:cNvSpPr/>
              <p:nvPr/>
            </p:nvSpPr>
            <p:spPr>
              <a:xfrm>
                <a:off x="10901880" y="503892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3" name="CustomShape 178"/>
              <p:cNvSpPr/>
              <p:nvPr/>
            </p:nvSpPr>
            <p:spPr>
              <a:xfrm>
                <a:off x="10838160" y="5197680"/>
                <a:ext cx="92160" cy="92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4" name="Group 179"/>
            <p:cNvGrpSpPr/>
            <p:nvPr/>
          </p:nvGrpSpPr>
          <p:grpSpPr>
            <a:xfrm>
              <a:off x="11170800" y="3494520"/>
              <a:ext cx="799200" cy="236160"/>
              <a:chOff x="11170800" y="3494520"/>
              <a:chExt cx="799200" cy="236160"/>
            </a:xfrm>
          </p:grpSpPr>
          <p:sp>
            <p:nvSpPr>
              <p:cNvPr id="2115" name="CustomShape 180"/>
              <p:cNvSpPr/>
              <p:nvPr/>
            </p:nvSpPr>
            <p:spPr>
              <a:xfrm>
                <a:off x="11232360" y="3494520"/>
                <a:ext cx="603360" cy="2361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16" name="CustomShape 181"/>
              <p:cNvSpPr/>
              <p:nvPr/>
            </p:nvSpPr>
            <p:spPr>
              <a:xfrm>
                <a:off x="11621160" y="3562560"/>
                <a:ext cx="187200" cy="105480"/>
              </a:xfrm>
              <a:prstGeom prst="rect">
                <a:avLst/>
              </a:prstGeom>
              <a:solidFill>
                <a:srgbClr val="ffffff"/>
              </a:solidFill>
              <a:ln w="15875">
                <a:solidFill>
                  <a:srgbClr val="006600"/>
                </a:solidFill>
                <a:miter/>
              </a:ln>
            </p:spPr>
            <p:style>
              <a:lnRef idx="0"/>
              <a:fillRef idx="0"/>
              <a:effectRef idx="0"/>
              <a:fontRef idx="minor"/>
            </p:style>
          </p:sp>
          <p:sp>
            <p:nvSpPr>
              <p:cNvPr id="2117" name="CustomShape 182"/>
              <p:cNvSpPr/>
              <p:nvPr/>
            </p:nvSpPr>
            <p:spPr>
              <a:xfrm>
                <a:off x="11440440" y="3522240"/>
                <a:ext cx="153000" cy="180360"/>
              </a:xfrm>
              <a:prstGeom prst="rect">
                <a:avLst/>
              </a:prstGeom>
              <a:solidFill>
                <a:srgbClr val="ffffff"/>
              </a:solidFill>
              <a:ln w="15875">
                <a:solidFill>
                  <a:srgbClr val="3333cc"/>
                </a:solidFill>
                <a:miter/>
              </a:ln>
            </p:spPr>
            <p:style>
              <a:lnRef idx="0"/>
              <a:fillRef idx="0"/>
              <a:effectRef idx="0"/>
              <a:fontRef idx="minor"/>
            </p:style>
          </p:sp>
          <p:sp>
            <p:nvSpPr>
              <p:cNvPr id="2118" name="CustomShape 183"/>
              <p:cNvSpPr/>
              <p:nvPr/>
            </p:nvSpPr>
            <p:spPr>
              <a:xfrm>
                <a:off x="11259360" y="3517200"/>
                <a:ext cx="153000" cy="182160"/>
              </a:xfrm>
              <a:prstGeom prst="rect">
                <a:avLst/>
              </a:prstGeom>
              <a:solidFill>
                <a:srgbClr val="ffffff"/>
              </a:solidFill>
              <a:ln w="15875">
                <a:solidFill>
                  <a:srgbClr val="ff0000"/>
                </a:solidFill>
                <a:miter/>
              </a:ln>
            </p:spPr>
            <p:style>
              <a:lnRef idx="0"/>
              <a:fillRef idx="0"/>
              <a:effectRef idx="0"/>
              <a:fontRef idx="minor"/>
            </p:style>
          </p:sp>
          <p:sp>
            <p:nvSpPr>
              <p:cNvPr id="2119" name="Line 184"/>
              <p:cNvSpPr/>
              <p:nvPr/>
            </p:nvSpPr>
            <p:spPr>
              <a:xfrm flipV="1">
                <a:off x="11170800" y="3605760"/>
                <a:ext cx="799200" cy="6840"/>
              </a:xfrm>
              <a:prstGeom prst="line">
                <a:avLst/>
              </a:prstGeom>
              <a:ln w="19050">
                <a:solidFill>
                  <a:srgbClr val="000000"/>
                </a:solidFill>
                <a:round/>
                <a:tailEnd len="med" type="triangle" w="med"/>
              </a:ln>
            </p:spPr>
            <p:style>
              <a:lnRef idx="0"/>
              <a:fillRef idx="0"/>
              <a:effectRef idx="0"/>
              <a:fontRef idx="minor"/>
            </p:style>
          </p:sp>
        </p:grpSp>
      </p:grpSp>
      <p:sp>
        <p:nvSpPr>
          <p:cNvPr id="2120" name="CustomShape 185"/>
          <p:cNvSpPr/>
          <p:nvPr/>
        </p:nvSpPr>
        <p:spPr>
          <a:xfrm>
            <a:off x="942480" y="2612520"/>
            <a:ext cx="4008600" cy="3567600"/>
          </a:xfrm>
          <a:prstGeom prst="rect">
            <a:avLst/>
          </a:prstGeom>
          <a:noFill/>
          <a:ln w="0">
            <a:noFill/>
          </a:ln>
        </p:spPr>
        <p:style>
          <a:lnRef idx="0"/>
          <a:fillRef idx="0"/>
          <a:effectRef idx="0"/>
          <a:fontRef idx="minor"/>
        </p:style>
        <p:txBody>
          <a:bodyPr lIns="90000" rIns="90000" tIns="45000" bIns="45000">
            <a:normAutofit/>
          </a:bodyPr>
          <a:p>
            <a:pPr marL="352440" indent="-28656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Cisco CRS router:</a:t>
            </a:r>
            <a:endParaRPr b="0" lang="en-US" sz="3200" spc="-1" strike="noStrike">
              <a:latin typeface="Arial"/>
            </a:endParaRPr>
          </a:p>
          <a:p>
            <a:pPr lvl="1" marL="695160" indent="-28656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basic unit: 8 switching planes</a:t>
            </a:r>
            <a:endParaRPr b="0" lang="en-US" sz="2800" spc="-1" strike="noStrike">
              <a:latin typeface="Arial"/>
            </a:endParaRPr>
          </a:p>
          <a:p>
            <a:pPr lvl="1" marL="695160" indent="-28656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each plane: 3-stage interconnection network</a:t>
            </a:r>
            <a:endParaRPr b="0" lang="en-US" sz="2800" spc="-1" strike="noStrike">
              <a:latin typeface="Arial"/>
            </a:endParaRPr>
          </a:p>
          <a:p>
            <a:pPr lvl="1" marL="695160" indent="-28656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up to 100’s Tbps switching capacity</a:t>
            </a:r>
            <a:endParaRPr b="0" lang="en-US" sz="2800" spc="-1" strike="noStrike">
              <a:latin typeface="Arial"/>
            </a:endParaRPr>
          </a:p>
        </p:txBody>
      </p:sp>
      <p:pic>
        <p:nvPicPr>
          <p:cNvPr id="2121" name="Picture 3" descr=""/>
          <p:cNvPicPr/>
          <p:nvPr/>
        </p:nvPicPr>
        <p:blipFill>
          <a:blip r:embed="rId1"/>
          <a:stretch/>
        </p:blipFill>
        <p:spPr>
          <a:xfrm>
            <a:off x="8037000" y="4890960"/>
            <a:ext cx="937080" cy="732960"/>
          </a:xfrm>
          <a:prstGeom prst="rect">
            <a:avLst/>
          </a:prstGeom>
          <a:ln w="0">
            <a:noFill/>
          </a:ln>
        </p:spPr>
      </p:pic>
      <p:sp>
        <p:nvSpPr>
          <p:cNvPr id="2122" name="CustomShape 186"/>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062F205C-ED17-4821-9347-EEC8ED87A0A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9">
                                  <p:stCondLst>
                                    <p:cond delay="0"/>
                                  </p:stCondLst>
                                  <p:childTnLst>
                                    <p:set>
                                      <p:cBhvr>
                                        <p:cTn id="417" dur="1" fill="hold">
                                          <p:stCondLst>
                                            <p:cond delay="0"/>
                                          </p:stCondLst>
                                        </p:cTn>
                                        <p:tgtEl>
                                          <p:spTgt spid="2120"/>
                                        </p:tgtEl>
                                        <p:attrNameLst>
                                          <p:attrName>style.visibility</p:attrName>
                                        </p:attrNameLst>
                                      </p:cBhvr>
                                      <p:to>
                                        <p:strVal val="visible"/>
                                      </p:to>
                                    </p:set>
                                    <p:animEffect filter="dissolve" transition="in">
                                      <p:cBhvr additive="repl">
                                        <p:cTn id="418" dur="500"/>
                                        <p:tgtEl>
                                          <p:spTgt spid="2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3" name="CustomShape 1"/>
          <p:cNvSpPr/>
          <p:nvPr/>
        </p:nvSpPr>
        <p:spPr>
          <a:xfrm>
            <a:off x="852120" y="1386360"/>
            <a:ext cx="10514880" cy="1356120"/>
          </a:xfrm>
          <a:prstGeom prst="rect">
            <a:avLst/>
          </a:prstGeom>
          <a:noFill/>
          <a:ln w="0">
            <a:noFill/>
          </a:ln>
        </p:spPr>
        <p:style>
          <a:lnRef idx="0"/>
          <a:fillRef idx="0"/>
          <a:effectRef idx="0"/>
          <a:fontRef idx="minor"/>
        </p:style>
        <p:txBody>
          <a:bodyPr lIns="90000" rIns="90000" tIns="45000" bIns="45000">
            <a:no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If switch fabric slower than input ports combined -&gt; queueing may occur at input queues </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queueing delay and loss due to input buffer overflow!</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2124"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Input port queuing</a:t>
            </a:r>
            <a:endParaRPr b="0" lang="en-US" sz="4400" spc="-1" strike="noStrike">
              <a:latin typeface="Arial"/>
            </a:endParaRPr>
          </a:p>
        </p:txBody>
      </p:sp>
      <p:sp>
        <p:nvSpPr>
          <p:cNvPr id="2125" name="CustomShape 3"/>
          <p:cNvSpPr/>
          <p:nvPr/>
        </p:nvSpPr>
        <p:spPr>
          <a:xfrm>
            <a:off x="1800720" y="5728320"/>
            <a:ext cx="4458600" cy="91296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output port contention: only one red datagram can be transferred. lower red packet is </a:t>
            </a:r>
            <a:r>
              <a:rPr b="0" i="1" lang="en-US" sz="2000" spc="-1" strike="noStrike">
                <a:solidFill>
                  <a:srgbClr val="c00000"/>
                </a:solidFill>
                <a:latin typeface="Calibri"/>
                <a:ea typeface="ＭＳ Ｐゴシック"/>
              </a:rPr>
              <a:t>blocked</a:t>
            </a:r>
            <a:endParaRPr b="0" lang="en-US" sz="2000" spc="-1" strike="noStrike">
              <a:latin typeface="Arial"/>
            </a:endParaRPr>
          </a:p>
        </p:txBody>
      </p:sp>
      <p:grpSp>
        <p:nvGrpSpPr>
          <p:cNvPr id="2126" name="Group 4"/>
          <p:cNvGrpSpPr/>
          <p:nvPr/>
        </p:nvGrpSpPr>
        <p:grpSpPr>
          <a:xfrm>
            <a:off x="2527920" y="3841920"/>
            <a:ext cx="3027960" cy="1816920"/>
            <a:chOff x="2527920" y="3841920"/>
            <a:chExt cx="3027960" cy="1816920"/>
          </a:xfrm>
        </p:grpSpPr>
        <p:grpSp>
          <p:nvGrpSpPr>
            <p:cNvPr id="2127" name="Group 5"/>
            <p:cNvGrpSpPr/>
            <p:nvPr/>
          </p:nvGrpSpPr>
          <p:grpSpPr>
            <a:xfrm>
              <a:off x="2527920" y="3849840"/>
              <a:ext cx="3027960" cy="1809000"/>
              <a:chOff x="2527920" y="3849840"/>
              <a:chExt cx="3027960" cy="1809000"/>
            </a:xfrm>
          </p:grpSpPr>
          <p:sp>
            <p:nvSpPr>
              <p:cNvPr id="2128" name="CustomShape 6"/>
              <p:cNvSpPr/>
              <p:nvPr/>
            </p:nvSpPr>
            <p:spPr>
              <a:xfrm>
                <a:off x="3516480" y="3849840"/>
                <a:ext cx="1073880" cy="1809000"/>
              </a:xfrm>
              <a:prstGeom prst="rect">
                <a:avLst/>
              </a:prstGeom>
              <a:solidFill>
                <a:srgbClr val="ffffff"/>
              </a:solidFill>
              <a:ln w="9525">
                <a:solidFill>
                  <a:srgbClr val="000000"/>
                </a:solidFill>
                <a:miter/>
              </a:ln>
            </p:spPr>
            <p:style>
              <a:lnRef idx="0"/>
              <a:fillRef idx="0"/>
              <a:effectRef idx="0"/>
              <a:fontRef idx="minor"/>
            </p:style>
          </p:sp>
          <p:grpSp>
            <p:nvGrpSpPr>
              <p:cNvPr id="2129" name="Group 7"/>
              <p:cNvGrpSpPr/>
              <p:nvPr/>
            </p:nvGrpSpPr>
            <p:grpSpPr>
              <a:xfrm>
                <a:off x="2934000" y="3877920"/>
                <a:ext cx="361440" cy="1724760"/>
                <a:chOff x="2934000" y="3877920"/>
                <a:chExt cx="361440" cy="1724760"/>
              </a:xfrm>
            </p:grpSpPr>
            <p:sp>
              <p:nvSpPr>
                <p:cNvPr id="2130" name="CustomShape 8"/>
                <p:cNvSpPr/>
                <p:nvPr/>
              </p:nvSpPr>
              <p:spPr>
                <a:xfrm>
                  <a:off x="2949840" y="3877920"/>
                  <a:ext cx="345600" cy="469080"/>
                </a:xfrm>
                <a:prstGeom prst="rect">
                  <a:avLst/>
                </a:prstGeom>
                <a:solidFill>
                  <a:srgbClr val="ffffff"/>
                </a:solidFill>
                <a:ln w="9525">
                  <a:solidFill>
                    <a:srgbClr val="000000"/>
                  </a:solidFill>
                  <a:miter/>
                </a:ln>
              </p:spPr>
              <p:style>
                <a:lnRef idx="0"/>
                <a:fillRef idx="0"/>
                <a:effectRef idx="0"/>
                <a:fontRef idx="minor"/>
              </p:style>
            </p:sp>
            <p:sp>
              <p:nvSpPr>
                <p:cNvPr id="2131" name="CustomShape 9"/>
                <p:cNvSpPr/>
                <p:nvPr/>
              </p:nvSpPr>
              <p:spPr>
                <a:xfrm>
                  <a:off x="2936880" y="4511880"/>
                  <a:ext cx="345600" cy="469080"/>
                </a:xfrm>
                <a:prstGeom prst="rect">
                  <a:avLst/>
                </a:prstGeom>
                <a:solidFill>
                  <a:srgbClr val="ffffff"/>
                </a:solidFill>
                <a:ln w="9525">
                  <a:solidFill>
                    <a:srgbClr val="000000"/>
                  </a:solidFill>
                  <a:miter/>
                </a:ln>
              </p:spPr>
              <p:style>
                <a:lnRef idx="0"/>
                <a:fillRef idx="0"/>
                <a:effectRef idx="0"/>
                <a:fontRef idx="minor"/>
              </p:style>
            </p:sp>
            <p:sp>
              <p:nvSpPr>
                <p:cNvPr id="2132" name="CustomShape 10"/>
                <p:cNvSpPr/>
                <p:nvPr/>
              </p:nvSpPr>
              <p:spPr>
                <a:xfrm>
                  <a:off x="2934000" y="5133600"/>
                  <a:ext cx="345600" cy="469080"/>
                </a:xfrm>
                <a:prstGeom prst="rect">
                  <a:avLst/>
                </a:prstGeom>
                <a:solidFill>
                  <a:srgbClr val="ffffff"/>
                </a:solidFill>
                <a:ln w="9525">
                  <a:solidFill>
                    <a:srgbClr val="000000"/>
                  </a:solidFill>
                  <a:miter/>
                </a:ln>
              </p:spPr>
              <p:style>
                <a:lnRef idx="0"/>
                <a:fillRef idx="0"/>
                <a:effectRef idx="0"/>
                <a:fontRef idx="minor"/>
              </p:style>
            </p:sp>
          </p:grpSp>
          <p:grpSp>
            <p:nvGrpSpPr>
              <p:cNvPr id="2133" name="Group 11"/>
              <p:cNvGrpSpPr/>
              <p:nvPr/>
            </p:nvGrpSpPr>
            <p:grpSpPr>
              <a:xfrm>
                <a:off x="4816080" y="3884400"/>
                <a:ext cx="358560" cy="1727640"/>
                <a:chOff x="4816080" y="3884400"/>
                <a:chExt cx="358560" cy="1727640"/>
              </a:xfrm>
            </p:grpSpPr>
            <p:sp>
              <p:nvSpPr>
                <p:cNvPr id="2134" name="CustomShape 12"/>
                <p:cNvSpPr/>
                <p:nvPr/>
              </p:nvSpPr>
              <p:spPr>
                <a:xfrm>
                  <a:off x="4831920" y="3884400"/>
                  <a:ext cx="342720" cy="469080"/>
                </a:xfrm>
                <a:prstGeom prst="rect">
                  <a:avLst/>
                </a:prstGeom>
                <a:solidFill>
                  <a:srgbClr val="ffffff"/>
                </a:solidFill>
                <a:ln w="19050">
                  <a:solidFill>
                    <a:srgbClr val="ff0000"/>
                  </a:solidFill>
                  <a:miter/>
                </a:ln>
              </p:spPr>
              <p:style>
                <a:lnRef idx="0"/>
                <a:fillRef idx="0"/>
                <a:effectRef idx="0"/>
                <a:fontRef idx="minor"/>
              </p:style>
            </p:sp>
            <p:sp>
              <p:nvSpPr>
                <p:cNvPr id="2135" name="CustomShape 13"/>
                <p:cNvSpPr/>
                <p:nvPr/>
              </p:nvSpPr>
              <p:spPr>
                <a:xfrm>
                  <a:off x="4818960" y="4518360"/>
                  <a:ext cx="342720" cy="469080"/>
                </a:xfrm>
                <a:prstGeom prst="rect">
                  <a:avLst/>
                </a:prstGeom>
                <a:solidFill>
                  <a:srgbClr val="ffffff"/>
                </a:solidFill>
                <a:ln w="19050">
                  <a:solidFill>
                    <a:srgbClr val="3333cc"/>
                  </a:solidFill>
                  <a:miter/>
                </a:ln>
              </p:spPr>
              <p:style>
                <a:lnRef idx="0"/>
                <a:fillRef idx="0"/>
                <a:effectRef idx="0"/>
                <a:fontRef idx="minor"/>
              </p:style>
            </p:sp>
            <p:sp>
              <p:nvSpPr>
                <p:cNvPr id="2136" name="CustomShape 14"/>
                <p:cNvSpPr/>
                <p:nvPr/>
              </p:nvSpPr>
              <p:spPr>
                <a:xfrm>
                  <a:off x="4816080" y="5142960"/>
                  <a:ext cx="342720" cy="469080"/>
                </a:xfrm>
                <a:prstGeom prst="rect">
                  <a:avLst/>
                </a:prstGeom>
                <a:solidFill>
                  <a:srgbClr val="ffffff"/>
                </a:solidFill>
                <a:ln w="19050">
                  <a:solidFill>
                    <a:srgbClr val="008000"/>
                  </a:solidFill>
                  <a:miter/>
                </a:ln>
              </p:spPr>
              <p:style>
                <a:lnRef idx="0"/>
                <a:fillRef idx="0"/>
                <a:effectRef idx="0"/>
                <a:fontRef idx="minor"/>
              </p:style>
            </p:sp>
          </p:grpSp>
          <p:sp>
            <p:nvSpPr>
              <p:cNvPr id="2137" name="Line 15"/>
              <p:cNvSpPr/>
              <p:nvPr/>
            </p:nvSpPr>
            <p:spPr>
              <a:xfrm>
                <a:off x="4580640" y="4123080"/>
                <a:ext cx="233640" cy="360"/>
              </a:xfrm>
              <a:prstGeom prst="line">
                <a:avLst/>
              </a:prstGeom>
              <a:ln w="19050">
                <a:solidFill>
                  <a:srgbClr val="000000"/>
                </a:solidFill>
                <a:round/>
              </a:ln>
            </p:spPr>
            <p:style>
              <a:lnRef idx="0"/>
              <a:fillRef idx="0"/>
              <a:effectRef idx="0"/>
              <a:fontRef idx="minor"/>
            </p:style>
          </p:sp>
          <p:sp>
            <p:nvSpPr>
              <p:cNvPr id="2138" name="Line 16"/>
              <p:cNvSpPr/>
              <p:nvPr/>
            </p:nvSpPr>
            <p:spPr>
              <a:xfrm>
                <a:off x="4572000" y="4741200"/>
                <a:ext cx="235080" cy="360"/>
              </a:xfrm>
              <a:prstGeom prst="line">
                <a:avLst/>
              </a:prstGeom>
              <a:ln w="19050">
                <a:solidFill>
                  <a:srgbClr val="000000"/>
                </a:solidFill>
                <a:round/>
              </a:ln>
            </p:spPr>
            <p:style>
              <a:lnRef idx="0"/>
              <a:fillRef idx="0"/>
              <a:effectRef idx="0"/>
              <a:fontRef idx="minor"/>
            </p:style>
          </p:sp>
          <p:sp>
            <p:nvSpPr>
              <p:cNvPr id="2139" name="Line 17"/>
              <p:cNvSpPr/>
              <p:nvPr/>
            </p:nvSpPr>
            <p:spPr>
              <a:xfrm>
                <a:off x="4572000" y="5375160"/>
                <a:ext cx="235080" cy="360"/>
              </a:xfrm>
              <a:prstGeom prst="line">
                <a:avLst/>
              </a:prstGeom>
              <a:ln w="19050">
                <a:solidFill>
                  <a:srgbClr val="000000"/>
                </a:solidFill>
                <a:round/>
              </a:ln>
            </p:spPr>
            <p:style>
              <a:lnRef idx="0"/>
              <a:fillRef idx="0"/>
              <a:effectRef idx="0"/>
              <a:fontRef idx="minor"/>
            </p:style>
          </p:sp>
          <p:sp>
            <p:nvSpPr>
              <p:cNvPr id="2140" name="Line 18"/>
              <p:cNvSpPr/>
              <p:nvPr/>
            </p:nvSpPr>
            <p:spPr>
              <a:xfrm>
                <a:off x="3279960" y="4100400"/>
                <a:ext cx="235080" cy="360"/>
              </a:xfrm>
              <a:prstGeom prst="line">
                <a:avLst/>
              </a:prstGeom>
              <a:ln w="19050">
                <a:solidFill>
                  <a:srgbClr val="000000"/>
                </a:solidFill>
                <a:round/>
              </a:ln>
            </p:spPr>
            <p:style>
              <a:lnRef idx="0"/>
              <a:fillRef idx="0"/>
              <a:effectRef idx="0"/>
              <a:fontRef idx="minor"/>
            </p:style>
          </p:sp>
          <p:sp>
            <p:nvSpPr>
              <p:cNvPr id="2141" name="Line 19"/>
              <p:cNvSpPr/>
              <p:nvPr/>
            </p:nvSpPr>
            <p:spPr>
              <a:xfrm>
                <a:off x="3271320" y="4721040"/>
                <a:ext cx="233640" cy="360"/>
              </a:xfrm>
              <a:prstGeom prst="line">
                <a:avLst/>
              </a:prstGeom>
              <a:ln w="19050">
                <a:solidFill>
                  <a:srgbClr val="000000"/>
                </a:solidFill>
                <a:round/>
              </a:ln>
            </p:spPr>
            <p:style>
              <a:lnRef idx="0"/>
              <a:fillRef idx="0"/>
              <a:effectRef idx="0"/>
              <a:fontRef idx="minor"/>
            </p:style>
          </p:sp>
          <p:sp>
            <p:nvSpPr>
              <p:cNvPr id="2142" name="Line 20"/>
              <p:cNvSpPr/>
              <p:nvPr/>
            </p:nvSpPr>
            <p:spPr>
              <a:xfrm>
                <a:off x="3271320" y="5352480"/>
                <a:ext cx="233640" cy="360"/>
              </a:xfrm>
              <a:prstGeom prst="line">
                <a:avLst/>
              </a:prstGeom>
              <a:ln w="19050">
                <a:solidFill>
                  <a:srgbClr val="000000"/>
                </a:solidFill>
                <a:round/>
              </a:ln>
            </p:spPr>
            <p:style>
              <a:lnRef idx="0"/>
              <a:fillRef idx="0"/>
              <a:effectRef idx="0"/>
              <a:fontRef idx="minor"/>
            </p:style>
          </p:sp>
          <p:grpSp>
            <p:nvGrpSpPr>
              <p:cNvPr id="2143" name="Group 21"/>
              <p:cNvGrpSpPr/>
              <p:nvPr/>
            </p:nvGrpSpPr>
            <p:grpSpPr>
              <a:xfrm>
                <a:off x="2527920" y="4107240"/>
                <a:ext cx="415440" cy="1253520"/>
                <a:chOff x="2527920" y="4107240"/>
                <a:chExt cx="415440" cy="1253520"/>
              </a:xfrm>
            </p:grpSpPr>
            <p:sp>
              <p:nvSpPr>
                <p:cNvPr id="2144" name="Line 22"/>
                <p:cNvSpPr/>
                <p:nvPr/>
              </p:nvSpPr>
              <p:spPr>
                <a:xfrm>
                  <a:off x="2542680" y="4107240"/>
                  <a:ext cx="400680" cy="360"/>
                </a:xfrm>
                <a:prstGeom prst="line">
                  <a:avLst/>
                </a:prstGeom>
                <a:ln w="19050">
                  <a:solidFill>
                    <a:srgbClr val="000000"/>
                  </a:solidFill>
                  <a:round/>
                </a:ln>
              </p:spPr>
              <p:style>
                <a:lnRef idx="0"/>
                <a:fillRef idx="0"/>
                <a:effectRef idx="0"/>
                <a:fontRef idx="minor"/>
              </p:style>
            </p:sp>
            <p:sp>
              <p:nvSpPr>
                <p:cNvPr id="2145" name="Line 23"/>
                <p:cNvSpPr/>
                <p:nvPr/>
              </p:nvSpPr>
              <p:spPr>
                <a:xfrm>
                  <a:off x="2527920" y="4727880"/>
                  <a:ext cx="400680" cy="360"/>
                </a:xfrm>
                <a:prstGeom prst="line">
                  <a:avLst/>
                </a:prstGeom>
                <a:ln w="19050">
                  <a:solidFill>
                    <a:srgbClr val="000000"/>
                  </a:solidFill>
                  <a:round/>
                </a:ln>
              </p:spPr>
              <p:style>
                <a:lnRef idx="0"/>
                <a:fillRef idx="0"/>
                <a:effectRef idx="0"/>
                <a:fontRef idx="minor"/>
              </p:style>
            </p:sp>
            <p:sp>
              <p:nvSpPr>
                <p:cNvPr id="2146" name="Line 24"/>
                <p:cNvSpPr/>
                <p:nvPr/>
              </p:nvSpPr>
              <p:spPr>
                <a:xfrm>
                  <a:off x="2527920" y="5360400"/>
                  <a:ext cx="400680" cy="360"/>
                </a:xfrm>
                <a:prstGeom prst="line">
                  <a:avLst/>
                </a:prstGeom>
                <a:ln w="19050">
                  <a:solidFill>
                    <a:srgbClr val="000000"/>
                  </a:solidFill>
                  <a:round/>
                </a:ln>
              </p:spPr>
              <p:style>
                <a:lnRef idx="0"/>
                <a:fillRef idx="0"/>
                <a:effectRef idx="0"/>
                <a:fontRef idx="minor"/>
              </p:style>
            </p:sp>
          </p:grpSp>
          <p:grpSp>
            <p:nvGrpSpPr>
              <p:cNvPr id="2147" name="Group 25"/>
              <p:cNvGrpSpPr/>
              <p:nvPr/>
            </p:nvGrpSpPr>
            <p:grpSpPr>
              <a:xfrm>
                <a:off x="5140440" y="4112640"/>
                <a:ext cx="415440" cy="1253520"/>
                <a:chOff x="5140440" y="4112640"/>
                <a:chExt cx="415440" cy="1253520"/>
              </a:xfrm>
            </p:grpSpPr>
            <p:sp>
              <p:nvSpPr>
                <p:cNvPr id="2148" name="Line 26"/>
                <p:cNvSpPr/>
                <p:nvPr/>
              </p:nvSpPr>
              <p:spPr>
                <a:xfrm>
                  <a:off x="5155200" y="4112640"/>
                  <a:ext cx="400680" cy="360"/>
                </a:xfrm>
                <a:prstGeom prst="line">
                  <a:avLst/>
                </a:prstGeom>
                <a:ln w="19050">
                  <a:solidFill>
                    <a:srgbClr val="000000"/>
                  </a:solidFill>
                  <a:round/>
                  <a:tailEnd len="med" type="triangle" w="med"/>
                </a:ln>
              </p:spPr>
              <p:style>
                <a:lnRef idx="0"/>
                <a:fillRef idx="0"/>
                <a:effectRef idx="0"/>
                <a:fontRef idx="minor"/>
              </p:style>
            </p:sp>
            <p:sp>
              <p:nvSpPr>
                <p:cNvPr id="2149" name="Line 27"/>
                <p:cNvSpPr/>
                <p:nvPr/>
              </p:nvSpPr>
              <p:spPr>
                <a:xfrm>
                  <a:off x="5140440" y="4735800"/>
                  <a:ext cx="400320" cy="360"/>
                </a:xfrm>
                <a:prstGeom prst="line">
                  <a:avLst/>
                </a:prstGeom>
                <a:ln w="19050">
                  <a:solidFill>
                    <a:srgbClr val="000000"/>
                  </a:solidFill>
                  <a:round/>
                  <a:tailEnd len="med" type="triangle" w="med"/>
                </a:ln>
              </p:spPr>
              <p:style>
                <a:lnRef idx="0"/>
                <a:fillRef idx="0"/>
                <a:effectRef idx="0"/>
                <a:fontRef idx="minor"/>
              </p:style>
            </p:sp>
            <p:sp>
              <p:nvSpPr>
                <p:cNvPr id="2150" name="Line 28"/>
                <p:cNvSpPr/>
                <p:nvPr/>
              </p:nvSpPr>
              <p:spPr>
                <a:xfrm>
                  <a:off x="5140440" y="5365800"/>
                  <a:ext cx="400320" cy="360"/>
                </a:xfrm>
                <a:prstGeom prst="line">
                  <a:avLst/>
                </a:prstGeom>
                <a:ln w="19050">
                  <a:solidFill>
                    <a:srgbClr val="000000"/>
                  </a:solidFill>
                  <a:round/>
                  <a:tailEnd len="med" type="triangle" w="med"/>
                </a:ln>
              </p:spPr>
              <p:style>
                <a:lnRef idx="0"/>
                <a:fillRef idx="0"/>
                <a:effectRef idx="0"/>
                <a:fontRef idx="minor"/>
              </p:style>
            </p:sp>
          </p:grpSp>
        </p:grpSp>
        <p:sp>
          <p:nvSpPr>
            <p:cNvPr id="2151" name="CustomShape 29"/>
            <p:cNvSpPr/>
            <p:nvPr/>
          </p:nvSpPr>
          <p:spPr>
            <a:xfrm>
              <a:off x="2981160" y="3846600"/>
              <a:ext cx="251640" cy="129600"/>
            </a:xfrm>
            <a:prstGeom prst="rect">
              <a:avLst/>
            </a:prstGeom>
            <a:solidFill>
              <a:srgbClr val="ff0000"/>
            </a:solidFill>
            <a:ln w="9525">
              <a:solidFill>
                <a:srgbClr val="000000"/>
              </a:solidFill>
              <a:miter/>
            </a:ln>
          </p:spPr>
          <p:style>
            <a:lnRef idx="0"/>
            <a:fillRef idx="0"/>
            <a:effectRef idx="0"/>
            <a:fontRef idx="minor"/>
          </p:style>
        </p:sp>
        <p:sp>
          <p:nvSpPr>
            <p:cNvPr id="2152" name="CustomShape 30"/>
            <p:cNvSpPr/>
            <p:nvPr/>
          </p:nvSpPr>
          <p:spPr>
            <a:xfrm>
              <a:off x="2966760" y="4578480"/>
              <a:ext cx="251640" cy="131040"/>
            </a:xfrm>
            <a:prstGeom prst="rect">
              <a:avLst/>
            </a:prstGeom>
            <a:solidFill>
              <a:srgbClr val="3333cc"/>
            </a:solidFill>
            <a:ln w="9525">
              <a:solidFill>
                <a:srgbClr val="000000"/>
              </a:solidFill>
              <a:miter/>
            </a:ln>
          </p:spPr>
          <p:style>
            <a:lnRef idx="0"/>
            <a:fillRef idx="0"/>
            <a:effectRef idx="0"/>
            <a:fontRef idx="minor"/>
          </p:style>
        </p:sp>
        <p:sp>
          <p:nvSpPr>
            <p:cNvPr id="2153" name="CustomShape 31"/>
            <p:cNvSpPr/>
            <p:nvPr/>
          </p:nvSpPr>
          <p:spPr>
            <a:xfrm>
              <a:off x="2964960" y="5213520"/>
              <a:ext cx="251640" cy="129600"/>
            </a:xfrm>
            <a:prstGeom prst="rect">
              <a:avLst/>
            </a:prstGeom>
            <a:solidFill>
              <a:srgbClr val="ff0000"/>
            </a:solidFill>
            <a:ln w="9525">
              <a:solidFill>
                <a:srgbClr val="000000"/>
              </a:solidFill>
              <a:miter/>
            </a:ln>
          </p:spPr>
          <p:style>
            <a:lnRef idx="0"/>
            <a:fillRef idx="0"/>
            <a:effectRef idx="0"/>
            <a:fontRef idx="minor"/>
          </p:style>
        </p:sp>
        <p:sp>
          <p:nvSpPr>
            <p:cNvPr id="2154" name="CustomShape 32"/>
            <p:cNvSpPr/>
            <p:nvPr/>
          </p:nvSpPr>
          <p:spPr>
            <a:xfrm>
              <a:off x="2622240" y="3841920"/>
              <a:ext cx="251640" cy="131040"/>
            </a:xfrm>
            <a:prstGeom prst="rect">
              <a:avLst/>
            </a:prstGeom>
            <a:solidFill>
              <a:srgbClr val="3333cc"/>
            </a:solidFill>
            <a:ln w="9525">
              <a:solidFill>
                <a:srgbClr val="000000"/>
              </a:solidFill>
              <a:miter/>
            </a:ln>
          </p:spPr>
          <p:style>
            <a:lnRef idx="0"/>
            <a:fillRef idx="0"/>
            <a:effectRef idx="0"/>
            <a:fontRef idx="minor"/>
          </p:style>
        </p:sp>
        <p:sp>
          <p:nvSpPr>
            <p:cNvPr id="2155" name="CustomShape 33"/>
            <p:cNvSpPr/>
            <p:nvPr/>
          </p:nvSpPr>
          <p:spPr>
            <a:xfrm>
              <a:off x="2617560" y="5202360"/>
              <a:ext cx="251640" cy="131040"/>
            </a:xfrm>
            <a:prstGeom prst="rect">
              <a:avLst/>
            </a:prstGeom>
            <a:solidFill>
              <a:srgbClr val="00cc00"/>
            </a:solidFill>
            <a:ln w="9525">
              <a:solidFill>
                <a:srgbClr val="000000"/>
              </a:solidFill>
              <a:miter/>
            </a:ln>
          </p:spPr>
          <p:style>
            <a:lnRef idx="0"/>
            <a:fillRef idx="0"/>
            <a:effectRef idx="0"/>
            <a:fontRef idx="minor"/>
          </p:style>
        </p:sp>
        <p:sp>
          <p:nvSpPr>
            <p:cNvPr id="2156" name="Line 34"/>
            <p:cNvSpPr/>
            <p:nvPr/>
          </p:nvSpPr>
          <p:spPr>
            <a:xfrm>
              <a:off x="3272760" y="3902040"/>
              <a:ext cx="1479600" cy="1440"/>
            </a:xfrm>
            <a:prstGeom prst="line">
              <a:avLst/>
            </a:prstGeom>
            <a:ln w="28575">
              <a:solidFill>
                <a:srgbClr val="ff0000"/>
              </a:solidFill>
              <a:prstDash val="dash"/>
              <a:round/>
              <a:tailEnd len="med" type="triangle" w="med"/>
            </a:ln>
          </p:spPr>
          <p:style>
            <a:lnRef idx="0"/>
            <a:fillRef idx="0"/>
            <a:effectRef idx="0"/>
            <a:fontRef idx="minor"/>
          </p:style>
        </p:sp>
        <p:sp>
          <p:nvSpPr>
            <p:cNvPr id="2157" name="CustomShape 35"/>
            <p:cNvSpPr/>
            <p:nvPr/>
          </p:nvSpPr>
          <p:spPr>
            <a:xfrm>
              <a:off x="3317400" y="4300560"/>
              <a:ext cx="1394640" cy="97884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58" name="CustomShape 36"/>
            <p:cNvSpPr/>
            <p:nvPr/>
          </p:nvSpPr>
          <p:spPr>
            <a:xfrm>
              <a:off x="3667320" y="4646520"/>
              <a:ext cx="746280" cy="576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59" name="Line 37"/>
            <p:cNvSpPr/>
            <p:nvPr/>
          </p:nvSpPr>
          <p:spPr>
            <a:xfrm>
              <a:off x="3263400" y="4646520"/>
              <a:ext cx="1458720" cy="19080"/>
            </a:xfrm>
            <a:prstGeom prst="line">
              <a:avLst/>
            </a:prstGeom>
            <a:ln w="28575">
              <a:solidFill>
                <a:srgbClr val="000099"/>
              </a:solidFill>
              <a:prstDash val="dash"/>
              <a:round/>
              <a:tailEnd len="med" type="triangle" w="med"/>
            </a:ln>
          </p:spPr>
          <p:style>
            <a:lnRef idx="0"/>
            <a:fillRef idx="0"/>
            <a:effectRef idx="0"/>
            <a:fontRef idx="minor"/>
          </p:style>
        </p:sp>
      </p:grpSp>
      <p:grpSp>
        <p:nvGrpSpPr>
          <p:cNvPr id="2160" name="Group 38"/>
          <p:cNvGrpSpPr/>
          <p:nvPr/>
        </p:nvGrpSpPr>
        <p:grpSpPr>
          <a:xfrm>
            <a:off x="7144920" y="3842280"/>
            <a:ext cx="3587040" cy="2562480"/>
            <a:chOff x="7144920" y="3842280"/>
            <a:chExt cx="3587040" cy="2562480"/>
          </a:xfrm>
        </p:grpSpPr>
        <p:grpSp>
          <p:nvGrpSpPr>
            <p:cNvPr id="2161" name="Group 39"/>
            <p:cNvGrpSpPr/>
            <p:nvPr/>
          </p:nvGrpSpPr>
          <p:grpSpPr>
            <a:xfrm>
              <a:off x="7341480" y="3877200"/>
              <a:ext cx="3027600" cy="1809000"/>
              <a:chOff x="7341480" y="3877200"/>
              <a:chExt cx="3027600" cy="1809000"/>
            </a:xfrm>
          </p:grpSpPr>
          <p:sp>
            <p:nvSpPr>
              <p:cNvPr id="2162" name="CustomShape 40"/>
              <p:cNvSpPr/>
              <p:nvPr/>
            </p:nvSpPr>
            <p:spPr>
              <a:xfrm>
                <a:off x="8329680" y="3877200"/>
                <a:ext cx="1073880" cy="1809000"/>
              </a:xfrm>
              <a:prstGeom prst="rect">
                <a:avLst/>
              </a:prstGeom>
              <a:solidFill>
                <a:srgbClr val="ffffff"/>
              </a:solidFill>
              <a:ln w="9525">
                <a:solidFill>
                  <a:srgbClr val="000000"/>
                </a:solidFill>
                <a:miter/>
              </a:ln>
            </p:spPr>
            <p:style>
              <a:lnRef idx="0"/>
              <a:fillRef idx="0"/>
              <a:effectRef idx="0"/>
              <a:fontRef idx="minor"/>
            </p:style>
          </p:sp>
          <p:grpSp>
            <p:nvGrpSpPr>
              <p:cNvPr id="2163" name="Group 41"/>
              <p:cNvGrpSpPr/>
              <p:nvPr/>
            </p:nvGrpSpPr>
            <p:grpSpPr>
              <a:xfrm>
                <a:off x="7747200" y="3905280"/>
                <a:ext cx="361440" cy="1724760"/>
                <a:chOff x="7747200" y="3905280"/>
                <a:chExt cx="361440" cy="1724760"/>
              </a:xfrm>
            </p:grpSpPr>
            <p:sp>
              <p:nvSpPr>
                <p:cNvPr id="2164" name="CustomShape 42"/>
                <p:cNvSpPr/>
                <p:nvPr/>
              </p:nvSpPr>
              <p:spPr>
                <a:xfrm>
                  <a:off x="7763040" y="3905280"/>
                  <a:ext cx="345600" cy="469080"/>
                </a:xfrm>
                <a:prstGeom prst="rect">
                  <a:avLst/>
                </a:prstGeom>
                <a:solidFill>
                  <a:srgbClr val="ffffff"/>
                </a:solidFill>
                <a:ln w="9525">
                  <a:solidFill>
                    <a:srgbClr val="000000"/>
                  </a:solidFill>
                  <a:miter/>
                </a:ln>
              </p:spPr>
              <p:style>
                <a:lnRef idx="0"/>
                <a:fillRef idx="0"/>
                <a:effectRef idx="0"/>
                <a:fontRef idx="minor"/>
              </p:style>
            </p:sp>
            <p:sp>
              <p:nvSpPr>
                <p:cNvPr id="2165" name="CustomShape 43"/>
                <p:cNvSpPr/>
                <p:nvPr/>
              </p:nvSpPr>
              <p:spPr>
                <a:xfrm>
                  <a:off x="7750080" y="4539240"/>
                  <a:ext cx="345600" cy="469080"/>
                </a:xfrm>
                <a:prstGeom prst="rect">
                  <a:avLst/>
                </a:prstGeom>
                <a:solidFill>
                  <a:srgbClr val="ffffff"/>
                </a:solidFill>
                <a:ln w="9525">
                  <a:solidFill>
                    <a:srgbClr val="000000"/>
                  </a:solidFill>
                  <a:miter/>
                </a:ln>
              </p:spPr>
              <p:style>
                <a:lnRef idx="0"/>
                <a:fillRef idx="0"/>
                <a:effectRef idx="0"/>
                <a:fontRef idx="minor"/>
              </p:style>
            </p:sp>
            <p:sp>
              <p:nvSpPr>
                <p:cNvPr id="2166" name="CustomShape 44"/>
                <p:cNvSpPr/>
                <p:nvPr/>
              </p:nvSpPr>
              <p:spPr>
                <a:xfrm>
                  <a:off x="7747200" y="5160960"/>
                  <a:ext cx="345600" cy="469080"/>
                </a:xfrm>
                <a:prstGeom prst="rect">
                  <a:avLst/>
                </a:prstGeom>
                <a:solidFill>
                  <a:srgbClr val="ffffff"/>
                </a:solidFill>
                <a:ln w="9525">
                  <a:solidFill>
                    <a:srgbClr val="000000"/>
                  </a:solidFill>
                  <a:miter/>
                </a:ln>
              </p:spPr>
              <p:style>
                <a:lnRef idx="0"/>
                <a:fillRef idx="0"/>
                <a:effectRef idx="0"/>
                <a:fontRef idx="minor"/>
              </p:style>
            </p:sp>
          </p:grpSp>
          <p:grpSp>
            <p:nvGrpSpPr>
              <p:cNvPr id="2167" name="Group 45"/>
              <p:cNvGrpSpPr/>
              <p:nvPr/>
            </p:nvGrpSpPr>
            <p:grpSpPr>
              <a:xfrm>
                <a:off x="9629280" y="3911760"/>
                <a:ext cx="358560" cy="1727640"/>
                <a:chOff x="9629280" y="3911760"/>
                <a:chExt cx="358560" cy="1727640"/>
              </a:xfrm>
            </p:grpSpPr>
            <p:sp>
              <p:nvSpPr>
                <p:cNvPr id="2168" name="CustomShape 46"/>
                <p:cNvSpPr/>
                <p:nvPr/>
              </p:nvSpPr>
              <p:spPr>
                <a:xfrm>
                  <a:off x="9645120" y="3911760"/>
                  <a:ext cx="342720" cy="469080"/>
                </a:xfrm>
                <a:prstGeom prst="rect">
                  <a:avLst/>
                </a:prstGeom>
                <a:solidFill>
                  <a:srgbClr val="ffffff"/>
                </a:solidFill>
                <a:ln w="19050">
                  <a:solidFill>
                    <a:srgbClr val="ff0000"/>
                  </a:solidFill>
                  <a:miter/>
                </a:ln>
              </p:spPr>
              <p:style>
                <a:lnRef idx="0"/>
                <a:fillRef idx="0"/>
                <a:effectRef idx="0"/>
                <a:fontRef idx="minor"/>
              </p:style>
            </p:sp>
            <p:sp>
              <p:nvSpPr>
                <p:cNvPr id="2169" name="CustomShape 47"/>
                <p:cNvSpPr/>
                <p:nvPr/>
              </p:nvSpPr>
              <p:spPr>
                <a:xfrm>
                  <a:off x="9632160" y="4545720"/>
                  <a:ext cx="342720" cy="469080"/>
                </a:xfrm>
                <a:prstGeom prst="rect">
                  <a:avLst/>
                </a:prstGeom>
                <a:solidFill>
                  <a:srgbClr val="ffffff"/>
                </a:solidFill>
                <a:ln w="19050">
                  <a:solidFill>
                    <a:srgbClr val="3333cc"/>
                  </a:solidFill>
                  <a:miter/>
                </a:ln>
              </p:spPr>
              <p:style>
                <a:lnRef idx="0"/>
                <a:fillRef idx="0"/>
                <a:effectRef idx="0"/>
                <a:fontRef idx="minor"/>
              </p:style>
            </p:sp>
            <p:sp>
              <p:nvSpPr>
                <p:cNvPr id="2170" name="CustomShape 48"/>
                <p:cNvSpPr/>
                <p:nvPr/>
              </p:nvSpPr>
              <p:spPr>
                <a:xfrm>
                  <a:off x="9629280" y="5170320"/>
                  <a:ext cx="342720" cy="469080"/>
                </a:xfrm>
                <a:prstGeom prst="rect">
                  <a:avLst/>
                </a:prstGeom>
                <a:solidFill>
                  <a:srgbClr val="ffffff"/>
                </a:solidFill>
                <a:ln w="19050">
                  <a:solidFill>
                    <a:srgbClr val="008000"/>
                  </a:solidFill>
                  <a:miter/>
                </a:ln>
              </p:spPr>
              <p:style>
                <a:lnRef idx="0"/>
                <a:fillRef idx="0"/>
                <a:effectRef idx="0"/>
                <a:fontRef idx="minor"/>
              </p:style>
            </p:sp>
          </p:grpSp>
          <p:sp>
            <p:nvSpPr>
              <p:cNvPr id="2171" name="Line 49"/>
              <p:cNvSpPr/>
              <p:nvPr/>
            </p:nvSpPr>
            <p:spPr>
              <a:xfrm>
                <a:off x="9393840" y="4150440"/>
                <a:ext cx="234000" cy="360"/>
              </a:xfrm>
              <a:prstGeom prst="line">
                <a:avLst/>
              </a:prstGeom>
              <a:ln w="19050">
                <a:solidFill>
                  <a:srgbClr val="000000"/>
                </a:solidFill>
                <a:round/>
              </a:ln>
            </p:spPr>
            <p:style>
              <a:lnRef idx="0"/>
              <a:fillRef idx="0"/>
              <a:effectRef idx="0"/>
              <a:fontRef idx="minor"/>
            </p:style>
          </p:sp>
          <p:sp>
            <p:nvSpPr>
              <p:cNvPr id="2172" name="Line 50"/>
              <p:cNvSpPr/>
              <p:nvPr/>
            </p:nvSpPr>
            <p:spPr>
              <a:xfrm>
                <a:off x="9385200" y="4768560"/>
                <a:ext cx="235080" cy="360"/>
              </a:xfrm>
              <a:prstGeom prst="line">
                <a:avLst/>
              </a:prstGeom>
              <a:ln w="19050">
                <a:solidFill>
                  <a:srgbClr val="000000"/>
                </a:solidFill>
                <a:round/>
              </a:ln>
            </p:spPr>
            <p:style>
              <a:lnRef idx="0"/>
              <a:fillRef idx="0"/>
              <a:effectRef idx="0"/>
              <a:fontRef idx="minor"/>
            </p:style>
          </p:sp>
          <p:sp>
            <p:nvSpPr>
              <p:cNvPr id="2173" name="Line 51"/>
              <p:cNvSpPr/>
              <p:nvPr/>
            </p:nvSpPr>
            <p:spPr>
              <a:xfrm>
                <a:off x="9385200" y="5402520"/>
                <a:ext cx="235080" cy="360"/>
              </a:xfrm>
              <a:prstGeom prst="line">
                <a:avLst/>
              </a:prstGeom>
              <a:ln w="19050">
                <a:solidFill>
                  <a:srgbClr val="000000"/>
                </a:solidFill>
                <a:round/>
              </a:ln>
            </p:spPr>
            <p:style>
              <a:lnRef idx="0"/>
              <a:fillRef idx="0"/>
              <a:effectRef idx="0"/>
              <a:fontRef idx="minor"/>
            </p:style>
          </p:sp>
          <p:sp>
            <p:nvSpPr>
              <p:cNvPr id="2174" name="Line 52"/>
              <p:cNvSpPr/>
              <p:nvPr/>
            </p:nvSpPr>
            <p:spPr>
              <a:xfrm>
                <a:off x="8093160" y="4127760"/>
                <a:ext cx="235080" cy="360"/>
              </a:xfrm>
              <a:prstGeom prst="line">
                <a:avLst/>
              </a:prstGeom>
              <a:ln w="19050">
                <a:solidFill>
                  <a:srgbClr val="000000"/>
                </a:solidFill>
                <a:round/>
              </a:ln>
            </p:spPr>
            <p:style>
              <a:lnRef idx="0"/>
              <a:fillRef idx="0"/>
              <a:effectRef idx="0"/>
              <a:fontRef idx="minor"/>
            </p:style>
          </p:sp>
          <p:sp>
            <p:nvSpPr>
              <p:cNvPr id="2175" name="Line 53"/>
              <p:cNvSpPr/>
              <p:nvPr/>
            </p:nvSpPr>
            <p:spPr>
              <a:xfrm>
                <a:off x="8084520" y="4748400"/>
                <a:ext cx="233640" cy="360"/>
              </a:xfrm>
              <a:prstGeom prst="line">
                <a:avLst/>
              </a:prstGeom>
              <a:ln w="19050">
                <a:solidFill>
                  <a:srgbClr val="000000"/>
                </a:solidFill>
                <a:round/>
              </a:ln>
            </p:spPr>
            <p:style>
              <a:lnRef idx="0"/>
              <a:fillRef idx="0"/>
              <a:effectRef idx="0"/>
              <a:fontRef idx="minor"/>
            </p:style>
          </p:sp>
          <p:sp>
            <p:nvSpPr>
              <p:cNvPr id="2176" name="Line 54"/>
              <p:cNvSpPr/>
              <p:nvPr/>
            </p:nvSpPr>
            <p:spPr>
              <a:xfrm>
                <a:off x="8084520" y="5379840"/>
                <a:ext cx="233640" cy="360"/>
              </a:xfrm>
              <a:prstGeom prst="line">
                <a:avLst/>
              </a:prstGeom>
              <a:ln w="19050">
                <a:solidFill>
                  <a:srgbClr val="000000"/>
                </a:solidFill>
                <a:round/>
              </a:ln>
            </p:spPr>
            <p:style>
              <a:lnRef idx="0"/>
              <a:fillRef idx="0"/>
              <a:effectRef idx="0"/>
              <a:fontRef idx="minor"/>
            </p:style>
          </p:sp>
          <p:grpSp>
            <p:nvGrpSpPr>
              <p:cNvPr id="2177" name="Group 55"/>
              <p:cNvGrpSpPr/>
              <p:nvPr/>
            </p:nvGrpSpPr>
            <p:grpSpPr>
              <a:xfrm>
                <a:off x="7341480" y="4134600"/>
                <a:ext cx="415440" cy="1253520"/>
                <a:chOff x="7341480" y="4134600"/>
                <a:chExt cx="415440" cy="1253520"/>
              </a:xfrm>
            </p:grpSpPr>
            <p:sp>
              <p:nvSpPr>
                <p:cNvPr id="2178" name="Line 56"/>
                <p:cNvSpPr/>
                <p:nvPr/>
              </p:nvSpPr>
              <p:spPr>
                <a:xfrm>
                  <a:off x="7356600" y="4134600"/>
                  <a:ext cx="400320" cy="360"/>
                </a:xfrm>
                <a:prstGeom prst="line">
                  <a:avLst/>
                </a:prstGeom>
                <a:ln w="19050">
                  <a:solidFill>
                    <a:srgbClr val="000000"/>
                  </a:solidFill>
                  <a:round/>
                </a:ln>
              </p:spPr>
              <p:style>
                <a:lnRef idx="0"/>
                <a:fillRef idx="0"/>
                <a:effectRef idx="0"/>
                <a:fontRef idx="minor"/>
              </p:style>
            </p:sp>
            <p:sp>
              <p:nvSpPr>
                <p:cNvPr id="2179" name="Line 57"/>
                <p:cNvSpPr/>
                <p:nvPr/>
              </p:nvSpPr>
              <p:spPr>
                <a:xfrm>
                  <a:off x="7341480" y="4755240"/>
                  <a:ext cx="400680" cy="360"/>
                </a:xfrm>
                <a:prstGeom prst="line">
                  <a:avLst/>
                </a:prstGeom>
                <a:ln w="19050">
                  <a:solidFill>
                    <a:srgbClr val="000000"/>
                  </a:solidFill>
                  <a:round/>
                </a:ln>
              </p:spPr>
              <p:style>
                <a:lnRef idx="0"/>
                <a:fillRef idx="0"/>
                <a:effectRef idx="0"/>
                <a:fontRef idx="minor"/>
              </p:style>
            </p:sp>
            <p:sp>
              <p:nvSpPr>
                <p:cNvPr id="2180" name="Line 58"/>
                <p:cNvSpPr/>
                <p:nvPr/>
              </p:nvSpPr>
              <p:spPr>
                <a:xfrm>
                  <a:off x="7341480" y="5387760"/>
                  <a:ext cx="400680" cy="360"/>
                </a:xfrm>
                <a:prstGeom prst="line">
                  <a:avLst/>
                </a:prstGeom>
                <a:ln w="19050">
                  <a:solidFill>
                    <a:srgbClr val="000000"/>
                  </a:solidFill>
                  <a:round/>
                </a:ln>
              </p:spPr>
              <p:style>
                <a:lnRef idx="0"/>
                <a:fillRef idx="0"/>
                <a:effectRef idx="0"/>
                <a:fontRef idx="minor"/>
              </p:style>
            </p:sp>
          </p:grpSp>
          <p:grpSp>
            <p:nvGrpSpPr>
              <p:cNvPr id="2181" name="Group 59"/>
              <p:cNvGrpSpPr/>
              <p:nvPr/>
            </p:nvGrpSpPr>
            <p:grpSpPr>
              <a:xfrm>
                <a:off x="9953640" y="4140000"/>
                <a:ext cx="415440" cy="1253520"/>
                <a:chOff x="9953640" y="4140000"/>
                <a:chExt cx="415440" cy="1253520"/>
              </a:xfrm>
            </p:grpSpPr>
            <p:sp>
              <p:nvSpPr>
                <p:cNvPr id="2182" name="Line 60"/>
                <p:cNvSpPr/>
                <p:nvPr/>
              </p:nvSpPr>
              <p:spPr>
                <a:xfrm>
                  <a:off x="9968400" y="4140000"/>
                  <a:ext cx="400680" cy="360"/>
                </a:xfrm>
                <a:prstGeom prst="line">
                  <a:avLst/>
                </a:prstGeom>
                <a:ln w="19050">
                  <a:solidFill>
                    <a:srgbClr val="000000"/>
                  </a:solidFill>
                  <a:round/>
                  <a:tailEnd len="med" type="triangle" w="med"/>
                </a:ln>
              </p:spPr>
              <p:style>
                <a:lnRef idx="0"/>
                <a:fillRef idx="0"/>
                <a:effectRef idx="0"/>
                <a:fontRef idx="minor"/>
              </p:style>
            </p:sp>
            <p:sp>
              <p:nvSpPr>
                <p:cNvPr id="2183" name="Line 61"/>
                <p:cNvSpPr/>
                <p:nvPr/>
              </p:nvSpPr>
              <p:spPr>
                <a:xfrm>
                  <a:off x="9953640" y="4763160"/>
                  <a:ext cx="400680" cy="360"/>
                </a:xfrm>
                <a:prstGeom prst="line">
                  <a:avLst/>
                </a:prstGeom>
                <a:ln w="19050">
                  <a:solidFill>
                    <a:srgbClr val="000000"/>
                  </a:solidFill>
                  <a:round/>
                  <a:tailEnd len="med" type="triangle" w="med"/>
                </a:ln>
              </p:spPr>
              <p:style>
                <a:lnRef idx="0"/>
                <a:fillRef idx="0"/>
                <a:effectRef idx="0"/>
                <a:fontRef idx="minor"/>
              </p:style>
            </p:sp>
            <p:sp>
              <p:nvSpPr>
                <p:cNvPr id="2184" name="Line 62"/>
                <p:cNvSpPr/>
                <p:nvPr/>
              </p:nvSpPr>
              <p:spPr>
                <a:xfrm>
                  <a:off x="9953640" y="5393160"/>
                  <a:ext cx="400680" cy="360"/>
                </a:xfrm>
                <a:prstGeom prst="line">
                  <a:avLst/>
                </a:prstGeom>
                <a:ln w="19050">
                  <a:solidFill>
                    <a:srgbClr val="000000"/>
                  </a:solidFill>
                  <a:round/>
                  <a:tailEnd len="med" type="triangle" w="med"/>
                </a:ln>
              </p:spPr>
              <p:style>
                <a:lnRef idx="0"/>
                <a:fillRef idx="0"/>
                <a:effectRef idx="0"/>
                <a:fontRef idx="minor"/>
              </p:style>
            </p:sp>
          </p:grpSp>
        </p:grpSp>
        <p:sp>
          <p:nvSpPr>
            <p:cNvPr id="2185" name="CustomShape 63"/>
            <p:cNvSpPr/>
            <p:nvPr/>
          </p:nvSpPr>
          <p:spPr>
            <a:xfrm>
              <a:off x="7144920" y="5766120"/>
              <a:ext cx="3587040" cy="6386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one packet time later: green packet experiences HOL blocking</a:t>
              </a:r>
              <a:endParaRPr b="0" lang="en-US" sz="2000" spc="-1" strike="noStrike">
                <a:latin typeface="Arial"/>
              </a:endParaRPr>
            </a:p>
          </p:txBody>
        </p:sp>
        <p:sp>
          <p:nvSpPr>
            <p:cNvPr id="2186" name="CustomShape 64"/>
            <p:cNvSpPr/>
            <p:nvPr/>
          </p:nvSpPr>
          <p:spPr>
            <a:xfrm>
              <a:off x="8459640" y="4607280"/>
              <a:ext cx="746280" cy="576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87" name="CustomShape 65"/>
            <p:cNvSpPr/>
            <p:nvPr/>
          </p:nvSpPr>
          <p:spPr>
            <a:xfrm>
              <a:off x="9686520" y="3842280"/>
              <a:ext cx="251640" cy="131040"/>
            </a:xfrm>
            <a:prstGeom prst="rect">
              <a:avLst/>
            </a:prstGeom>
            <a:solidFill>
              <a:srgbClr val="ff0000"/>
            </a:solidFill>
            <a:ln w="9525">
              <a:solidFill>
                <a:srgbClr val="000000"/>
              </a:solidFill>
              <a:miter/>
            </a:ln>
          </p:spPr>
          <p:style>
            <a:lnRef idx="0"/>
            <a:fillRef idx="0"/>
            <a:effectRef idx="0"/>
            <a:fontRef idx="minor"/>
          </p:style>
        </p:sp>
        <p:sp>
          <p:nvSpPr>
            <p:cNvPr id="2188" name="CustomShape 66"/>
            <p:cNvSpPr/>
            <p:nvPr/>
          </p:nvSpPr>
          <p:spPr>
            <a:xfrm>
              <a:off x="7800480" y="3881880"/>
              <a:ext cx="251640" cy="129600"/>
            </a:xfrm>
            <a:prstGeom prst="rect">
              <a:avLst/>
            </a:prstGeom>
            <a:solidFill>
              <a:srgbClr val="3333cc"/>
            </a:solidFill>
            <a:ln w="9525">
              <a:solidFill>
                <a:srgbClr val="000000"/>
              </a:solidFill>
              <a:miter/>
            </a:ln>
          </p:spPr>
          <p:style>
            <a:lnRef idx="0"/>
            <a:fillRef idx="0"/>
            <a:effectRef idx="0"/>
            <a:fontRef idx="minor"/>
          </p:style>
        </p:sp>
        <p:sp>
          <p:nvSpPr>
            <p:cNvPr id="2189" name="CustomShape 67"/>
            <p:cNvSpPr/>
            <p:nvPr/>
          </p:nvSpPr>
          <p:spPr>
            <a:xfrm>
              <a:off x="7795800" y="5256720"/>
              <a:ext cx="251640" cy="131040"/>
            </a:xfrm>
            <a:prstGeom prst="rect">
              <a:avLst/>
            </a:prstGeom>
            <a:solidFill>
              <a:srgbClr val="ff0000"/>
            </a:solidFill>
            <a:ln w="9525">
              <a:solidFill>
                <a:srgbClr val="000000"/>
              </a:solidFill>
              <a:miter/>
            </a:ln>
          </p:spPr>
          <p:style>
            <a:lnRef idx="0"/>
            <a:fillRef idx="0"/>
            <a:effectRef idx="0"/>
            <a:fontRef idx="minor"/>
          </p:style>
        </p:sp>
        <p:sp>
          <p:nvSpPr>
            <p:cNvPr id="2190" name="CustomShape 68"/>
            <p:cNvSpPr/>
            <p:nvPr/>
          </p:nvSpPr>
          <p:spPr>
            <a:xfrm>
              <a:off x="8152920" y="4316760"/>
              <a:ext cx="1393200" cy="98028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91" name="CustomShape 69"/>
            <p:cNvSpPr/>
            <p:nvPr/>
          </p:nvSpPr>
          <p:spPr>
            <a:xfrm>
              <a:off x="8133840" y="4015440"/>
              <a:ext cx="1364400" cy="693000"/>
            </a:xfrm>
            <a:custGeom>
              <a:avLst/>
              <a:gdLst/>
              <a:ahLst/>
              <a:rect l="l" t="t" r="r" b="b"/>
              <a:pathLst>
                <a:path w="860" h="437">
                  <a:moveTo>
                    <a:pt x="0" y="3"/>
                  </a:moveTo>
                  <a:lnTo>
                    <a:pt x="468" y="0"/>
                  </a:lnTo>
                  <a:lnTo>
                    <a:pt x="860" y="437"/>
                  </a:lnTo>
                </a:path>
              </a:pathLst>
            </a:custGeom>
            <a:noFill/>
            <a:ln w="28575">
              <a:solidFill>
                <a:srgbClr val="000099"/>
              </a:solidFill>
              <a:prstDash val="dash"/>
              <a:round/>
              <a:tailEnd len="med" type="triangle" w="med"/>
            </a:ln>
          </p:spPr>
          <p:style>
            <a:lnRef idx="0"/>
            <a:fillRef idx="0"/>
            <a:effectRef idx="0"/>
            <a:fontRef idx="minor"/>
          </p:style>
        </p:sp>
        <p:sp>
          <p:nvSpPr>
            <p:cNvPr id="2192" name="CustomShape 70"/>
            <p:cNvSpPr/>
            <p:nvPr/>
          </p:nvSpPr>
          <p:spPr>
            <a:xfrm>
              <a:off x="7448040" y="5215320"/>
              <a:ext cx="251640" cy="131040"/>
            </a:xfrm>
            <a:prstGeom prst="rect">
              <a:avLst/>
            </a:prstGeom>
            <a:solidFill>
              <a:srgbClr val="00cc00"/>
            </a:solidFill>
            <a:ln w="9525">
              <a:solidFill>
                <a:srgbClr val="000000"/>
              </a:solidFill>
              <a:miter/>
            </a:ln>
          </p:spPr>
          <p:style>
            <a:lnRef idx="0"/>
            <a:fillRef idx="0"/>
            <a:effectRef idx="0"/>
            <a:fontRef idx="minor"/>
          </p:style>
        </p:sp>
        <p:sp>
          <p:nvSpPr>
            <p:cNvPr id="2193" name="CustomShape 71"/>
            <p:cNvSpPr/>
            <p:nvPr/>
          </p:nvSpPr>
          <p:spPr>
            <a:xfrm>
              <a:off x="9672120" y="4624920"/>
              <a:ext cx="251640" cy="131040"/>
            </a:xfrm>
            <a:prstGeom prst="rect">
              <a:avLst/>
            </a:prstGeom>
            <a:solidFill>
              <a:srgbClr val="3333cc"/>
            </a:solidFill>
            <a:ln w="9525">
              <a:solidFill>
                <a:srgbClr val="000000"/>
              </a:solidFill>
              <a:miter/>
            </a:ln>
          </p:spPr>
          <p:style>
            <a:lnRef idx="0"/>
            <a:fillRef idx="0"/>
            <a:effectRef idx="0"/>
            <a:fontRef idx="minor"/>
          </p:style>
        </p:sp>
      </p:grpSp>
      <p:sp>
        <p:nvSpPr>
          <p:cNvPr id="2194" name="CustomShape 72"/>
          <p:cNvSpPr/>
          <p:nvPr/>
        </p:nvSpPr>
        <p:spPr>
          <a:xfrm>
            <a:off x="835200" y="2690280"/>
            <a:ext cx="10514880" cy="9835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cc0000"/>
                </a:solidFill>
                <a:latin typeface="Calibri"/>
                <a:ea typeface="ＭＳ Ｐゴシック"/>
              </a:rPr>
              <a:t>Head-of-the-Line (HOL) blocking:</a:t>
            </a:r>
            <a:r>
              <a:rPr b="0" lang="en-US" sz="2800" spc="-1" strike="noStrike">
                <a:solidFill>
                  <a:srgbClr val="000000"/>
                </a:solidFill>
                <a:latin typeface="Calibri"/>
                <a:ea typeface="ＭＳ Ｐゴシック"/>
              </a:rPr>
              <a:t> queued datagram at front of queue prevents others in queue from moving forward</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2195" name="CustomShape 7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B4CC1454-E146-44D8-903E-679D0E39DBE1}" type="slidenum">
              <a:rPr b="0" lang="en-US" sz="1100" spc="-1" strike="noStrike">
                <a:solidFill>
                  <a:srgbClr val="404040"/>
                </a:solidFill>
                <a:latin typeface="Calibri"/>
              </a:rPr>
              <a:t>29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9">
                                  <p:stCondLst>
                                    <p:cond delay="0"/>
                                  </p:stCondLst>
                                  <p:childTnLst>
                                    <p:set>
                                      <p:cBhvr>
                                        <p:cTn id="424" dur="1" fill="hold">
                                          <p:stCondLst>
                                            <p:cond delay="0"/>
                                          </p:stCondLst>
                                        </p:cTn>
                                        <p:tgtEl>
                                          <p:spTgt spid="2160"/>
                                        </p:tgtEl>
                                        <p:attrNameLst>
                                          <p:attrName>style.visibility</p:attrName>
                                        </p:attrNameLst>
                                      </p:cBhvr>
                                      <p:to>
                                        <p:strVal val="visible"/>
                                      </p:to>
                                    </p:set>
                                    <p:animEffect filter="dissolve" transition="in">
                                      <p:cBhvr additive="repl">
                                        <p:cTn id="425" dur="500"/>
                                        <p:tgtEl>
                                          <p:spTgt spid="2160"/>
                                        </p:tgtEl>
                                      </p:cBhvr>
                                    </p:animEffect>
                                  </p:childTnLst>
                                </p:cTn>
                              </p:par>
                              <p:par>
                                <p:cTn id="426" nodeType="withEffect" fill="hold" presetClass="entr" presetID="9">
                                  <p:stCondLst>
                                    <p:cond delay="0"/>
                                  </p:stCondLst>
                                  <p:childTnLst>
                                    <p:set>
                                      <p:cBhvr>
                                        <p:cTn id="427" dur="1" fill="hold">
                                          <p:stCondLst>
                                            <p:cond delay="0"/>
                                          </p:stCondLst>
                                        </p:cTn>
                                        <p:tgtEl>
                                          <p:spTgt spid="2194"/>
                                        </p:tgtEl>
                                        <p:attrNameLst>
                                          <p:attrName>style.visibility</p:attrName>
                                        </p:attrNameLst>
                                      </p:cBhvr>
                                      <p:to>
                                        <p:strVal val="visible"/>
                                      </p:to>
                                    </p:set>
                                    <p:animEffect filter="dissolve" transition="in">
                                      <p:cBhvr additive="repl">
                                        <p:cTn id="428" dur="500"/>
                                        <p:tgtEl>
                                          <p:spTgt spid="2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sp>
        <p:nvSpPr>
          <p:cNvPr id="131" name="CustomShape 2"/>
          <p:cNvSpPr/>
          <p:nvPr/>
        </p:nvSpPr>
        <p:spPr>
          <a:xfrm>
            <a:off x="570240" y="1428120"/>
            <a:ext cx="6617520" cy="500040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0000a3"/>
              </a:buClr>
              <a:buFont typeface="Wingdings" charset="2"/>
              <a:buChar char=""/>
            </a:pPr>
            <a:r>
              <a:rPr b="0" lang="en-US" sz="3200" spc="-1" strike="noStrike">
                <a:solidFill>
                  <a:srgbClr val="cc0000"/>
                </a:solidFill>
                <a:latin typeface="Calibri"/>
                <a:ea typeface="ＭＳ Ｐゴシック"/>
              </a:rPr>
              <a:t>Network layer: overview</a:t>
            </a:r>
            <a:endParaRPr b="0" lang="en-US" sz="3200" spc="-1" strike="noStrike">
              <a:latin typeface="Arial"/>
            </a:endParaRPr>
          </a:p>
          <a:p>
            <a:pPr lvl="1" marL="695160" indent="-231120">
              <a:lnSpc>
                <a:spcPct val="90000"/>
              </a:lnSpc>
              <a:buClr>
                <a:srgbClr val="0000a8"/>
              </a:buClr>
              <a:buFont typeface="Arial"/>
              <a:buChar char="•"/>
            </a:pPr>
            <a:r>
              <a:rPr b="0" lang="en-US" sz="2800" spc="-1" strike="noStrike">
                <a:solidFill>
                  <a:srgbClr val="cc0000"/>
                </a:solidFill>
                <a:latin typeface="Calibri"/>
                <a:ea typeface="ＭＳ Ｐゴシック"/>
              </a:rPr>
              <a:t>data plane</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cc0000"/>
                </a:solidFill>
                <a:latin typeface="Calibri"/>
                <a:ea typeface="ＭＳ Ｐゴシック"/>
              </a:rPr>
              <a:t>control plane</a:t>
            </a:r>
            <a:endParaRPr b="0" lang="en-US" sz="2800" spc="-1" strike="noStrike">
              <a:latin typeface="Arial"/>
            </a:endParaRPr>
          </a:p>
        </p:txBody>
      </p:sp>
      <p:pic>
        <p:nvPicPr>
          <p:cNvPr id="132"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133" name="CustomShape 3"/>
          <p:cNvSpPr/>
          <p:nvPr/>
        </p:nvSpPr>
        <p:spPr>
          <a:xfrm>
            <a:off x="6186600" y="4277160"/>
            <a:ext cx="6004800" cy="193716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4" name="CustomShape 4"/>
          <p:cNvSpPr/>
          <p:nvPr/>
        </p:nvSpPr>
        <p:spPr>
          <a:xfrm>
            <a:off x="9219600" y="64652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60DB8771-74EF-401A-B792-3E0D84F896CC}" type="slidenum">
              <a:rPr b="0" lang="en-US" sz="1100" spc="-1" strike="noStrike">
                <a:solidFill>
                  <a:srgbClr val="404040"/>
                </a:solidFill>
                <a:latin typeface="Calibri"/>
              </a:rPr>
              <a:t>3</a:t>
            </a:fld>
            <a:endParaRPr b="0" lang="en-US" sz="1100" spc="-1" strike="noStrike">
              <a:latin typeface="Arial"/>
            </a:endParaRPr>
          </a:p>
        </p:txBody>
      </p:sp>
      <p:sp>
        <p:nvSpPr>
          <p:cNvPr id="135" name="CustomShape 5"/>
          <p:cNvSpPr/>
          <p:nvPr/>
        </p:nvSpPr>
        <p:spPr>
          <a:xfrm>
            <a:off x="563400" y="2806920"/>
            <a:ext cx="6617520" cy="346068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datagram format</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addressing</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latin typeface="Arial"/>
            </a:endParaRPr>
          </a:p>
          <a:p>
            <a:pPr lvl="1" marL="695160" indent="-231120">
              <a:lnSpc>
                <a:spcPct val="90000"/>
              </a:lnSpc>
              <a:buClr>
                <a:srgbClr val="0000a8"/>
              </a:buClr>
              <a:buFont typeface="Arial"/>
              <a:buChar char="•"/>
            </a:pPr>
            <a:r>
              <a:rPr b="0" lang="en-US" sz="2800" spc="-1" strike="noStrike">
                <a:solidFill>
                  <a:srgbClr val="000000"/>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indefinite"/>
                      </p:stCondLst>
                      <p:childTnLst>
                        <p:par>
                          <p:cTn id="17" fill="hold">
                            <p:stCondLst>
                              <p:cond delay="0"/>
                            </p:stCondLst>
                            <p:childTnLst>
                              <p:par>
                                <p:cTn id="18" nodeType="clickEffect" fill="hold" presetClass="entr" presetID="9">
                                  <p:stCondLst>
                                    <p:cond delay="0"/>
                                  </p:stCondLst>
                                  <p:childTnLst>
                                    <p:set>
                                      <p:cBhvr>
                                        <p:cTn id="19" dur="1" fill="hold">
                                          <p:stCondLst>
                                            <p:cond delay="0"/>
                                          </p:stCondLst>
                                        </p:cTn>
                                        <p:tgtEl>
                                          <p:spTgt spid="135">
                                            <p:txEl>
                                              <p:pRg st="0" end="0"/>
                                            </p:txEl>
                                          </p:spTgt>
                                        </p:tgtEl>
                                        <p:attrNameLst>
                                          <p:attrName>style.visibility</p:attrName>
                                        </p:attrNameLst>
                                      </p:cBhvr>
                                      <p:to>
                                        <p:strVal val="visible"/>
                                      </p:to>
                                    </p:set>
                                    <p:animEffect filter="dissolve" transition="in">
                                      <p:cBhvr additive="repl">
                                        <p:cTn id="20" dur="500"/>
                                        <p:tgtEl>
                                          <p:spTgt spid="135">
                                            <p:txEl>
                                              <p:pRg st="0" end="0"/>
                                            </p:txEl>
                                          </p:spTgt>
                                        </p:tgtEl>
                                      </p:cBhvr>
                                    </p:animEffect>
                                  </p:childTnLst>
                                </p:cTn>
                              </p:par>
                              <p:par>
                                <p:cTn id="21" nodeType="withEffect" fill="hold" presetClass="entr" presetID="9">
                                  <p:stCondLst>
                                    <p:cond delay="0"/>
                                  </p:stCondLst>
                                  <p:childTnLst>
                                    <p:set>
                                      <p:cBhvr>
                                        <p:cTn id="22" dur="1" fill="hold">
                                          <p:stCondLst>
                                            <p:cond delay="0"/>
                                          </p:stCondLst>
                                        </p:cTn>
                                        <p:tgtEl>
                                          <p:spTgt spid="135">
                                            <p:txEl>
                                              <p:pRg st="1" end="1"/>
                                            </p:txEl>
                                          </p:spTgt>
                                        </p:tgtEl>
                                        <p:attrNameLst>
                                          <p:attrName>style.visibility</p:attrName>
                                        </p:attrNameLst>
                                      </p:cBhvr>
                                      <p:to>
                                        <p:strVal val="visible"/>
                                      </p:to>
                                    </p:set>
                                    <p:animEffect filter="dissolve" transition="in">
                                      <p:cBhvr additive="repl">
                                        <p:cTn id="23" dur="500"/>
                                        <p:tgtEl>
                                          <p:spTgt spid="135">
                                            <p:txEl>
                                              <p:pRg st="1" end="1"/>
                                            </p:txEl>
                                          </p:spTgt>
                                        </p:tgtEl>
                                      </p:cBhvr>
                                    </p:animEffect>
                                  </p:childTnLst>
                                </p:cTn>
                              </p:par>
                              <p:par>
                                <p:cTn id="24" nodeType="withEffect" fill="hold" presetClass="entr" presetID="9">
                                  <p:stCondLst>
                                    <p:cond delay="0"/>
                                  </p:stCondLst>
                                  <p:childTnLst>
                                    <p:set>
                                      <p:cBhvr>
                                        <p:cTn id="25" dur="1" fill="hold">
                                          <p:stCondLst>
                                            <p:cond delay="0"/>
                                          </p:stCondLst>
                                        </p:cTn>
                                        <p:tgtEl>
                                          <p:spTgt spid="135">
                                            <p:txEl>
                                              <p:pRg st="2" end="2"/>
                                            </p:txEl>
                                          </p:spTgt>
                                        </p:tgtEl>
                                        <p:attrNameLst>
                                          <p:attrName>style.visibility</p:attrName>
                                        </p:attrNameLst>
                                      </p:cBhvr>
                                      <p:to>
                                        <p:strVal val="visible"/>
                                      </p:to>
                                    </p:set>
                                    <p:animEffect filter="dissolve" transition="in">
                                      <p:cBhvr additive="repl">
                                        <p:cTn id="26" dur="500"/>
                                        <p:tgtEl>
                                          <p:spTgt spid="13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9">
                                  <p:stCondLst>
                                    <p:cond delay="0"/>
                                  </p:stCondLst>
                                  <p:childTnLst>
                                    <p:set>
                                      <p:cBhvr>
                                        <p:cTn id="30" dur="1" fill="hold">
                                          <p:stCondLst>
                                            <p:cond delay="0"/>
                                          </p:stCondLst>
                                        </p:cTn>
                                        <p:tgtEl>
                                          <p:spTgt spid="135">
                                            <p:txEl>
                                              <p:pRg st="3" end="3"/>
                                            </p:txEl>
                                          </p:spTgt>
                                        </p:tgtEl>
                                        <p:attrNameLst>
                                          <p:attrName>style.visibility</p:attrName>
                                        </p:attrNameLst>
                                      </p:cBhvr>
                                      <p:to>
                                        <p:strVal val="visible"/>
                                      </p:to>
                                    </p:set>
                                    <p:animEffect filter="dissolve" transition="in">
                                      <p:cBhvr additive="repl">
                                        <p:cTn id="31" dur="500"/>
                                        <p:tgtEl>
                                          <p:spTgt spid="135">
                                            <p:txEl>
                                              <p:pRg st="3" end="3"/>
                                            </p:txEl>
                                          </p:spTgt>
                                        </p:tgtEl>
                                      </p:cBhvr>
                                    </p:animEffect>
                                  </p:childTnLst>
                                </p:cTn>
                              </p:par>
                              <p:par>
                                <p:cTn id="32" nodeType="withEffect" fill="hold" presetClass="entr" presetID="9">
                                  <p:stCondLst>
                                    <p:cond delay="0"/>
                                  </p:stCondLst>
                                  <p:childTnLst>
                                    <p:set>
                                      <p:cBhvr>
                                        <p:cTn id="33" dur="1" fill="hold">
                                          <p:stCondLst>
                                            <p:cond delay="0"/>
                                          </p:stCondLst>
                                        </p:cTn>
                                        <p:tgtEl>
                                          <p:spTgt spid="135">
                                            <p:txEl>
                                              <p:pRg st="4" end="4"/>
                                            </p:txEl>
                                          </p:spTgt>
                                        </p:tgtEl>
                                        <p:attrNameLst>
                                          <p:attrName>style.visibility</p:attrName>
                                        </p:attrNameLst>
                                      </p:cBhvr>
                                      <p:to>
                                        <p:strVal val="visible"/>
                                      </p:to>
                                    </p:set>
                                    <p:animEffect filter="dissolve" transition="in">
                                      <p:cBhvr additive="repl">
                                        <p:cTn id="34" dur="500"/>
                                        <p:tgtEl>
                                          <p:spTgt spid="135">
                                            <p:txEl>
                                              <p:pRg st="4" end="4"/>
                                            </p:txEl>
                                          </p:spTgt>
                                        </p:tgtEl>
                                      </p:cBhvr>
                                    </p:animEffect>
                                  </p:childTnLst>
                                </p:cTn>
                              </p:par>
                              <p:par>
                                <p:cTn id="35" nodeType="withEffect" fill="hold" presetClass="entr" presetID="9">
                                  <p:stCondLst>
                                    <p:cond delay="0"/>
                                  </p:stCondLst>
                                  <p:childTnLst>
                                    <p:set>
                                      <p:cBhvr>
                                        <p:cTn id="36" dur="1" fill="hold">
                                          <p:stCondLst>
                                            <p:cond delay="0"/>
                                          </p:stCondLst>
                                        </p:cTn>
                                        <p:tgtEl>
                                          <p:spTgt spid="135">
                                            <p:txEl>
                                              <p:pRg st="5" end="5"/>
                                            </p:txEl>
                                          </p:spTgt>
                                        </p:tgtEl>
                                        <p:attrNameLst>
                                          <p:attrName>style.visibility</p:attrName>
                                        </p:attrNameLst>
                                      </p:cBhvr>
                                      <p:to>
                                        <p:strVal val="visible"/>
                                      </p:to>
                                    </p:set>
                                    <p:animEffect filter="dissolve" transition="in">
                                      <p:cBhvr additive="repl">
                                        <p:cTn id="37" dur="500"/>
                                        <p:tgtEl>
                                          <p:spTgt spid="135">
                                            <p:txEl>
                                              <p:pRg st="5" end="5"/>
                                            </p:txEl>
                                          </p:spTgt>
                                        </p:tgtEl>
                                      </p:cBhvr>
                                    </p:animEffect>
                                  </p:childTnLst>
                                </p:cTn>
                              </p:par>
                              <p:par>
                                <p:cTn id="38" nodeType="withEffect" fill="hold" presetClass="entr" presetID="9">
                                  <p:stCondLst>
                                    <p:cond delay="0"/>
                                  </p:stCondLst>
                                  <p:childTnLst>
                                    <p:set>
                                      <p:cBhvr>
                                        <p:cTn id="39" dur="1" fill="hold">
                                          <p:stCondLst>
                                            <p:cond delay="0"/>
                                          </p:stCondLst>
                                        </p:cTn>
                                        <p:tgtEl>
                                          <p:spTgt spid="135">
                                            <p:txEl>
                                              <p:pRg st="6" end="6"/>
                                            </p:txEl>
                                          </p:spTgt>
                                        </p:tgtEl>
                                        <p:attrNameLst>
                                          <p:attrName>style.visibility</p:attrName>
                                        </p:attrNameLst>
                                      </p:cBhvr>
                                      <p:to>
                                        <p:strVal val="visible"/>
                                      </p:to>
                                    </p:set>
                                    <p:animEffect filter="dissolve" transition="in">
                                      <p:cBhvr additive="repl">
                                        <p:cTn id="40" dur="500"/>
                                        <p:tgtEl>
                                          <p:spTgt spid="135">
                                            <p:txEl>
                                              <p:pRg st="6" end="6"/>
                                            </p:txEl>
                                          </p:spTgt>
                                        </p:tgtEl>
                                      </p:cBhvr>
                                    </p:animEffect>
                                  </p:childTnLst>
                                </p:cTn>
                              </p:par>
                              <p:par>
                                <p:cTn id="41" nodeType="withEffect" fill="hold" presetClass="entr" presetID="9">
                                  <p:stCondLst>
                                    <p:cond delay="0"/>
                                  </p:stCondLst>
                                  <p:childTnLst>
                                    <p:set>
                                      <p:cBhvr>
                                        <p:cTn id="42" dur="1" fill="hold">
                                          <p:stCondLst>
                                            <p:cond delay="0"/>
                                          </p:stCondLst>
                                        </p:cTn>
                                        <p:tgtEl>
                                          <p:spTgt spid="135">
                                            <p:txEl>
                                              <p:pRg st="7" end="7"/>
                                            </p:txEl>
                                          </p:spTgt>
                                        </p:tgtEl>
                                        <p:attrNameLst>
                                          <p:attrName>style.visibility</p:attrName>
                                        </p:attrNameLst>
                                      </p:cBhvr>
                                      <p:to>
                                        <p:strVal val="visible"/>
                                      </p:to>
                                    </p:set>
                                    <p:animEffect filter="dissolve" transition="in">
                                      <p:cBhvr additive="repl">
                                        <p:cTn id="43" dur="500"/>
                                        <p:tgtEl>
                                          <p:spTgt spid="135">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9">
                                  <p:stCondLst>
                                    <p:cond delay="0"/>
                                  </p:stCondLst>
                                  <p:childTnLst>
                                    <p:set>
                                      <p:cBhvr>
                                        <p:cTn id="47" dur="1" fill="hold">
                                          <p:stCondLst>
                                            <p:cond delay="0"/>
                                          </p:stCondLst>
                                        </p:cTn>
                                        <p:tgtEl>
                                          <p:spTgt spid="133"/>
                                        </p:tgtEl>
                                        <p:attrNameLst>
                                          <p:attrName>style.visibility</p:attrName>
                                        </p:attrNameLst>
                                      </p:cBhvr>
                                      <p:to>
                                        <p:strVal val="visible"/>
                                      </p:to>
                                    </p:set>
                                    <p:animEffect filter="dissolve" transition="in">
                                      <p:cBhvr additive="repl">
                                        <p:cTn id="48"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6"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latin typeface="Arial"/>
            </a:endParaRPr>
          </a:p>
        </p:txBody>
      </p:sp>
      <p:sp>
        <p:nvSpPr>
          <p:cNvPr id="2197" name="CustomShape 2"/>
          <p:cNvSpPr/>
          <p:nvPr/>
        </p:nvSpPr>
        <p:spPr>
          <a:xfrm>
            <a:off x="888840" y="3417120"/>
            <a:ext cx="5976720" cy="141264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i="1" lang="en-US" sz="2800" spc="-1" strike="noStrike">
                <a:solidFill>
                  <a:srgbClr val="cc0000"/>
                </a:solidFill>
                <a:latin typeface="Calibri"/>
                <a:ea typeface="DejaVu Sans"/>
              </a:rPr>
              <a:t>Buffering</a:t>
            </a:r>
            <a:r>
              <a:rPr b="0" lang="en-US" sz="2800" spc="-1" strike="noStrike">
                <a:solidFill>
                  <a:srgbClr val="000000"/>
                </a:solidFill>
                <a:latin typeface="Calibri"/>
                <a:ea typeface="DejaVu Sans"/>
              </a:rPr>
              <a:t> required when datagrams arrive from fabric faster than link transmission rate. </a:t>
            </a:r>
            <a:r>
              <a:rPr b="0" i="1" lang="en-US" sz="2800" spc="-1" strike="noStrike">
                <a:solidFill>
                  <a:srgbClr val="c00000"/>
                </a:solidFill>
                <a:latin typeface="Calibri"/>
                <a:ea typeface="DejaVu Sans"/>
              </a:rPr>
              <a:t>Drop policy: </a:t>
            </a:r>
            <a:r>
              <a:rPr b="0" lang="en-US" sz="2800" spc="-1" strike="noStrike">
                <a:solidFill>
                  <a:srgbClr val="000000"/>
                </a:solidFill>
                <a:latin typeface="Calibri"/>
                <a:ea typeface="DejaVu Sans"/>
              </a:rPr>
              <a:t>which datagrams to drop if no free buffers?</a:t>
            </a:r>
            <a:endParaRPr b="0" lang="en-US" sz="2800" spc="-1" strike="noStrike">
              <a:latin typeface="Arial"/>
            </a:endParaRPr>
          </a:p>
        </p:txBody>
      </p:sp>
      <p:sp>
        <p:nvSpPr>
          <p:cNvPr id="2198" name="CustomShape 3"/>
          <p:cNvSpPr/>
          <p:nvPr/>
        </p:nvSpPr>
        <p:spPr>
          <a:xfrm>
            <a:off x="938520" y="5182200"/>
            <a:ext cx="5131080" cy="128844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i="1" lang="en-US" sz="2800" spc="-1" strike="noStrike">
                <a:solidFill>
                  <a:srgbClr val="cc0000"/>
                </a:solidFill>
                <a:latin typeface="Calibri"/>
                <a:ea typeface="DejaVu Sans"/>
              </a:rPr>
              <a:t>Scheduling discipline</a:t>
            </a:r>
            <a:r>
              <a:rPr b="0" lang="en-US" sz="2800" spc="-1" strike="noStrike">
                <a:solidFill>
                  <a:srgbClr val="000000"/>
                </a:solidFill>
                <a:latin typeface="Calibri"/>
                <a:ea typeface="DejaVu Sans"/>
              </a:rPr>
              <a:t> chooses among queued datagrams for transmission</a:t>
            </a:r>
            <a:endParaRPr b="0" lang="en-US" sz="2800" spc="-1" strike="noStrike">
              <a:latin typeface="Arial"/>
            </a:endParaRPr>
          </a:p>
        </p:txBody>
      </p:sp>
      <p:grpSp>
        <p:nvGrpSpPr>
          <p:cNvPr id="2199" name="Group 4"/>
          <p:cNvGrpSpPr/>
          <p:nvPr/>
        </p:nvGrpSpPr>
        <p:grpSpPr>
          <a:xfrm>
            <a:off x="6900840" y="3768480"/>
            <a:ext cx="5035680" cy="1241280"/>
            <a:chOff x="6900840" y="3768480"/>
            <a:chExt cx="5035680" cy="1241280"/>
          </a:xfrm>
        </p:grpSpPr>
        <p:sp>
          <p:nvSpPr>
            <p:cNvPr id="2200" name="CustomShape 5"/>
            <p:cNvSpPr/>
            <p:nvPr/>
          </p:nvSpPr>
          <p:spPr>
            <a:xfrm>
              <a:off x="7984080" y="3768480"/>
              <a:ext cx="3952440" cy="124128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Datagrams can be lost due to congestion, lack of buffers</a:t>
              </a:r>
              <a:endParaRPr b="0" lang="en-US" sz="2800" spc="-1" strike="noStrike">
                <a:latin typeface="Arial"/>
              </a:endParaRPr>
            </a:p>
          </p:txBody>
        </p:sp>
        <p:sp>
          <p:nvSpPr>
            <p:cNvPr id="2201" name="CustomShape 6"/>
            <p:cNvSpPr/>
            <p:nvPr/>
          </p:nvSpPr>
          <p:spPr>
            <a:xfrm>
              <a:off x="6900840" y="4136040"/>
              <a:ext cx="977760" cy="48384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2" name="Group 7"/>
          <p:cNvGrpSpPr/>
          <p:nvPr/>
        </p:nvGrpSpPr>
        <p:grpSpPr>
          <a:xfrm>
            <a:off x="6875640" y="5201280"/>
            <a:ext cx="5319000" cy="1241280"/>
            <a:chOff x="6875640" y="5201280"/>
            <a:chExt cx="5319000" cy="1241280"/>
          </a:xfrm>
        </p:grpSpPr>
        <p:sp>
          <p:nvSpPr>
            <p:cNvPr id="2203" name="CustomShape 8"/>
            <p:cNvSpPr/>
            <p:nvPr/>
          </p:nvSpPr>
          <p:spPr>
            <a:xfrm>
              <a:off x="8003160" y="5201280"/>
              <a:ext cx="4191480" cy="124128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Priority scheduling – who gets best performance, network neutrality</a:t>
              </a:r>
              <a:endParaRPr b="0" lang="en-US" sz="2800" spc="-1" strike="noStrike">
                <a:latin typeface="Arial"/>
              </a:endParaRPr>
            </a:p>
          </p:txBody>
        </p:sp>
        <p:sp>
          <p:nvSpPr>
            <p:cNvPr id="2204" name="CustomShape 9"/>
            <p:cNvSpPr/>
            <p:nvPr/>
          </p:nvSpPr>
          <p:spPr>
            <a:xfrm>
              <a:off x="6875640" y="5512320"/>
              <a:ext cx="977760" cy="48384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5" name="Group 10"/>
          <p:cNvGrpSpPr/>
          <p:nvPr/>
        </p:nvGrpSpPr>
        <p:grpSpPr>
          <a:xfrm>
            <a:off x="8514360" y="307800"/>
            <a:ext cx="2931480" cy="1547640"/>
            <a:chOff x="8514360" y="307800"/>
            <a:chExt cx="2931480" cy="1547640"/>
          </a:xfrm>
        </p:grpSpPr>
        <p:pic>
          <p:nvPicPr>
            <p:cNvPr id="2206" name="Picture 2" descr=""/>
            <p:cNvPicPr/>
            <p:nvPr/>
          </p:nvPicPr>
          <p:blipFill>
            <a:blip r:embed="rId1"/>
            <a:stretch/>
          </p:blipFill>
          <p:spPr>
            <a:xfrm>
              <a:off x="9214200" y="307800"/>
              <a:ext cx="1358280" cy="1189800"/>
            </a:xfrm>
            <a:prstGeom prst="rect">
              <a:avLst/>
            </a:prstGeom>
            <a:ln w="0">
              <a:noFill/>
            </a:ln>
          </p:spPr>
        </p:pic>
        <p:sp>
          <p:nvSpPr>
            <p:cNvPr id="2207" name="CustomShape 11"/>
            <p:cNvSpPr/>
            <p:nvPr/>
          </p:nvSpPr>
          <p:spPr>
            <a:xfrm>
              <a:off x="8514360" y="1491120"/>
              <a:ext cx="29314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This is a really important slide</a:t>
              </a:r>
              <a:endParaRPr b="0" lang="en-US" sz="1800" spc="-1" strike="noStrike">
                <a:latin typeface="Arial"/>
              </a:endParaRPr>
            </a:p>
          </p:txBody>
        </p:sp>
      </p:grpSp>
      <p:grpSp>
        <p:nvGrpSpPr>
          <p:cNvPr id="2208" name="Group 12"/>
          <p:cNvGrpSpPr/>
          <p:nvPr/>
        </p:nvGrpSpPr>
        <p:grpSpPr>
          <a:xfrm>
            <a:off x="1179000" y="1396440"/>
            <a:ext cx="7112880" cy="1695600"/>
            <a:chOff x="1179000" y="1396440"/>
            <a:chExt cx="7112880" cy="1695600"/>
          </a:xfrm>
        </p:grpSpPr>
        <p:sp>
          <p:nvSpPr>
            <p:cNvPr id="2209" name="CustomShape 13"/>
            <p:cNvSpPr/>
            <p:nvPr/>
          </p:nvSpPr>
          <p:spPr>
            <a:xfrm>
              <a:off x="2920680" y="1396440"/>
              <a:ext cx="4568040" cy="1678320"/>
            </a:xfrm>
            <a:prstGeom prst="rect">
              <a:avLst/>
            </a:prstGeom>
            <a:solidFill>
              <a:srgbClr val="ffffff"/>
            </a:solidFill>
            <a:ln w="19050">
              <a:solidFill>
                <a:srgbClr val="5f5f5f"/>
              </a:solidFill>
              <a:miter/>
            </a:ln>
          </p:spPr>
          <p:style>
            <a:lnRef idx="0"/>
            <a:fillRef idx="0"/>
            <a:effectRef idx="0"/>
            <a:fontRef idx="minor"/>
          </p:style>
        </p:sp>
        <p:sp>
          <p:nvSpPr>
            <p:cNvPr id="2210" name="CustomShape 14"/>
            <p:cNvSpPr/>
            <p:nvPr/>
          </p:nvSpPr>
          <p:spPr>
            <a:xfrm>
              <a:off x="5843520" y="1812960"/>
              <a:ext cx="1416960" cy="82800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termination</a:t>
              </a:r>
              <a:endParaRPr b="0" lang="en-US" sz="1600" spc="-1" strike="noStrike">
                <a:latin typeface="Arial"/>
              </a:endParaRPr>
            </a:p>
          </p:txBody>
        </p:sp>
        <p:sp>
          <p:nvSpPr>
            <p:cNvPr id="2211" name="CustomShape 15"/>
            <p:cNvSpPr/>
            <p:nvPr/>
          </p:nvSpPr>
          <p:spPr>
            <a:xfrm>
              <a:off x="4533480" y="1540080"/>
              <a:ext cx="1151640" cy="1409040"/>
            </a:xfrm>
            <a:prstGeom prst="rect">
              <a:avLst/>
            </a:prstGeom>
            <a:solidFill>
              <a:srgbClr val="ffffff"/>
            </a:solidFill>
            <a:ln w="28575">
              <a:solidFill>
                <a:srgbClr val="3333cc"/>
              </a:solidFill>
              <a:miter/>
            </a:ln>
          </p:spPr>
          <p:style>
            <a:lnRef idx="0"/>
            <a:fillRef idx="0"/>
            <a:effectRef idx="0"/>
            <a:fontRef idx="minor"/>
          </p:style>
        </p:sp>
        <p:sp>
          <p:nvSpPr>
            <p:cNvPr id="2212" name="Line 16"/>
            <p:cNvSpPr/>
            <p:nvPr/>
          </p:nvSpPr>
          <p:spPr>
            <a:xfrm>
              <a:off x="4355640" y="2259000"/>
              <a:ext cx="190440" cy="1440"/>
            </a:xfrm>
            <a:prstGeom prst="line">
              <a:avLst/>
            </a:prstGeom>
            <a:ln w="28575">
              <a:solidFill>
                <a:srgbClr val="000000"/>
              </a:solidFill>
              <a:round/>
              <a:tailEnd len="med" type="triangle" w="med"/>
            </a:ln>
          </p:spPr>
          <p:style>
            <a:lnRef idx="0"/>
            <a:fillRef idx="0"/>
            <a:effectRef idx="0"/>
            <a:fontRef idx="minor"/>
          </p:style>
        </p:sp>
        <p:sp>
          <p:nvSpPr>
            <p:cNvPr id="2213" name="Line 17"/>
            <p:cNvSpPr/>
            <p:nvPr/>
          </p:nvSpPr>
          <p:spPr>
            <a:xfrm>
              <a:off x="5689080" y="2216160"/>
              <a:ext cx="190440" cy="1440"/>
            </a:xfrm>
            <a:prstGeom prst="line">
              <a:avLst/>
            </a:prstGeom>
            <a:ln w="28575">
              <a:solidFill>
                <a:srgbClr val="000000"/>
              </a:solidFill>
              <a:round/>
              <a:tailEnd len="med" type="triangle" w="med"/>
            </a:ln>
          </p:spPr>
          <p:style>
            <a:lnRef idx="0"/>
            <a:fillRef idx="0"/>
            <a:effectRef idx="0"/>
            <a:fontRef idx="minor"/>
          </p:style>
        </p:sp>
        <p:sp>
          <p:nvSpPr>
            <p:cNvPr id="2214" name="CustomShape 18"/>
            <p:cNvSpPr/>
            <p:nvPr/>
          </p:nvSpPr>
          <p:spPr>
            <a:xfrm>
              <a:off x="4566960" y="1849680"/>
              <a:ext cx="1054800" cy="8280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215" name="CustomShape 19"/>
            <p:cNvSpPr/>
            <p:nvPr/>
          </p:nvSpPr>
          <p:spPr>
            <a:xfrm>
              <a:off x="1179000" y="1792800"/>
              <a:ext cx="1054800" cy="8280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r">
                <a:lnSpc>
                  <a:spcPct val="100000"/>
                </a:lnSpc>
                <a:tabLst>
                  <a:tab algn="l" pos="0"/>
                </a:tabLst>
              </a:pPr>
              <a:r>
                <a:rPr b="0" lang="en-US" sz="2000" spc="-1" strike="noStrike">
                  <a:solidFill>
                    <a:srgbClr val="000000"/>
                  </a:solidFill>
                  <a:latin typeface="Tahoma"/>
                  <a:ea typeface="ＭＳ Ｐゴシック"/>
                </a:rPr>
                <a:t>switch</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fabric</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a:t>
              </a:r>
              <a:r>
                <a:rPr b="0" lang="en-US" sz="1800" spc="-1" strike="noStrike">
                  <a:solidFill>
                    <a:srgbClr val="000000"/>
                  </a:solidFill>
                  <a:latin typeface="Tahoma"/>
                  <a:ea typeface="ＭＳ Ｐゴシック"/>
                </a:rPr>
                <a:t>rate: </a:t>
              </a:r>
              <a:r>
                <a:rPr b="0" lang="en-US" sz="2000" spc="-1" strike="noStrike">
                  <a:solidFill>
                    <a:srgbClr val="000000"/>
                  </a:solidFill>
                  <a:latin typeface="Tahoma"/>
                  <a:ea typeface="ＭＳ Ｐゴシック"/>
                </a:rPr>
                <a:t>NR)</a:t>
              </a:r>
              <a:endParaRPr b="0" lang="en-US" sz="2000" spc="-1" strike="noStrike">
                <a:latin typeface="Arial"/>
              </a:endParaRPr>
            </a:p>
          </p:txBody>
        </p:sp>
        <p:grpSp>
          <p:nvGrpSpPr>
            <p:cNvPr id="2216" name="Group 20"/>
            <p:cNvGrpSpPr/>
            <p:nvPr/>
          </p:nvGrpSpPr>
          <p:grpSpPr>
            <a:xfrm>
              <a:off x="3073320" y="1490760"/>
              <a:ext cx="1247040" cy="1504080"/>
              <a:chOff x="3073320" y="1490760"/>
              <a:chExt cx="1247040" cy="1504080"/>
            </a:xfrm>
          </p:grpSpPr>
          <p:sp>
            <p:nvSpPr>
              <p:cNvPr id="2217" name="CustomShape 21"/>
              <p:cNvSpPr/>
              <p:nvPr/>
            </p:nvSpPr>
            <p:spPr>
              <a:xfrm>
                <a:off x="3073320" y="1490760"/>
                <a:ext cx="1247040" cy="1504080"/>
              </a:xfrm>
              <a:prstGeom prst="rect">
                <a:avLst/>
              </a:prstGeom>
              <a:solidFill>
                <a:srgbClr val="ffffff"/>
              </a:solidFill>
              <a:ln w="28575">
                <a:solidFill>
                  <a:srgbClr val="ff0000"/>
                </a:solidFill>
                <a:miter/>
              </a:ln>
            </p:spPr>
            <p:style>
              <a:lnRef idx="0"/>
              <a:fillRef idx="0"/>
              <a:effectRef idx="0"/>
              <a:fontRef idx="minor"/>
            </p:style>
          </p:sp>
          <p:sp>
            <p:nvSpPr>
              <p:cNvPr id="2218" name="CustomShape 22"/>
              <p:cNvSpPr/>
              <p:nvPr/>
            </p:nvSpPr>
            <p:spPr>
              <a:xfrm>
                <a:off x="3211560" y="1503360"/>
                <a:ext cx="1037160" cy="1306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a:t>
                </a:r>
                <a:endParaRPr b="0" lang="en-US" sz="1600" spc="-1" strike="noStrike">
                  <a:latin typeface="Arial"/>
                </a:endParaRPr>
              </a:p>
            </p:txBody>
          </p:sp>
          <p:grpSp>
            <p:nvGrpSpPr>
              <p:cNvPr id="2219" name="Group 23"/>
              <p:cNvGrpSpPr/>
              <p:nvPr/>
            </p:nvGrpSpPr>
            <p:grpSpPr>
              <a:xfrm>
                <a:off x="3200040" y="2109960"/>
                <a:ext cx="992880" cy="467640"/>
                <a:chOff x="3200040" y="2109960"/>
                <a:chExt cx="992880" cy="467640"/>
              </a:xfrm>
            </p:grpSpPr>
            <p:sp>
              <p:nvSpPr>
                <p:cNvPr id="2220" name="CustomShape 24"/>
                <p:cNvSpPr/>
                <p:nvPr/>
              </p:nvSpPr>
              <p:spPr>
                <a:xfrm>
                  <a:off x="3200040" y="2109960"/>
                  <a:ext cx="992880" cy="467640"/>
                </a:xfrm>
                <a:prstGeom prst="rect">
                  <a:avLst/>
                </a:prstGeom>
                <a:solidFill>
                  <a:srgbClr val="ff0000"/>
                </a:solidFill>
                <a:ln w="38100">
                  <a:solidFill>
                    <a:srgbClr val="ffffff"/>
                  </a:solidFill>
                  <a:miter/>
                </a:ln>
              </p:spPr>
              <p:style>
                <a:lnRef idx="0"/>
                <a:fillRef idx="0"/>
                <a:effectRef idx="0"/>
                <a:fontRef idx="minor"/>
              </p:style>
            </p:sp>
            <p:sp>
              <p:nvSpPr>
                <p:cNvPr id="2221" name="Line 25"/>
                <p:cNvSpPr/>
                <p:nvPr/>
              </p:nvSpPr>
              <p:spPr>
                <a:xfrm>
                  <a:off x="3329640" y="2118600"/>
                  <a:ext cx="1800" cy="447840"/>
                </a:xfrm>
                <a:prstGeom prst="line">
                  <a:avLst/>
                </a:prstGeom>
                <a:ln w="38100">
                  <a:solidFill>
                    <a:srgbClr val="ffffff"/>
                  </a:solidFill>
                  <a:round/>
                </a:ln>
              </p:spPr>
              <p:style>
                <a:lnRef idx="0"/>
                <a:fillRef idx="0"/>
                <a:effectRef idx="0"/>
                <a:fontRef idx="minor"/>
              </p:style>
            </p:sp>
            <p:sp>
              <p:nvSpPr>
                <p:cNvPr id="2222" name="Line 26"/>
                <p:cNvSpPr/>
                <p:nvPr/>
              </p:nvSpPr>
              <p:spPr>
                <a:xfrm>
                  <a:off x="3436560" y="2121840"/>
                  <a:ext cx="1800" cy="445680"/>
                </a:xfrm>
                <a:prstGeom prst="line">
                  <a:avLst/>
                </a:prstGeom>
                <a:ln w="38100">
                  <a:solidFill>
                    <a:srgbClr val="ffffff"/>
                  </a:solidFill>
                  <a:round/>
                </a:ln>
              </p:spPr>
              <p:style>
                <a:lnRef idx="0"/>
                <a:fillRef idx="0"/>
                <a:effectRef idx="0"/>
                <a:fontRef idx="minor"/>
              </p:style>
            </p:sp>
            <p:sp>
              <p:nvSpPr>
                <p:cNvPr id="2223" name="Line 27"/>
                <p:cNvSpPr/>
                <p:nvPr/>
              </p:nvSpPr>
              <p:spPr>
                <a:xfrm>
                  <a:off x="3544560" y="2117520"/>
                  <a:ext cx="1800" cy="447840"/>
                </a:xfrm>
                <a:prstGeom prst="line">
                  <a:avLst/>
                </a:prstGeom>
                <a:ln w="38100">
                  <a:solidFill>
                    <a:srgbClr val="ffffff"/>
                  </a:solidFill>
                  <a:round/>
                </a:ln>
              </p:spPr>
              <p:style>
                <a:lnRef idx="0"/>
                <a:fillRef idx="0"/>
                <a:effectRef idx="0"/>
                <a:fontRef idx="minor"/>
              </p:style>
            </p:sp>
            <p:sp>
              <p:nvSpPr>
                <p:cNvPr id="2224" name="Line 28"/>
                <p:cNvSpPr/>
                <p:nvPr/>
              </p:nvSpPr>
              <p:spPr>
                <a:xfrm>
                  <a:off x="3650760" y="2118600"/>
                  <a:ext cx="1800" cy="447840"/>
                </a:xfrm>
                <a:prstGeom prst="line">
                  <a:avLst/>
                </a:prstGeom>
                <a:ln w="38100">
                  <a:solidFill>
                    <a:srgbClr val="ffffff"/>
                  </a:solidFill>
                  <a:round/>
                </a:ln>
              </p:spPr>
              <p:style>
                <a:lnRef idx="0"/>
                <a:fillRef idx="0"/>
                <a:effectRef idx="0"/>
                <a:fontRef idx="minor"/>
              </p:style>
            </p:sp>
            <p:sp>
              <p:nvSpPr>
                <p:cNvPr id="2225" name="Line 29"/>
                <p:cNvSpPr/>
                <p:nvPr/>
              </p:nvSpPr>
              <p:spPr>
                <a:xfrm>
                  <a:off x="3758760" y="2117520"/>
                  <a:ext cx="1800" cy="447840"/>
                </a:xfrm>
                <a:prstGeom prst="line">
                  <a:avLst/>
                </a:prstGeom>
                <a:ln w="38100">
                  <a:solidFill>
                    <a:srgbClr val="ffffff"/>
                  </a:solidFill>
                  <a:round/>
                </a:ln>
              </p:spPr>
              <p:style>
                <a:lnRef idx="0"/>
                <a:fillRef idx="0"/>
                <a:effectRef idx="0"/>
                <a:fontRef idx="minor"/>
              </p:style>
            </p:sp>
            <p:sp>
              <p:nvSpPr>
                <p:cNvPr id="2226" name="Line 30"/>
                <p:cNvSpPr/>
                <p:nvPr/>
              </p:nvSpPr>
              <p:spPr>
                <a:xfrm>
                  <a:off x="3864600" y="2117520"/>
                  <a:ext cx="2160" cy="447840"/>
                </a:xfrm>
                <a:prstGeom prst="line">
                  <a:avLst/>
                </a:prstGeom>
                <a:ln w="38100">
                  <a:solidFill>
                    <a:srgbClr val="ffffff"/>
                  </a:solidFill>
                  <a:round/>
                </a:ln>
              </p:spPr>
              <p:style>
                <a:lnRef idx="0"/>
                <a:fillRef idx="0"/>
                <a:effectRef idx="0"/>
                <a:fontRef idx="minor"/>
              </p:style>
            </p:sp>
            <p:sp>
              <p:nvSpPr>
                <p:cNvPr id="2227" name="Line 31"/>
                <p:cNvSpPr/>
                <p:nvPr/>
              </p:nvSpPr>
              <p:spPr>
                <a:xfrm>
                  <a:off x="3974400" y="2118600"/>
                  <a:ext cx="2160" cy="447840"/>
                </a:xfrm>
                <a:prstGeom prst="line">
                  <a:avLst/>
                </a:prstGeom>
                <a:ln w="38100">
                  <a:solidFill>
                    <a:srgbClr val="ffffff"/>
                  </a:solidFill>
                  <a:round/>
                </a:ln>
              </p:spPr>
              <p:style>
                <a:lnRef idx="0"/>
                <a:fillRef idx="0"/>
                <a:effectRef idx="0"/>
                <a:fontRef idx="minor"/>
              </p:style>
            </p:sp>
            <p:sp>
              <p:nvSpPr>
                <p:cNvPr id="2228" name="Line 32"/>
                <p:cNvSpPr/>
                <p:nvPr/>
              </p:nvSpPr>
              <p:spPr>
                <a:xfrm>
                  <a:off x="4077720" y="2121840"/>
                  <a:ext cx="1800" cy="445680"/>
                </a:xfrm>
                <a:prstGeom prst="line">
                  <a:avLst/>
                </a:prstGeom>
                <a:ln w="38100">
                  <a:solidFill>
                    <a:srgbClr val="ffffff"/>
                  </a:solidFill>
                  <a:round/>
                </a:ln>
              </p:spPr>
              <p:style>
                <a:lnRef idx="0"/>
                <a:fillRef idx="0"/>
                <a:effectRef idx="0"/>
                <a:fontRef idx="minor"/>
              </p:style>
            </p:sp>
          </p:grpSp>
        </p:grpSp>
        <p:sp>
          <p:nvSpPr>
            <p:cNvPr id="2229" name="Line 33"/>
            <p:cNvSpPr/>
            <p:nvPr/>
          </p:nvSpPr>
          <p:spPr>
            <a:xfrm>
              <a:off x="2293560" y="1446120"/>
              <a:ext cx="360" cy="1645920"/>
            </a:xfrm>
            <a:prstGeom prst="line">
              <a:avLst/>
            </a:prstGeom>
            <a:ln w="28575">
              <a:solidFill>
                <a:srgbClr val="000000"/>
              </a:solidFill>
              <a:round/>
            </a:ln>
          </p:spPr>
          <p:style>
            <a:lnRef idx="0"/>
            <a:fillRef idx="0"/>
            <a:effectRef idx="0"/>
            <a:fontRef idx="minor"/>
          </p:style>
        </p:sp>
        <p:sp>
          <p:nvSpPr>
            <p:cNvPr id="2230" name="Line 34"/>
            <p:cNvSpPr/>
            <p:nvPr/>
          </p:nvSpPr>
          <p:spPr>
            <a:xfrm>
              <a:off x="2275920" y="2301840"/>
              <a:ext cx="925560" cy="360"/>
            </a:xfrm>
            <a:prstGeom prst="line">
              <a:avLst/>
            </a:prstGeom>
            <a:ln w="28575">
              <a:solidFill>
                <a:srgbClr val="000000"/>
              </a:solidFill>
              <a:round/>
              <a:tailEnd len="med" type="triangle" w="med"/>
            </a:ln>
          </p:spPr>
          <p:style>
            <a:lnRef idx="0"/>
            <a:fillRef idx="0"/>
            <a:effectRef idx="0"/>
            <a:fontRef idx="minor"/>
          </p:style>
        </p:sp>
        <p:sp>
          <p:nvSpPr>
            <p:cNvPr id="2231" name="CustomShape 35"/>
            <p:cNvSpPr/>
            <p:nvPr/>
          </p:nvSpPr>
          <p:spPr>
            <a:xfrm>
              <a:off x="7261920" y="2261160"/>
              <a:ext cx="1029960" cy="360"/>
            </a:xfrm>
            <a:custGeom>
              <a:avLst/>
              <a:gdLst/>
              <a:ahLst/>
              <a:rect l="l" t="t" r="r" b="b"/>
              <a:pathLst>
                <a:path w="21600" h="21600">
                  <a:moveTo>
                    <a:pt x="0" y="0"/>
                  </a:moveTo>
                  <a:lnTo>
                    <a:pt x="21600" y="21600"/>
                  </a:lnTo>
                </a:path>
              </a:pathLst>
            </a:custGeom>
            <a:noFill/>
            <a:ln w="34925">
              <a:solidFill>
                <a:schemeClr val="tx1"/>
              </a:solidFill>
              <a:tailEnd len="med" type="triangle" w="med"/>
            </a:ln>
          </p:spPr>
          <p:style>
            <a:lnRef idx="1">
              <a:schemeClr val="accent1"/>
            </a:lnRef>
            <a:fillRef idx="0">
              <a:schemeClr val="accent1"/>
            </a:fillRef>
            <a:effectRef idx="0">
              <a:schemeClr val="accent1"/>
            </a:effectRef>
            <a:fontRef idx="minor"/>
          </p:style>
        </p:sp>
        <p:sp>
          <p:nvSpPr>
            <p:cNvPr id="2232" name="CustomShape 36"/>
            <p:cNvSpPr/>
            <p:nvPr/>
          </p:nvSpPr>
          <p:spPr>
            <a:xfrm flipH="1">
              <a:off x="7630200" y="2244600"/>
              <a:ext cx="31500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R</a:t>
              </a:r>
              <a:endParaRPr b="0" lang="en-US" sz="2800" spc="-1" strike="noStrike">
                <a:latin typeface="Arial"/>
              </a:endParaRPr>
            </a:p>
          </p:txBody>
        </p:sp>
      </p:grpSp>
      <p:sp>
        <p:nvSpPr>
          <p:cNvPr id="2233" name="CustomShape 37"/>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4BD43C2-6963-4028-95E0-277BCB09ED6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29" dur="indefinite" restart="never" nodeType="tmRoot">
          <p:childTnLst>
            <p:seq>
              <p:cTn id="430" dur="indefinite" nodeType="mainSeq">
                <p:childTnLst>
                  <p:par>
                    <p:cTn id="431" fill="hold">
                      <p:stCondLst>
                        <p:cond delay="indefinite"/>
                      </p:stCondLst>
                      <p:childTnLst>
                        <p:par>
                          <p:cTn id="432" fill="hold">
                            <p:stCondLst>
                              <p:cond delay="0"/>
                            </p:stCondLst>
                            <p:childTnLst>
                              <p:par>
                                <p:cTn id="433" nodeType="clickEffect" fill="hold" presetClass="entr" presetID="22" presetSubtype="8">
                                  <p:stCondLst>
                                    <p:cond delay="0"/>
                                  </p:stCondLst>
                                  <p:childTnLst>
                                    <p:set>
                                      <p:cBhvr>
                                        <p:cTn id="434" dur="1" fill="hold">
                                          <p:stCondLst>
                                            <p:cond delay="0"/>
                                          </p:stCondLst>
                                        </p:cTn>
                                        <p:tgtEl>
                                          <p:spTgt spid="2199"/>
                                        </p:tgtEl>
                                        <p:attrNameLst>
                                          <p:attrName>style.visibility</p:attrName>
                                        </p:attrNameLst>
                                      </p:cBhvr>
                                      <p:to>
                                        <p:strVal val="visible"/>
                                      </p:to>
                                    </p:set>
                                    <p:animEffect filter="wipe(left)" transition="in">
                                      <p:cBhvr additive="repl">
                                        <p:cTn id="435" dur="500"/>
                                        <p:tgtEl>
                                          <p:spTgt spid="2199"/>
                                        </p:tgtEl>
                                      </p:cBhvr>
                                    </p:animEffect>
                                  </p:childTnLst>
                                </p:cTn>
                              </p:par>
                            </p:childTnLst>
                          </p:cTn>
                        </p:par>
                      </p:childTnLst>
                    </p:cTn>
                  </p:par>
                  <p:par>
                    <p:cTn id="436" fill="hold">
                      <p:stCondLst>
                        <p:cond delay="indefinite"/>
                      </p:stCondLst>
                      <p:childTnLst>
                        <p:par>
                          <p:cTn id="437" fill="hold">
                            <p:stCondLst>
                              <p:cond delay="0"/>
                            </p:stCondLst>
                            <p:childTnLst>
                              <p:par>
                                <p:cTn id="438" nodeType="clickEffect" fill="hold" presetClass="entr" presetID="9">
                                  <p:stCondLst>
                                    <p:cond delay="0"/>
                                  </p:stCondLst>
                                  <p:childTnLst>
                                    <p:set>
                                      <p:cBhvr>
                                        <p:cTn id="439" dur="1" fill="hold">
                                          <p:stCondLst>
                                            <p:cond delay="0"/>
                                          </p:stCondLst>
                                        </p:cTn>
                                        <p:tgtEl>
                                          <p:spTgt spid="2198"/>
                                        </p:tgtEl>
                                        <p:attrNameLst>
                                          <p:attrName>style.visibility</p:attrName>
                                        </p:attrNameLst>
                                      </p:cBhvr>
                                      <p:to>
                                        <p:strVal val="visible"/>
                                      </p:to>
                                    </p:set>
                                    <p:animEffect filter="dissolve" transition="in">
                                      <p:cBhvr additive="repl">
                                        <p:cTn id="440" dur="500"/>
                                        <p:tgtEl>
                                          <p:spTgt spid="2198"/>
                                        </p:tgtEl>
                                      </p:cBhvr>
                                    </p:animEffec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22" presetSubtype="8">
                                  <p:stCondLst>
                                    <p:cond delay="0"/>
                                  </p:stCondLst>
                                  <p:childTnLst>
                                    <p:set>
                                      <p:cBhvr>
                                        <p:cTn id="444" dur="1" fill="hold">
                                          <p:stCondLst>
                                            <p:cond delay="0"/>
                                          </p:stCondLst>
                                        </p:cTn>
                                        <p:tgtEl>
                                          <p:spTgt spid="2202"/>
                                        </p:tgtEl>
                                        <p:attrNameLst>
                                          <p:attrName>style.visibility</p:attrName>
                                        </p:attrNameLst>
                                      </p:cBhvr>
                                      <p:to>
                                        <p:strVal val="visible"/>
                                      </p:to>
                                    </p:set>
                                    <p:animEffect filter="wipe(left)" transition="in">
                                      <p:cBhvr additive="repl">
                                        <p:cTn id="445" dur="500"/>
                                        <p:tgtEl>
                                          <p:spTgt spid="2202"/>
                                        </p:tgtEl>
                                      </p:cBhvr>
                                    </p:animEffect>
                                  </p:childTnLst>
                                </p:cTn>
                              </p:par>
                            </p:childTnLst>
                          </p:cTn>
                        </p:par>
                      </p:childTnLst>
                    </p:cTn>
                  </p:par>
                  <p:par>
                    <p:cTn id="446" fill="hold">
                      <p:stCondLst>
                        <p:cond delay="indefinite"/>
                      </p:stCondLst>
                      <p:childTnLst>
                        <p:par>
                          <p:cTn id="447" fill="hold">
                            <p:stCondLst>
                              <p:cond delay="0"/>
                            </p:stCondLst>
                            <p:childTnLst>
                              <p:par>
                                <p:cTn id="448" nodeType="clickEffect" fill="hold" presetClass="entr" presetID="9">
                                  <p:stCondLst>
                                    <p:cond delay="0"/>
                                  </p:stCondLst>
                                  <p:childTnLst>
                                    <p:set>
                                      <p:cBhvr>
                                        <p:cTn id="449" dur="1" fill="hold">
                                          <p:stCondLst>
                                            <p:cond delay="0"/>
                                          </p:stCondLst>
                                        </p:cTn>
                                        <p:tgtEl>
                                          <p:spTgt spid="2205"/>
                                        </p:tgtEl>
                                        <p:attrNameLst>
                                          <p:attrName>style.visibility</p:attrName>
                                        </p:attrNameLst>
                                      </p:cBhvr>
                                      <p:to>
                                        <p:strVal val="visible"/>
                                      </p:to>
                                    </p:set>
                                    <p:animEffect filter="dissolve" transition="in">
                                      <p:cBhvr additive="repl">
                                        <p:cTn id="450" dur="500"/>
                                        <p:tgtEl>
                                          <p:spTgt spid="2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4"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latin typeface="Arial"/>
            </a:endParaRPr>
          </a:p>
        </p:txBody>
      </p:sp>
      <p:grpSp>
        <p:nvGrpSpPr>
          <p:cNvPr id="2235" name="Group 2"/>
          <p:cNvGrpSpPr/>
          <p:nvPr/>
        </p:nvGrpSpPr>
        <p:grpSpPr>
          <a:xfrm>
            <a:off x="2375280" y="1576440"/>
            <a:ext cx="7411680" cy="2867400"/>
            <a:chOff x="2375280" y="1576440"/>
            <a:chExt cx="7411680" cy="2867400"/>
          </a:xfrm>
        </p:grpSpPr>
        <p:grpSp>
          <p:nvGrpSpPr>
            <p:cNvPr id="2236" name="Group 3"/>
            <p:cNvGrpSpPr/>
            <p:nvPr/>
          </p:nvGrpSpPr>
          <p:grpSpPr>
            <a:xfrm>
              <a:off x="2611800" y="1603440"/>
              <a:ext cx="3332160" cy="2152080"/>
              <a:chOff x="2611800" y="1603440"/>
              <a:chExt cx="3332160" cy="2152080"/>
            </a:xfrm>
          </p:grpSpPr>
          <p:sp>
            <p:nvSpPr>
              <p:cNvPr id="2237" name="CustomShape 4"/>
              <p:cNvSpPr/>
              <p:nvPr/>
            </p:nvSpPr>
            <p:spPr>
              <a:xfrm>
                <a:off x="3699360" y="1603440"/>
                <a:ext cx="1181880" cy="2152080"/>
              </a:xfrm>
              <a:prstGeom prst="rect">
                <a:avLst/>
              </a:prstGeom>
              <a:solidFill>
                <a:srgbClr val="ffffff"/>
              </a:solidFill>
              <a:ln w="9525">
                <a:solidFill>
                  <a:srgbClr val="000000"/>
                </a:solidFill>
                <a:miter/>
              </a:ln>
            </p:spPr>
            <p:style>
              <a:lnRef idx="0"/>
              <a:fillRef idx="0"/>
              <a:effectRef idx="0"/>
              <a:fontRef idx="minor"/>
            </p:style>
          </p:sp>
          <p:grpSp>
            <p:nvGrpSpPr>
              <p:cNvPr id="2238" name="Group 5"/>
              <p:cNvGrpSpPr/>
              <p:nvPr/>
            </p:nvGrpSpPr>
            <p:grpSpPr>
              <a:xfrm>
                <a:off x="3058200" y="1636920"/>
                <a:ext cx="394560" cy="2054880"/>
                <a:chOff x="3058200" y="1636920"/>
                <a:chExt cx="394560" cy="2054880"/>
              </a:xfrm>
            </p:grpSpPr>
            <p:sp>
              <p:nvSpPr>
                <p:cNvPr id="2239" name="CustomShape 6"/>
                <p:cNvSpPr/>
                <p:nvPr/>
              </p:nvSpPr>
              <p:spPr>
                <a:xfrm>
                  <a:off x="3075480" y="1636920"/>
                  <a:ext cx="377280" cy="558000"/>
                </a:xfrm>
                <a:prstGeom prst="rect">
                  <a:avLst/>
                </a:prstGeom>
                <a:solidFill>
                  <a:srgbClr val="ffffff"/>
                </a:solidFill>
                <a:ln w="9525">
                  <a:solidFill>
                    <a:srgbClr val="000000"/>
                  </a:solidFill>
                  <a:miter/>
                </a:ln>
              </p:spPr>
              <p:style>
                <a:lnRef idx="0"/>
                <a:fillRef idx="0"/>
                <a:effectRef idx="0"/>
                <a:fontRef idx="minor"/>
              </p:style>
            </p:sp>
            <p:sp>
              <p:nvSpPr>
                <p:cNvPr id="2240" name="CustomShape 7"/>
                <p:cNvSpPr/>
                <p:nvPr/>
              </p:nvSpPr>
              <p:spPr>
                <a:xfrm>
                  <a:off x="3061080" y="2390760"/>
                  <a:ext cx="377280" cy="558000"/>
                </a:xfrm>
                <a:prstGeom prst="rect">
                  <a:avLst/>
                </a:prstGeom>
                <a:solidFill>
                  <a:srgbClr val="ffffff"/>
                </a:solidFill>
                <a:ln w="9525">
                  <a:solidFill>
                    <a:srgbClr val="000000"/>
                  </a:solidFill>
                  <a:miter/>
                </a:ln>
              </p:spPr>
              <p:style>
                <a:lnRef idx="0"/>
                <a:fillRef idx="0"/>
                <a:effectRef idx="0"/>
                <a:fontRef idx="minor"/>
              </p:style>
            </p:sp>
            <p:sp>
              <p:nvSpPr>
                <p:cNvPr id="2241" name="CustomShape 8"/>
                <p:cNvSpPr/>
                <p:nvPr/>
              </p:nvSpPr>
              <p:spPr>
                <a:xfrm>
                  <a:off x="3058200" y="3133800"/>
                  <a:ext cx="377280" cy="558000"/>
                </a:xfrm>
                <a:prstGeom prst="rect">
                  <a:avLst/>
                </a:prstGeom>
                <a:solidFill>
                  <a:srgbClr val="ffffff"/>
                </a:solidFill>
                <a:ln w="9525">
                  <a:solidFill>
                    <a:srgbClr val="000000"/>
                  </a:solidFill>
                  <a:miter/>
                </a:ln>
              </p:spPr>
              <p:style>
                <a:lnRef idx="0"/>
                <a:fillRef idx="0"/>
                <a:effectRef idx="0"/>
                <a:fontRef idx="minor"/>
              </p:style>
            </p:sp>
          </p:grpSp>
          <p:grpSp>
            <p:nvGrpSpPr>
              <p:cNvPr id="2242" name="Group 9"/>
              <p:cNvGrpSpPr/>
              <p:nvPr/>
            </p:nvGrpSpPr>
            <p:grpSpPr>
              <a:xfrm>
                <a:off x="5129640" y="1644840"/>
                <a:ext cx="394920" cy="2054880"/>
                <a:chOff x="5129640" y="1644840"/>
                <a:chExt cx="394920" cy="2054880"/>
              </a:xfrm>
            </p:grpSpPr>
            <p:sp>
              <p:nvSpPr>
                <p:cNvPr id="2243" name="CustomShape 10"/>
                <p:cNvSpPr/>
                <p:nvPr/>
              </p:nvSpPr>
              <p:spPr>
                <a:xfrm>
                  <a:off x="5147280" y="1644840"/>
                  <a:ext cx="377280" cy="558000"/>
                </a:xfrm>
                <a:prstGeom prst="rect">
                  <a:avLst/>
                </a:prstGeom>
                <a:solidFill>
                  <a:srgbClr val="ffffff"/>
                </a:solidFill>
                <a:ln w="19050">
                  <a:solidFill>
                    <a:srgbClr val="ff0000"/>
                  </a:solidFill>
                  <a:miter/>
                </a:ln>
              </p:spPr>
              <p:style>
                <a:lnRef idx="0"/>
                <a:fillRef idx="0"/>
                <a:effectRef idx="0"/>
                <a:fontRef idx="minor"/>
              </p:style>
            </p:sp>
            <p:sp>
              <p:nvSpPr>
                <p:cNvPr id="2244" name="CustomShape 11"/>
                <p:cNvSpPr/>
                <p:nvPr/>
              </p:nvSpPr>
              <p:spPr>
                <a:xfrm>
                  <a:off x="5132880" y="2398680"/>
                  <a:ext cx="377280" cy="558000"/>
                </a:xfrm>
                <a:prstGeom prst="rect">
                  <a:avLst/>
                </a:prstGeom>
                <a:solidFill>
                  <a:srgbClr val="ffffff"/>
                </a:solidFill>
                <a:ln w="19050">
                  <a:solidFill>
                    <a:srgbClr val="3333cc"/>
                  </a:solidFill>
                  <a:miter/>
                </a:ln>
              </p:spPr>
              <p:style>
                <a:lnRef idx="0"/>
                <a:fillRef idx="0"/>
                <a:effectRef idx="0"/>
                <a:fontRef idx="minor"/>
              </p:style>
            </p:sp>
            <p:sp>
              <p:nvSpPr>
                <p:cNvPr id="2245" name="CustomShape 12"/>
                <p:cNvSpPr/>
                <p:nvPr/>
              </p:nvSpPr>
              <p:spPr>
                <a:xfrm>
                  <a:off x="5129640" y="3141720"/>
                  <a:ext cx="377280" cy="558000"/>
                </a:xfrm>
                <a:prstGeom prst="rect">
                  <a:avLst/>
                </a:prstGeom>
                <a:solidFill>
                  <a:srgbClr val="ffffff"/>
                </a:solidFill>
                <a:ln w="19050">
                  <a:solidFill>
                    <a:srgbClr val="008000"/>
                  </a:solidFill>
                  <a:miter/>
                </a:ln>
              </p:spPr>
              <p:style>
                <a:lnRef idx="0"/>
                <a:fillRef idx="0"/>
                <a:effectRef idx="0"/>
                <a:fontRef idx="minor"/>
              </p:style>
            </p:sp>
          </p:grpSp>
          <p:sp>
            <p:nvSpPr>
              <p:cNvPr id="2246" name="Line 13"/>
              <p:cNvSpPr/>
              <p:nvPr/>
            </p:nvSpPr>
            <p:spPr>
              <a:xfrm>
                <a:off x="4870800" y="1927080"/>
                <a:ext cx="257040" cy="360"/>
              </a:xfrm>
              <a:prstGeom prst="line">
                <a:avLst/>
              </a:prstGeom>
              <a:ln w="19050">
                <a:solidFill>
                  <a:srgbClr val="000000"/>
                </a:solidFill>
                <a:round/>
              </a:ln>
            </p:spPr>
            <p:style>
              <a:lnRef idx="0"/>
              <a:fillRef idx="0"/>
              <a:effectRef idx="0"/>
              <a:fontRef idx="minor"/>
            </p:style>
          </p:sp>
          <p:sp>
            <p:nvSpPr>
              <p:cNvPr id="2247" name="Line 14"/>
              <p:cNvSpPr/>
              <p:nvPr/>
            </p:nvSpPr>
            <p:spPr>
              <a:xfrm>
                <a:off x="4861080" y="2665440"/>
                <a:ext cx="257400" cy="360"/>
              </a:xfrm>
              <a:prstGeom prst="line">
                <a:avLst/>
              </a:prstGeom>
              <a:ln w="19050">
                <a:solidFill>
                  <a:srgbClr val="000000"/>
                </a:solidFill>
                <a:round/>
              </a:ln>
            </p:spPr>
            <p:style>
              <a:lnRef idx="0"/>
              <a:fillRef idx="0"/>
              <a:effectRef idx="0"/>
              <a:fontRef idx="minor"/>
            </p:style>
          </p:sp>
          <p:sp>
            <p:nvSpPr>
              <p:cNvPr id="2248" name="Line 15"/>
              <p:cNvSpPr/>
              <p:nvPr/>
            </p:nvSpPr>
            <p:spPr>
              <a:xfrm>
                <a:off x="4861080" y="3417480"/>
                <a:ext cx="257400" cy="360"/>
              </a:xfrm>
              <a:prstGeom prst="line">
                <a:avLst/>
              </a:prstGeom>
              <a:ln w="19050">
                <a:solidFill>
                  <a:srgbClr val="000000"/>
                </a:solidFill>
                <a:round/>
              </a:ln>
            </p:spPr>
            <p:style>
              <a:lnRef idx="0"/>
              <a:fillRef idx="0"/>
              <a:effectRef idx="0"/>
              <a:fontRef idx="minor"/>
            </p:style>
          </p:sp>
          <p:sp>
            <p:nvSpPr>
              <p:cNvPr id="2249" name="Line 16"/>
              <p:cNvSpPr/>
              <p:nvPr/>
            </p:nvSpPr>
            <p:spPr>
              <a:xfrm>
                <a:off x="3438360" y="1901520"/>
                <a:ext cx="257400" cy="360"/>
              </a:xfrm>
              <a:prstGeom prst="line">
                <a:avLst/>
              </a:prstGeom>
              <a:ln w="19050">
                <a:solidFill>
                  <a:srgbClr val="000000"/>
                </a:solidFill>
                <a:round/>
              </a:ln>
            </p:spPr>
            <p:style>
              <a:lnRef idx="0"/>
              <a:fillRef idx="0"/>
              <a:effectRef idx="0"/>
              <a:fontRef idx="minor"/>
            </p:style>
          </p:sp>
          <p:sp>
            <p:nvSpPr>
              <p:cNvPr id="2250" name="Line 17"/>
              <p:cNvSpPr/>
              <p:nvPr/>
            </p:nvSpPr>
            <p:spPr>
              <a:xfrm>
                <a:off x="3429000" y="2639880"/>
                <a:ext cx="257040" cy="360"/>
              </a:xfrm>
              <a:prstGeom prst="line">
                <a:avLst/>
              </a:prstGeom>
              <a:ln w="19050">
                <a:solidFill>
                  <a:srgbClr val="000000"/>
                </a:solidFill>
                <a:round/>
              </a:ln>
            </p:spPr>
            <p:style>
              <a:lnRef idx="0"/>
              <a:fillRef idx="0"/>
              <a:effectRef idx="0"/>
              <a:fontRef idx="minor"/>
            </p:style>
          </p:sp>
          <p:sp>
            <p:nvSpPr>
              <p:cNvPr id="2251" name="Line 18"/>
              <p:cNvSpPr/>
              <p:nvPr/>
            </p:nvSpPr>
            <p:spPr>
              <a:xfrm>
                <a:off x="3429000" y="3391920"/>
                <a:ext cx="257040" cy="360"/>
              </a:xfrm>
              <a:prstGeom prst="line">
                <a:avLst/>
              </a:prstGeom>
              <a:ln w="19050">
                <a:solidFill>
                  <a:srgbClr val="000000"/>
                </a:solidFill>
                <a:round/>
              </a:ln>
            </p:spPr>
            <p:style>
              <a:lnRef idx="0"/>
              <a:fillRef idx="0"/>
              <a:effectRef idx="0"/>
              <a:fontRef idx="minor"/>
            </p:style>
          </p:sp>
          <p:grpSp>
            <p:nvGrpSpPr>
              <p:cNvPr id="2252" name="Group 19"/>
              <p:cNvGrpSpPr/>
              <p:nvPr/>
            </p:nvGrpSpPr>
            <p:grpSpPr>
              <a:xfrm>
                <a:off x="2611800" y="1909800"/>
                <a:ext cx="457200" cy="1490760"/>
                <a:chOff x="2611800" y="1909800"/>
                <a:chExt cx="457200" cy="1490760"/>
              </a:xfrm>
            </p:grpSpPr>
            <p:sp>
              <p:nvSpPr>
                <p:cNvPr id="2253" name="Line 20"/>
                <p:cNvSpPr/>
                <p:nvPr/>
              </p:nvSpPr>
              <p:spPr>
                <a:xfrm>
                  <a:off x="2628000" y="1909800"/>
                  <a:ext cx="441000" cy="360"/>
                </a:xfrm>
                <a:prstGeom prst="line">
                  <a:avLst/>
                </a:prstGeom>
                <a:ln w="19050">
                  <a:solidFill>
                    <a:srgbClr val="000000"/>
                  </a:solidFill>
                  <a:round/>
                </a:ln>
              </p:spPr>
              <p:style>
                <a:lnRef idx="0"/>
                <a:fillRef idx="0"/>
                <a:effectRef idx="0"/>
                <a:fontRef idx="minor"/>
              </p:style>
            </p:sp>
            <p:sp>
              <p:nvSpPr>
                <p:cNvPr id="2254" name="Line 21"/>
                <p:cNvSpPr/>
                <p:nvPr/>
              </p:nvSpPr>
              <p:spPr>
                <a:xfrm>
                  <a:off x="2611800" y="2647800"/>
                  <a:ext cx="441000" cy="360"/>
                </a:xfrm>
                <a:prstGeom prst="line">
                  <a:avLst/>
                </a:prstGeom>
                <a:ln w="19050">
                  <a:solidFill>
                    <a:srgbClr val="000000"/>
                  </a:solidFill>
                  <a:round/>
                </a:ln>
              </p:spPr>
              <p:style>
                <a:lnRef idx="0"/>
                <a:fillRef idx="0"/>
                <a:effectRef idx="0"/>
                <a:fontRef idx="minor"/>
              </p:style>
            </p:sp>
            <p:sp>
              <p:nvSpPr>
                <p:cNvPr id="2255" name="Line 22"/>
                <p:cNvSpPr/>
                <p:nvPr/>
              </p:nvSpPr>
              <p:spPr>
                <a:xfrm>
                  <a:off x="2611800" y="3400200"/>
                  <a:ext cx="441000" cy="360"/>
                </a:xfrm>
                <a:prstGeom prst="line">
                  <a:avLst/>
                </a:prstGeom>
                <a:ln w="19050">
                  <a:solidFill>
                    <a:srgbClr val="000000"/>
                  </a:solidFill>
                  <a:round/>
                </a:ln>
              </p:spPr>
              <p:style>
                <a:lnRef idx="0"/>
                <a:fillRef idx="0"/>
                <a:effectRef idx="0"/>
                <a:fontRef idx="minor"/>
              </p:style>
            </p:sp>
          </p:grpSp>
          <p:grpSp>
            <p:nvGrpSpPr>
              <p:cNvPr id="2256" name="Group 23"/>
              <p:cNvGrpSpPr/>
              <p:nvPr/>
            </p:nvGrpSpPr>
            <p:grpSpPr>
              <a:xfrm>
                <a:off x="5486760" y="1915920"/>
                <a:ext cx="457200" cy="1490760"/>
                <a:chOff x="5486760" y="1915920"/>
                <a:chExt cx="457200" cy="1490760"/>
              </a:xfrm>
            </p:grpSpPr>
            <p:sp>
              <p:nvSpPr>
                <p:cNvPr id="2257" name="Line 24"/>
                <p:cNvSpPr/>
                <p:nvPr/>
              </p:nvSpPr>
              <p:spPr>
                <a:xfrm>
                  <a:off x="5502960" y="1915920"/>
                  <a:ext cx="441000" cy="360"/>
                </a:xfrm>
                <a:prstGeom prst="line">
                  <a:avLst/>
                </a:prstGeom>
                <a:ln w="19050">
                  <a:solidFill>
                    <a:srgbClr val="000000"/>
                  </a:solidFill>
                  <a:round/>
                  <a:tailEnd len="med" type="triangle" w="med"/>
                </a:ln>
              </p:spPr>
              <p:style>
                <a:lnRef idx="0"/>
                <a:fillRef idx="0"/>
                <a:effectRef idx="0"/>
                <a:fontRef idx="minor"/>
              </p:style>
            </p:sp>
            <p:sp>
              <p:nvSpPr>
                <p:cNvPr id="2258" name="Line 25"/>
                <p:cNvSpPr/>
                <p:nvPr/>
              </p:nvSpPr>
              <p:spPr>
                <a:xfrm>
                  <a:off x="5486760" y="2653920"/>
                  <a:ext cx="441000" cy="360"/>
                </a:xfrm>
                <a:prstGeom prst="line">
                  <a:avLst/>
                </a:prstGeom>
                <a:ln w="19050">
                  <a:solidFill>
                    <a:srgbClr val="000000"/>
                  </a:solidFill>
                  <a:round/>
                  <a:tailEnd len="med" type="triangle" w="med"/>
                </a:ln>
              </p:spPr>
              <p:style>
                <a:lnRef idx="0"/>
                <a:fillRef idx="0"/>
                <a:effectRef idx="0"/>
                <a:fontRef idx="minor"/>
              </p:style>
            </p:sp>
            <p:sp>
              <p:nvSpPr>
                <p:cNvPr id="2259" name="Line 26"/>
                <p:cNvSpPr/>
                <p:nvPr/>
              </p:nvSpPr>
              <p:spPr>
                <a:xfrm>
                  <a:off x="5486760" y="3406320"/>
                  <a:ext cx="441000" cy="360"/>
                </a:xfrm>
                <a:prstGeom prst="line">
                  <a:avLst/>
                </a:prstGeom>
                <a:ln w="19050">
                  <a:solidFill>
                    <a:srgbClr val="000000"/>
                  </a:solidFill>
                  <a:round/>
                  <a:tailEnd len="med" type="triangle" w="med"/>
                </a:ln>
              </p:spPr>
              <p:style>
                <a:lnRef idx="0"/>
                <a:fillRef idx="0"/>
                <a:effectRef idx="0"/>
                <a:fontRef idx="minor"/>
              </p:style>
            </p:sp>
          </p:grpSp>
        </p:grpSp>
        <p:grpSp>
          <p:nvGrpSpPr>
            <p:cNvPr id="2260" name="Group 27"/>
            <p:cNvGrpSpPr/>
            <p:nvPr/>
          </p:nvGrpSpPr>
          <p:grpSpPr>
            <a:xfrm>
              <a:off x="6454800" y="1576440"/>
              <a:ext cx="3332160" cy="2152080"/>
              <a:chOff x="6454800" y="1576440"/>
              <a:chExt cx="3332160" cy="2152080"/>
            </a:xfrm>
          </p:grpSpPr>
          <p:sp>
            <p:nvSpPr>
              <p:cNvPr id="2261" name="CustomShape 28"/>
              <p:cNvSpPr/>
              <p:nvPr/>
            </p:nvSpPr>
            <p:spPr>
              <a:xfrm>
                <a:off x="7542720" y="1576440"/>
                <a:ext cx="1181880" cy="2152080"/>
              </a:xfrm>
              <a:prstGeom prst="rect">
                <a:avLst/>
              </a:prstGeom>
              <a:solidFill>
                <a:srgbClr val="ffffff"/>
              </a:solidFill>
              <a:ln w="9525">
                <a:solidFill>
                  <a:srgbClr val="000000"/>
                </a:solidFill>
                <a:miter/>
              </a:ln>
            </p:spPr>
            <p:style>
              <a:lnRef idx="0"/>
              <a:fillRef idx="0"/>
              <a:effectRef idx="0"/>
              <a:fontRef idx="minor"/>
            </p:style>
          </p:sp>
          <p:grpSp>
            <p:nvGrpSpPr>
              <p:cNvPr id="2262" name="Group 29"/>
              <p:cNvGrpSpPr/>
              <p:nvPr/>
            </p:nvGrpSpPr>
            <p:grpSpPr>
              <a:xfrm>
                <a:off x="6901200" y="1609920"/>
                <a:ext cx="394920" cy="2054880"/>
                <a:chOff x="6901200" y="1609920"/>
                <a:chExt cx="394920" cy="2054880"/>
              </a:xfrm>
            </p:grpSpPr>
            <p:sp>
              <p:nvSpPr>
                <p:cNvPr id="2263" name="CustomShape 30"/>
                <p:cNvSpPr/>
                <p:nvPr/>
              </p:nvSpPr>
              <p:spPr>
                <a:xfrm>
                  <a:off x="6918840" y="1609920"/>
                  <a:ext cx="377280" cy="558000"/>
                </a:xfrm>
                <a:prstGeom prst="rect">
                  <a:avLst/>
                </a:prstGeom>
                <a:solidFill>
                  <a:srgbClr val="ffffff"/>
                </a:solidFill>
                <a:ln w="9525">
                  <a:solidFill>
                    <a:srgbClr val="000000"/>
                  </a:solidFill>
                  <a:miter/>
                </a:ln>
              </p:spPr>
              <p:style>
                <a:lnRef idx="0"/>
                <a:fillRef idx="0"/>
                <a:effectRef idx="0"/>
                <a:fontRef idx="minor"/>
              </p:style>
            </p:sp>
            <p:sp>
              <p:nvSpPr>
                <p:cNvPr id="2264" name="CustomShape 31"/>
                <p:cNvSpPr/>
                <p:nvPr/>
              </p:nvSpPr>
              <p:spPr>
                <a:xfrm>
                  <a:off x="6904440" y="2363760"/>
                  <a:ext cx="377280" cy="558000"/>
                </a:xfrm>
                <a:prstGeom prst="rect">
                  <a:avLst/>
                </a:prstGeom>
                <a:solidFill>
                  <a:srgbClr val="ffffff"/>
                </a:solidFill>
                <a:ln w="9525">
                  <a:solidFill>
                    <a:srgbClr val="000000"/>
                  </a:solidFill>
                  <a:miter/>
                </a:ln>
              </p:spPr>
              <p:style>
                <a:lnRef idx="0"/>
                <a:fillRef idx="0"/>
                <a:effectRef idx="0"/>
                <a:fontRef idx="minor"/>
              </p:style>
            </p:sp>
            <p:sp>
              <p:nvSpPr>
                <p:cNvPr id="2265" name="CustomShape 32"/>
                <p:cNvSpPr/>
                <p:nvPr/>
              </p:nvSpPr>
              <p:spPr>
                <a:xfrm>
                  <a:off x="6901200" y="3106800"/>
                  <a:ext cx="377280" cy="558000"/>
                </a:xfrm>
                <a:prstGeom prst="rect">
                  <a:avLst/>
                </a:prstGeom>
                <a:solidFill>
                  <a:srgbClr val="ffffff"/>
                </a:solidFill>
                <a:ln w="9525">
                  <a:solidFill>
                    <a:srgbClr val="000000"/>
                  </a:solidFill>
                  <a:miter/>
                </a:ln>
              </p:spPr>
              <p:style>
                <a:lnRef idx="0"/>
                <a:fillRef idx="0"/>
                <a:effectRef idx="0"/>
                <a:fontRef idx="minor"/>
              </p:style>
            </p:sp>
          </p:grpSp>
          <p:grpSp>
            <p:nvGrpSpPr>
              <p:cNvPr id="2266" name="Group 33"/>
              <p:cNvGrpSpPr/>
              <p:nvPr/>
            </p:nvGrpSpPr>
            <p:grpSpPr>
              <a:xfrm>
                <a:off x="8973000" y="1617840"/>
                <a:ext cx="394920" cy="2054880"/>
                <a:chOff x="8973000" y="1617840"/>
                <a:chExt cx="394920" cy="2054880"/>
              </a:xfrm>
            </p:grpSpPr>
            <p:sp>
              <p:nvSpPr>
                <p:cNvPr id="2267" name="CustomShape 34"/>
                <p:cNvSpPr/>
                <p:nvPr/>
              </p:nvSpPr>
              <p:spPr>
                <a:xfrm>
                  <a:off x="8990640" y="1617840"/>
                  <a:ext cx="377280" cy="558000"/>
                </a:xfrm>
                <a:prstGeom prst="rect">
                  <a:avLst/>
                </a:prstGeom>
                <a:solidFill>
                  <a:srgbClr val="ffffff"/>
                </a:solidFill>
                <a:ln w="19050">
                  <a:solidFill>
                    <a:srgbClr val="ff0000"/>
                  </a:solidFill>
                  <a:miter/>
                </a:ln>
              </p:spPr>
              <p:style>
                <a:lnRef idx="0"/>
                <a:fillRef idx="0"/>
                <a:effectRef idx="0"/>
                <a:fontRef idx="minor"/>
              </p:style>
            </p:sp>
            <p:sp>
              <p:nvSpPr>
                <p:cNvPr id="2268" name="CustomShape 35"/>
                <p:cNvSpPr/>
                <p:nvPr/>
              </p:nvSpPr>
              <p:spPr>
                <a:xfrm>
                  <a:off x="8976240" y="2371680"/>
                  <a:ext cx="377280" cy="558000"/>
                </a:xfrm>
                <a:prstGeom prst="rect">
                  <a:avLst/>
                </a:prstGeom>
                <a:solidFill>
                  <a:srgbClr val="ffffff"/>
                </a:solidFill>
                <a:ln w="19050">
                  <a:solidFill>
                    <a:srgbClr val="3333cc"/>
                  </a:solidFill>
                  <a:miter/>
                </a:ln>
              </p:spPr>
              <p:style>
                <a:lnRef idx="0"/>
                <a:fillRef idx="0"/>
                <a:effectRef idx="0"/>
                <a:fontRef idx="minor"/>
              </p:style>
            </p:sp>
            <p:sp>
              <p:nvSpPr>
                <p:cNvPr id="2269" name="CustomShape 36"/>
                <p:cNvSpPr/>
                <p:nvPr/>
              </p:nvSpPr>
              <p:spPr>
                <a:xfrm>
                  <a:off x="8973000" y="3114720"/>
                  <a:ext cx="377280" cy="558000"/>
                </a:xfrm>
                <a:prstGeom prst="rect">
                  <a:avLst/>
                </a:prstGeom>
                <a:solidFill>
                  <a:srgbClr val="ffffff"/>
                </a:solidFill>
                <a:ln w="19050">
                  <a:solidFill>
                    <a:srgbClr val="008000"/>
                  </a:solidFill>
                  <a:miter/>
                </a:ln>
              </p:spPr>
              <p:style>
                <a:lnRef idx="0"/>
                <a:fillRef idx="0"/>
                <a:effectRef idx="0"/>
                <a:fontRef idx="minor"/>
              </p:style>
            </p:sp>
          </p:grpSp>
          <p:sp>
            <p:nvSpPr>
              <p:cNvPr id="2270" name="Line 37"/>
              <p:cNvSpPr/>
              <p:nvPr/>
            </p:nvSpPr>
            <p:spPr>
              <a:xfrm>
                <a:off x="8714160" y="1900080"/>
                <a:ext cx="257040" cy="360"/>
              </a:xfrm>
              <a:prstGeom prst="line">
                <a:avLst/>
              </a:prstGeom>
              <a:ln w="19050">
                <a:solidFill>
                  <a:srgbClr val="000000"/>
                </a:solidFill>
                <a:round/>
              </a:ln>
            </p:spPr>
            <p:style>
              <a:lnRef idx="0"/>
              <a:fillRef idx="0"/>
              <a:effectRef idx="0"/>
              <a:fontRef idx="minor"/>
            </p:style>
          </p:sp>
          <p:sp>
            <p:nvSpPr>
              <p:cNvPr id="2271" name="Line 38"/>
              <p:cNvSpPr/>
              <p:nvPr/>
            </p:nvSpPr>
            <p:spPr>
              <a:xfrm>
                <a:off x="8704440" y="2638440"/>
                <a:ext cx="257400" cy="360"/>
              </a:xfrm>
              <a:prstGeom prst="line">
                <a:avLst/>
              </a:prstGeom>
              <a:ln w="19050">
                <a:solidFill>
                  <a:srgbClr val="000000"/>
                </a:solidFill>
                <a:round/>
              </a:ln>
            </p:spPr>
            <p:style>
              <a:lnRef idx="0"/>
              <a:fillRef idx="0"/>
              <a:effectRef idx="0"/>
              <a:fontRef idx="minor"/>
            </p:style>
          </p:sp>
          <p:sp>
            <p:nvSpPr>
              <p:cNvPr id="2272" name="Line 39"/>
              <p:cNvSpPr/>
              <p:nvPr/>
            </p:nvSpPr>
            <p:spPr>
              <a:xfrm>
                <a:off x="8704440" y="3390480"/>
                <a:ext cx="257400" cy="360"/>
              </a:xfrm>
              <a:prstGeom prst="line">
                <a:avLst/>
              </a:prstGeom>
              <a:ln w="19050">
                <a:solidFill>
                  <a:srgbClr val="000000"/>
                </a:solidFill>
                <a:round/>
              </a:ln>
            </p:spPr>
            <p:style>
              <a:lnRef idx="0"/>
              <a:fillRef idx="0"/>
              <a:effectRef idx="0"/>
              <a:fontRef idx="minor"/>
            </p:style>
          </p:sp>
          <p:sp>
            <p:nvSpPr>
              <p:cNvPr id="2273" name="Line 40"/>
              <p:cNvSpPr/>
              <p:nvPr/>
            </p:nvSpPr>
            <p:spPr>
              <a:xfrm>
                <a:off x="7282080" y="1874880"/>
                <a:ext cx="257400" cy="360"/>
              </a:xfrm>
              <a:prstGeom prst="line">
                <a:avLst/>
              </a:prstGeom>
              <a:ln w="19050">
                <a:solidFill>
                  <a:srgbClr val="000000"/>
                </a:solidFill>
                <a:round/>
              </a:ln>
            </p:spPr>
            <p:style>
              <a:lnRef idx="0"/>
              <a:fillRef idx="0"/>
              <a:effectRef idx="0"/>
              <a:fontRef idx="minor"/>
            </p:style>
          </p:sp>
          <p:sp>
            <p:nvSpPr>
              <p:cNvPr id="2274" name="Line 41"/>
              <p:cNvSpPr/>
              <p:nvPr/>
            </p:nvSpPr>
            <p:spPr>
              <a:xfrm>
                <a:off x="7272720" y="2612880"/>
                <a:ext cx="257040" cy="360"/>
              </a:xfrm>
              <a:prstGeom prst="line">
                <a:avLst/>
              </a:prstGeom>
              <a:ln w="19050">
                <a:solidFill>
                  <a:srgbClr val="000000"/>
                </a:solidFill>
                <a:round/>
              </a:ln>
            </p:spPr>
            <p:style>
              <a:lnRef idx="0"/>
              <a:fillRef idx="0"/>
              <a:effectRef idx="0"/>
              <a:fontRef idx="minor"/>
            </p:style>
          </p:sp>
          <p:sp>
            <p:nvSpPr>
              <p:cNvPr id="2275" name="Line 42"/>
              <p:cNvSpPr/>
              <p:nvPr/>
            </p:nvSpPr>
            <p:spPr>
              <a:xfrm>
                <a:off x="7272720" y="3364920"/>
                <a:ext cx="257040" cy="360"/>
              </a:xfrm>
              <a:prstGeom prst="line">
                <a:avLst/>
              </a:prstGeom>
              <a:ln w="19050">
                <a:solidFill>
                  <a:srgbClr val="000000"/>
                </a:solidFill>
                <a:round/>
              </a:ln>
            </p:spPr>
            <p:style>
              <a:lnRef idx="0"/>
              <a:fillRef idx="0"/>
              <a:effectRef idx="0"/>
              <a:fontRef idx="minor"/>
            </p:style>
          </p:sp>
          <p:grpSp>
            <p:nvGrpSpPr>
              <p:cNvPr id="2276" name="Group 43"/>
              <p:cNvGrpSpPr/>
              <p:nvPr/>
            </p:nvGrpSpPr>
            <p:grpSpPr>
              <a:xfrm>
                <a:off x="6454800" y="1882800"/>
                <a:ext cx="457200" cy="1490760"/>
                <a:chOff x="6454800" y="1882800"/>
                <a:chExt cx="457200" cy="1490760"/>
              </a:xfrm>
            </p:grpSpPr>
            <p:sp>
              <p:nvSpPr>
                <p:cNvPr id="2277" name="Line 44"/>
                <p:cNvSpPr/>
                <p:nvPr/>
              </p:nvSpPr>
              <p:spPr>
                <a:xfrm>
                  <a:off x="6471000" y="1882800"/>
                  <a:ext cx="441000" cy="360"/>
                </a:xfrm>
                <a:prstGeom prst="line">
                  <a:avLst/>
                </a:prstGeom>
                <a:ln w="19050">
                  <a:solidFill>
                    <a:srgbClr val="000000"/>
                  </a:solidFill>
                  <a:round/>
                </a:ln>
              </p:spPr>
              <p:style>
                <a:lnRef idx="0"/>
                <a:fillRef idx="0"/>
                <a:effectRef idx="0"/>
                <a:fontRef idx="minor"/>
              </p:style>
            </p:sp>
            <p:sp>
              <p:nvSpPr>
                <p:cNvPr id="2278" name="Line 45"/>
                <p:cNvSpPr/>
                <p:nvPr/>
              </p:nvSpPr>
              <p:spPr>
                <a:xfrm>
                  <a:off x="6454800" y="2620800"/>
                  <a:ext cx="441000" cy="360"/>
                </a:xfrm>
                <a:prstGeom prst="line">
                  <a:avLst/>
                </a:prstGeom>
                <a:ln w="19050">
                  <a:solidFill>
                    <a:srgbClr val="000000"/>
                  </a:solidFill>
                  <a:round/>
                </a:ln>
              </p:spPr>
              <p:style>
                <a:lnRef idx="0"/>
                <a:fillRef idx="0"/>
                <a:effectRef idx="0"/>
                <a:fontRef idx="minor"/>
              </p:style>
            </p:sp>
            <p:sp>
              <p:nvSpPr>
                <p:cNvPr id="2279" name="Line 46"/>
                <p:cNvSpPr/>
                <p:nvPr/>
              </p:nvSpPr>
              <p:spPr>
                <a:xfrm>
                  <a:off x="6454800" y="3373200"/>
                  <a:ext cx="441000" cy="360"/>
                </a:xfrm>
                <a:prstGeom prst="line">
                  <a:avLst/>
                </a:prstGeom>
                <a:ln w="19050">
                  <a:solidFill>
                    <a:srgbClr val="000000"/>
                  </a:solidFill>
                  <a:round/>
                </a:ln>
              </p:spPr>
              <p:style>
                <a:lnRef idx="0"/>
                <a:fillRef idx="0"/>
                <a:effectRef idx="0"/>
                <a:fontRef idx="minor"/>
              </p:style>
            </p:sp>
          </p:grpSp>
          <p:grpSp>
            <p:nvGrpSpPr>
              <p:cNvPr id="2280" name="Group 47"/>
              <p:cNvGrpSpPr/>
              <p:nvPr/>
            </p:nvGrpSpPr>
            <p:grpSpPr>
              <a:xfrm>
                <a:off x="9329760" y="1888920"/>
                <a:ext cx="457200" cy="1491120"/>
                <a:chOff x="9329760" y="1888920"/>
                <a:chExt cx="457200" cy="1491120"/>
              </a:xfrm>
            </p:grpSpPr>
            <p:sp>
              <p:nvSpPr>
                <p:cNvPr id="2281" name="Line 48"/>
                <p:cNvSpPr/>
                <p:nvPr/>
              </p:nvSpPr>
              <p:spPr>
                <a:xfrm>
                  <a:off x="9345960" y="1888920"/>
                  <a:ext cx="441000" cy="360"/>
                </a:xfrm>
                <a:prstGeom prst="line">
                  <a:avLst/>
                </a:prstGeom>
                <a:ln w="19050">
                  <a:solidFill>
                    <a:srgbClr val="000000"/>
                  </a:solidFill>
                  <a:round/>
                  <a:tailEnd len="med" type="triangle" w="med"/>
                </a:ln>
              </p:spPr>
              <p:style>
                <a:lnRef idx="0"/>
                <a:fillRef idx="0"/>
                <a:effectRef idx="0"/>
                <a:fontRef idx="minor"/>
              </p:style>
            </p:sp>
            <p:sp>
              <p:nvSpPr>
                <p:cNvPr id="2282" name="Line 49"/>
                <p:cNvSpPr/>
                <p:nvPr/>
              </p:nvSpPr>
              <p:spPr>
                <a:xfrm>
                  <a:off x="9329760" y="2627280"/>
                  <a:ext cx="441000" cy="360"/>
                </a:xfrm>
                <a:prstGeom prst="line">
                  <a:avLst/>
                </a:prstGeom>
                <a:ln w="19050">
                  <a:solidFill>
                    <a:srgbClr val="000000"/>
                  </a:solidFill>
                  <a:round/>
                  <a:tailEnd len="med" type="triangle" w="med"/>
                </a:ln>
              </p:spPr>
              <p:style>
                <a:lnRef idx="0"/>
                <a:fillRef idx="0"/>
                <a:effectRef idx="0"/>
                <a:fontRef idx="minor"/>
              </p:style>
            </p:sp>
            <p:sp>
              <p:nvSpPr>
                <p:cNvPr id="2283" name="Line 50"/>
                <p:cNvSpPr/>
                <p:nvPr/>
              </p:nvSpPr>
              <p:spPr>
                <a:xfrm>
                  <a:off x="9329760" y="3379680"/>
                  <a:ext cx="441000" cy="360"/>
                </a:xfrm>
                <a:prstGeom prst="line">
                  <a:avLst/>
                </a:prstGeom>
                <a:ln w="19050">
                  <a:solidFill>
                    <a:srgbClr val="000000"/>
                  </a:solidFill>
                  <a:round/>
                  <a:tailEnd len="med" type="triangle" w="med"/>
                </a:ln>
              </p:spPr>
              <p:style>
                <a:lnRef idx="0"/>
                <a:fillRef idx="0"/>
                <a:effectRef idx="0"/>
                <a:fontRef idx="minor"/>
              </p:style>
            </p:sp>
          </p:grpSp>
        </p:grpSp>
        <p:sp>
          <p:nvSpPr>
            <p:cNvPr id="2284" name="CustomShape 51"/>
            <p:cNvSpPr/>
            <p:nvPr/>
          </p:nvSpPr>
          <p:spPr>
            <a:xfrm>
              <a:off x="3108960" y="1704960"/>
              <a:ext cx="277200" cy="154800"/>
            </a:xfrm>
            <a:prstGeom prst="rect">
              <a:avLst/>
            </a:prstGeom>
            <a:solidFill>
              <a:srgbClr val="ff0000"/>
            </a:solidFill>
            <a:ln w="9525">
              <a:solidFill>
                <a:srgbClr val="000000"/>
              </a:solidFill>
              <a:miter/>
            </a:ln>
          </p:spPr>
          <p:style>
            <a:lnRef idx="0"/>
            <a:fillRef idx="0"/>
            <a:effectRef idx="0"/>
            <a:fontRef idx="minor"/>
          </p:style>
        </p:sp>
        <p:sp>
          <p:nvSpPr>
            <p:cNvPr id="2285" name="CustomShape 52"/>
            <p:cNvSpPr/>
            <p:nvPr/>
          </p:nvSpPr>
          <p:spPr>
            <a:xfrm>
              <a:off x="3094560" y="2470320"/>
              <a:ext cx="277200" cy="154800"/>
            </a:xfrm>
            <a:prstGeom prst="rect">
              <a:avLst/>
            </a:prstGeom>
            <a:solidFill>
              <a:srgbClr val="000099"/>
            </a:solidFill>
            <a:ln w="9525">
              <a:solidFill>
                <a:srgbClr val="000000"/>
              </a:solidFill>
              <a:miter/>
            </a:ln>
          </p:spPr>
          <p:style>
            <a:lnRef idx="0"/>
            <a:fillRef idx="0"/>
            <a:effectRef idx="0"/>
            <a:fontRef idx="minor"/>
          </p:style>
        </p:sp>
        <p:sp>
          <p:nvSpPr>
            <p:cNvPr id="2286" name="CustomShape 53"/>
            <p:cNvSpPr/>
            <p:nvPr/>
          </p:nvSpPr>
          <p:spPr>
            <a:xfrm>
              <a:off x="3080160" y="3224160"/>
              <a:ext cx="277200" cy="154800"/>
            </a:xfrm>
            <a:prstGeom prst="rect">
              <a:avLst/>
            </a:prstGeom>
            <a:solidFill>
              <a:srgbClr val="ff0000"/>
            </a:solidFill>
            <a:ln w="9525">
              <a:solidFill>
                <a:srgbClr val="000000"/>
              </a:solidFill>
              <a:miter/>
            </a:ln>
          </p:spPr>
          <p:style>
            <a:lnRef idx="0"/>
            <a:fillRef idx="0"/>
            <a:effectRef idx="0"/>
            <a:fontRef idx="minor"/>
          </p:style>
        </p:sp>
        <p:sp>
          <p:nvSpPr>
            <p:cNvPr id="2287" name="CustomShape 54"/>
            <p:cNvSpPr/>
            <p:nvPr/>
          </p:nvSpPr>
          <p:spPr>
            <a:xfrm>
              <a:off x="2715120" y="1712880"/>
              <a:ext cx="277200" cy="154800"/>
            </a:xfrm>
            <a:prstGeom prst="rect">
              <a:avLst/>
            </a:prstGeom>
            <a:solidFill>
              <a:srgbClr val="00cc99"/>
            </a:solidFill>
            <a:ln w="9525">
              <a:solidFill>
                <a:srgbClr val="000000"/>
              </a:solidFill>
              <a:miter/>
            </a:ln>
          </p:spPr>
          <p:style>
            <a:lnRef idx="0"/>
            <a:fillRef idx="0"/>
            <a:effectRef idx="0"/>
            <a:fontRef idx="minor"/>
          </p:style>
        </p:sp>
        <p:sp>
          <p:nvSpPr>
            <p:cNvPr id="2288" name="CustomShape 55"/>
            <p:cNvSpPr/>
            <p:nvPr/>
          </p:nvSpPr>
          <p:spPr>
            <a:xfrm>
              <a:off x="2708640" y="3198960"/>
              <a:ext cx="277200" cy="154800"/>
            </a:xfrm>
            <a:prstGeom prst="rect">
              <a:avLst/>
            </a:prstGeom>
            <a:solidFill>
              <a:srgbClr val="ff0000"/>
            </a:solidFill>
            <a:ln w="9525">
              <a:solidFill>
                <a:srgbClr val="000000"/>
              </a:solidFill>
              <a:miter/>
            </a:ln>
          </p:spPr>
          <p:style>
            <a:lnRef idx="0"/>
            <a:fillRef idx="0"/>
            <a:effectRef idx="0"/>
            <a:fontRef idx="minor"/>
          </p:style>
        </p:sp>
        <p:sp>
          <p:nvSpPr>
            <p:cNvPr id="2289" name="Line 56"/>
            <p:cNvSpPr/>
            <p:nvPr/>
          </p:nvSpPr>
          <p:spPr>
            <a:xfrm>
              <a:off x="3430800" y="1771560"/>
              <a:ext cx="1629000" cy="1440"/>
            </a:xfrm>
            <a:prstGeom prst="line">
              <a:avLst/>
            </a:prstGeom>
            <a:ln w="28575">
              <a:solidFill>
                <a:srgbClr val="ff0000"/>
              </a:solidFill>
              <a:prstDash val="dash"/>
              <a:round/>
              <a:tailEnd len="med" type="triangle" w="med"/>
            </a:ln>
          </p:spPr>
          <p:style>
            <a:lnRef idx="0"/>
            <a:fillRef idx="0"/>
            <a:effectRef idx="0"/>
            <a:fontRef idx="minor"/>
          </p:style>
        </p:sp>
        <p:sp>
          <p:nvSpPr>
            <p:cNvPr id="2290" name="CustomShape 57"/>
            <p:cNvSpPr/>
            <p:nvPr/>
          </p:nvSpPr>
          <p:spPr>
            <a:xfrm>
              <a:off x="3480480" y="2138400"/>
              <a:ext cx="1534320" cy="116604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291" name="CustomShape 58"/>
            <p:cNvSpPr/>
            <p:nvPr/>
          </p:nvSpPr>
          <p:spPr>
            <a:xfrm>
              <a:off x="2983320" y="3805200"/>
              <a:ext cx="2458440" cy="6386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at </a:t>
              </a:r>
              <a:r>
                <a:rPr b="0" i="1" lang="en-US" sz="1800" spc="-1" strike="noStrike">
                  <a:solidFill>
                    <a:srgbClr val="000000"/>
                  </a:solidFill>
                  <a:latin typeface="Arial"/>
                  <a:ea typeface="ＭＳ Ｐゴシック"/>
                </a:rPr>
                <a:t>t,</a:t>
              </a:r>
              <a:r>
                <a:rPr b="0" lang="en-US" sz="1800" spc="-1" strike="noStrike">
                  <a:solidFill>
                    <a:srgbClr val="000000"/>
                  </a:solidFill>
                  <a:latin typeface="Arial"/>
                  <a:ea typeface="ＭＳ Ｐゴシック"/>
                </a:rPr>
                <a:t> packets more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from input to output</a:t>
              </a:r>
              <a:endParaRPr b="0" lang="en-US" sz="1800" spc="-1" strike="noStrike">
                <a:latin typeface="Arial"/>
              </a:endParaRPr>
            </a:p>
          </p:txBody>
        </p:sp>
        <p:sp>
          <p:nvSpPr>
            <p:cNvPr id="2292" name="CustomShape 59"/>
            <p:cNvSpPr/>
            <p:nvPr/>
          </p:nvSpPr>
          <p:spPr>
            <a:xfrm>
              <a:off x="6826680" y="3789360"/>
              <a:ext cx="2458440" cy="3643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one packet time later</a:t>
              </a:r>
              <a:endParaRPr b="0" lang="en-US" sz="1800" spc="-1" strike="noStrike">
                <a:latin typeface="Arial"/>
              </a:endParaRPr>
            </a:p>
          </p:txBody>
        </p:sp>
        <p:sp>
          <p:nvSpPr>
            <p:cNvPr id="2293" name="CustomShape 60"/>
            <p:cNvSpPr/>
            <p:nvPr/>
          </p:nvSpPr>
          <p:spPr>
            <a:xfrm>
              <a:off x="3864960" y="2551320"/>
              <a:ext cx="746280" cy="576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4" name="CustomShape 61"/>
            <p:cNvSpPr/>
            <p:nvPr/>
          </p:nvSpPr>
          <p:spPr>
            <a:xfrm>
              <a:off x="7686000" y="2446560"/>
              <a:ext cx="746280" cy="576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5" name="CustomShape 62"/>
            <p:cNvSpPr/>
            <p:nvPr/>
          </p:nvSpPr>
          <p:spPr>
            <a:xfrm>
              <a:off x="9036720" y="1641600"/>
              <a:ext cx="277200" cy="154800"/>
            </a:xfrm>
            <a:prstGeom prst="rect">
              <a:avLst/>
            </a:prstGeom>
            <a:solidFill>
              <a:srgbClr val="ff0000"/>
            </a:solidFill>
            <a:ln w="9525">
              <a:solidFill>
                <a:srgbClr val="000000"/>
              </a:solidFill>
              <a:miter/>
            </a:ln>
          </p:spPr>
          <p:style>
            <a:lnRef idx="0"/>
            <a:fillRef idx="0"/>
            <a:effectRef idx="0"/>
            <a:fontRef idx="minor"/>
          </p:style>
        </p:sp>
        <p:sp>
          <p:nvSpPr>
            <p:cNvPr id="2296" name="CustomShape 63"/>
            <p:cNvSpPr/>
            <p:nvPr/>
          </p:nvSpPr>
          <p:spPr>
            <a:xfrm>
              <a:off x="9036720" y="2475000"/>
              <a:ext cx="277200" cy="154800"/>
            </a:xfrm>
            <a:prstGeom prst="rect">
              <a:avLst/>
            </a:prstGeom>
            <a:solidFill>
              <a:srgbClr val="3333cc"/>
            </a:solidFill>
            <a:ln w="9525">
              <a:solidFill>
                <a:srgbClr val="000000"/>
              </a:solidFill>
              <a:miter/>
            </a:ln>
          </p:spPr>
          <p:style>
            <a:lnRef idx="0"/>
            <a:fillRef idx="0"/>
            <a:effectRef idx="0"/>
            <a:fontRef idx="minor"/>
          </p:style>
        </p:sp>
        <p:sp>
          <p:nvSpPr>
            <p:cNvPr id="2297" name="CustomShape 64"/>
            <p:cNvSpPr/>
            <p:nvPr/>
          </p:nvSpPr>
          <p:spPr>
            <a:xfrm>
              <a:off x="9031680" y="1843200"/>
              <a:ext cx="277200" cy="154800"/>
            </a:xfrm>
            <a:prstGeom prst="rect">
              <a:avLst/>
            </a:prstGeom>
            <a:solidFill>
              <a:srgbClr val="ff0000"/>
            </a:solidFill>
            <a:ln w="9525">
              <a:solidFill>
                <a:srgbClr val="000000"/>
              </a:solidFill>
              <a:miter/>
            </a:ln>
          </p:spPr>
          <p:style>
            <a:lnRef idx="0"/>
            <a:fillRef idx="0"/>
            <a:effectRef idx="0"/>
            <a:fontRef idx="minor"/>
          </p:style>
        </p:sp>
        <p:sp>
          <p:nvSpPr>
            <p:cNvPr id="2298" name="CustomShape 65"/>
            <p:cNvSpPr/>
            <p:nvPr/>
          </p:nvSpPr>
          <p:spPr>
            <a:xfrm>
              <a:off x="6971400" y="1687680"/>
              <a:ext cx="277200" cy="154800"/>
            </a:xfrm>
            <a:prstGeom prst="rect">
              <a:avLst/>
            </a:prstGeom>
            <a:solidFill>
              <a:srgbClr val="00cc99"/>
            </a:solidFill>
            <a:ln w="9525">
              <a:solidFill>
                <a:srgbClr val="000000"/>
              </a:solidFill>
              <a:miter/>
            </a:ln>
          </p:spPr>
          <p:style>
            <a:lnRef idx="0"/>
            <a:fillRef idx="0"/>
            <a:effectRef idx="0"/>
            <a:fontRef idx="minor"/>
          </p:style>
        </p:sp>
        <p:sp>
          <p:nvSpPr>
            <p:cNvPr id="2299" name="CustomShape 66"/>
            <p:cNvSpPr/>
            <p:nvPr/>
          </p:nvSpPr>
          <p:spPr>
            <a:xfrm>
              <a:off x="6953760" y="3218040"/>
              <a:ext cx="277200" cy="154800"/>
            </a:xfrm>
            <a:prstGeom prst="rect">
              <a:avLst/>
            </a:prstGeom>
            <a:solidFill>
              <a:srgbClr val="ff0000"/>
            </a:solidFill>
            <a:ln w="9525">
              <a:solidFill>
                <a:srgbClr val="000000"/>
              </a:solidFill>
              <a:miter/>
            </a:ln>
          </p:spPr>
          <p:style>
            <a:lnRef idx="0"/>
            <a:fillRef idx="0"/>
            <a:effectRef idx="0"/>
            <a:fontRef idx="minor"/>
          </p:style>
        </p:sp>
        <p:sp>
          <p:nvSpPr>
            <p:cNvPr id="2300" name="CustomShape 67"/>
            <p:cNvSpPr/>
            <p:nvPr/>
          </p:nvSpPr>
          <p:spPr>
            <a:xfrm>
              <a:off x="7347600" y="2100240"/>
              <a:ext cx="1534320" cy="116604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301" name="CustomShape 68"/>
            <p:cNvSpPr/>
            <p:nvPr/>
          </p:nvSpPr>
          <p:spPr>
            <a:xfrm>
              <a:off x="7326720" y="1766880"/>
              <a:ext cx="1567800" cy="1509120"/>
            </a:xfrm>
            <a:custGeom>
              <a:avLst/>
              <a:gdLst/>
              <a:ahLst/>
              <a:rect l="l" t="t" r="r" b="b"/>
              <a:pathLst>
                <a:path w="1002" h="480">
                  <a:moveTo>
                    <a:pt x="0" y="2"/>
                  </a:moveTo>
                  <a:lnTo>
                    <a:pt x="522" y="0"/>
                  </a:lnTo>
                  <a:lnTo>
                    <a:pt x="1002" y="480"/>
                  </a:lnTo>
                </a:path>
              </a:pathLst>
            </a:custGeom>
            <a:noFill/>
            <a:ln w="28575">
              <a:solidFill>
                <a:srgbClr val="008000"/>
              </a:solidFill>
              <a:prstDash val="dash"/>
              <a:round/>
              <a:tailEnd len="med" type="triangle" w="med"/>
            </a:ln>
          </p:spPr>
          <p:style>
            <a:lnRef idx="0"/>
            <a:fillRef idx="0"/>
            <a:effectRef idx="0"/>
            <a:fontRef idx="minor"/>
          </p:style>
        </p:sp>
        <p:sp>
          <p:nvSpPr>
            <p:cNvPr id="2302" name="Line 69"/>
            <p:cNvSpPr/>
            <p:nvPr/>
          </p:nvSpPr>
          <p:spPr>
            <a:xfrm>
              <a:off x="3419640" y="2550960"/>
              <a:ext cx="1606680" cy="22320"/>
            </a:xfrm>
            <a:prstGeom prst="line">
              <a:avLst/>
            </a:prstGeom>
            <a:ln w="28575">
              <a:solidFill>
                <a:srgbClr val="3333cc"/>
              </a:solidFill>
              <a:prstDash val="dash"/>
              <a:round/>
              <a:tailEnd len="med" type="triangle" w="med"/>
            </a:ln>
          </p:spPr>
          <p:style>
            <a:lnRef idx="0"/>
            <a:fillRef idx="0"/>
            <a:effectRef idx="0"/>
            <a:fontRef idx="minor"/>
          </p:style>
        </p:sp>
        <p:sp>
          <p:nvSpPr>
            <p:cNvPr id="2303" name="CustomShape 70"/>
            <p:cNvSpPr/>
            <p:nvPr/>
          </p:nvSpPr>
          <p:spPr>
            <a:xfrm>
              <a:off x="2375280" y="1701720"/>
              <a:ext cx="277200" cy="154800"/>
            </a:xfrm>
            <a:prstGeom prst="rect">
              <a:avLst/>
            </a:prstGeom>
            <a:solidFill>
              <a:srgbClr val="3333cc"/>
            </a:solidFill>
            <a:ln w="9525">
              <a:solidFill>
                <a:srgbClr val="000000"/>
              </a:solidFill>
              <a:miter/>
            </a:ln>
          </p:spPr>
          <p:style>
            <a:lnRef idx="0"/>
            <a:fillRef idx="0"/>
            <a:effectRef idx="0"/>
            <a:fontRef idx="minor"/>
          </p:style>
        </p:sp>
        <p:sp>
          <p:nvSpPr>
            <p:cNvPr id="2304" name="CustomShape 71"/>
            <p:cNvSpPr/>
            <p:nvPr/>
          </p:nvSpPr>
          <p:spPr>
            <a:xfrm>
              <a:off x="6572880" y="1681200"/>
              <a:ext cx="277200" cy="154800"/>
            </a:xfrm>
            <a:prstGeom prst="rect">
              <a:avLst/>
            </a:prstGeom>
            <a:solidFill>
              <a:srgbClr val="3333cc"/>
            </a:solidFill>
            <a:ln w="9525">
              <a:solidFill>
                <a:srgbClr val="000000"/>
              </a:solidFill>
              <a:miter/>
            </a:ln>
          </p:spPr>
          <p:style>
            <a:lnRef idx="0"/>
            <a:fillRef idx="0"/>
            <a:effectRef idx="0"/>
            <a:fontRef idx="minor"/>
          </p:style>
        </p:sp>
      </p:grpSp>
      <p:sp>
        <p:nvSpPr>
          <p:cNvPr id="2305" name="CustomShape 72"/>
          <p:cNvSpPr/>
          <p:nvPr/>
        </p:nvSpPr>
        <p:spPr>
          <a:xfrm>
            <a:off x="900720" y="4672440"/>
            <a:ext cx="10057320" cy="17557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buffering when arrival rate via switch exceeds output line speed</a:t>
            </a:r>
            <a:endParaRPr b="0" lang="en-US" sz="2800" spc="-1" strike="noStrike">
              <a:latin typeface="Arial"/>
            </a:endParaRPr>
          </a:p>
          <a:p>
            <a:pPr marL="352440" indent="-221400">
              <a:lnSpc>
                <a:spcPct val="90000"/>
              </a:lnSpc>
              <a:spcBef>
                <a:spcPts val="1001"/>
              </a:spcBef>
              <a:buClr>
                <a:srgbClr val="0000a3"/>
              </a:buClr>
              <a:buFont typeface="Wingdings" charset="2"/>
              <a:buChar char=""/>
            </a:pPr>
            <a:r>
              <a:rPr b="0" i="1" lang="en-US" sz="2800" spc="-1" strike="noStrike">
                <a:solidFill>
                  <a:srgbClr val="cc0000"/>
                </a:solidFill>
                <a:latin typeface="Calibri"/>
                <a:ea typeface="ＭＳ Ｐゴシック"/>
              </a:rPr>
              <a:t>queueing (delay) and loss due to output port buffer overflow!</a:t>
            </a:r>
            <a:endParaRPr b="0" lang="en-US" sz="2800" spc="-1" strike="noStrike">
              <a:latin typeface="Arial"/>
            </a:endParaRPr>
          </a:p>
        </p:txBody>
      </p:sp>
      <p:sp>
        <p:nvSpPr>
          <p:cNvPr id="2306" name="CustomShape 7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67C6D61-CA6A-40FF-9423-AD24ECB16426}" type="slidenum">
              <a:rPr b="0" lang="en-US" sz="1100" spc="-1" strike="noStrike">
                <a:solidFill>
                  <a:srgbClr val="404040"/>
                </a:solidFill>
                <a:latin typeface="Calibri"/>
              </a:rPr>
              <a:t>31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7" name="CustomShape 1"/>
          <p:cNvSpPr/>
          <p:nvPr/>
        </p:nvSpPr>
        <p:spPr>
          <a:xfrm>
            <a:off x="852120" y="1386360"/>
            <a:ext cx="10514880" cy="2270520"/>
          </a:xfrm>
          <a:prstGeom prst="rect">
            <a:avLst/>
          </a:prstGeom>
          <a:noFill/>
          <a:ln w="0">
            <a:noFill/>
          </a:ln>
        </p:spPr>
        <p:style>
          <a:lnRef idx="0"/>
          <a:fillRef idx="0"/>
          <a:effectRef idx="0"/>
          <a:fontRef idx="minor"/>
        </p:style>
        <p:txBody>
          <a:bodyPr lIns="90000" rIns="90000" tIns="45000" bIns="45000">
            <a:no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RFC 3439 rule of thumb: average buffering equal to “typical” RTT (say 250 msec) times link capacity C</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e.g., C = 10 Gbps link: 2.5 Gbit buffer</a:t>
            </a:r>
            <a:endParaRPr b="0" lang="en-US" sz="2400" spc="-1" strike="noStrike">
              <a:latin typeface="Arial"/>
            </a:endParaRPr>
          </a:p>
        </p:txBody>
      </p:sp>
      <p:sp>
        <p:nvSpPr>
          <p:cNvPr id="2308"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How much buffering?</a:t>
            </a:r>
            <a:endParaRPr b="0" lang="en-US" sz="4400" spc="-1" strike="noStrike">
              <a:latin typeface="Arial"/>
            </a:endParaRPr>
          </a:p>
        </p:txBody>
      </p:sp>
      <p:sp>
        <p:nvSpPr>
          <p:cNvPr id="2309" name="CustomShape 3"/>
          <p:cNvSpPr/>
          <p:nvPr/>
        </p:nvSpPr>
        <p:spPr>
          <a:xfrm>
            <a:off x="878040" y="4169520"/>
            <a:ext cx="10514880" cy="2270520"/>
          </a:xfrm>
          <a:prstGeom prst="rect">
            <a:avLst/>
          </a:prstGeom>
          <a:noFill/>
          <a:ln w="0">
            <a:noFill/>
          </a:ln>
        </p:spPr>
        <p:style>
          <a:lnRef idx="0"/>
          <a:fillRef idx="0"/>
          <a:effectRef idx="0"/>
          <a:fontRef idx="minor"/>
        </p:style>
        <p:txBody>
          <a:bodyPr lIns="90000" rIns="90000" tIns="45000" bIns="45000">
            <a:no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but</a:t>
            </a:r>
            <a:r>
              <a:rPr b="0" i="1" lang="en-US" sz="2800" spc="-1" strike="noStrike">
                <a:solidFill>
                  <a:srgbClr val="000000"/>
                </a:solidFill>
                <a:latin typeface="Calibri"/>
                <a:ea typeface="ＭＳ Ｐゴシック"/>
              </a:rPr>
              <a:t> too </a:t>
            </a:r>
            <a:r>
              <a:rPr b="0" lang="en-US" sz="2800" spc="-1" strike="noStrike">
                <a:solidFill>
                  <a:srgbClr val="000000"/>
                </a:solidFill>
                <a:latin typeface="Calibri"/>
                <a:ea typeface="ＭＳ Ｐゴシック"/>
              </a:rPr>
              <a:t>much buffering can increase delays (particularly in home routers)</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long RTTs: poor performance for realtime apps, sluggish TCP response </a:t>
            </a:r>
            <a:endParaRPr b="0" lang="en-US" sz="2600" spc="-1" strike="noStrike">
              <a:latin typeface="Arial"/>
            </a:endParaRPr>
          </a:p>
          <a:p>
            <a:pPr lvl="1" marL="695160" indent="-23112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recall delay-based congestion control: “keep bottleneck link just full enough (busy) but no fuller”</a:t>
            </a:r>
            <a:endParaRPr b="0" lang="en-US" sz="2600" spc="-1" strike="noStrike">
              <a:latin typeface="Arial"/>
            </a:endParaRPr>
          </a:p>
        </p:txBody>
      </p:sp>
      <p:grpSp>
        <p:nvGrpSpPr>
          <p:cNvPr id="2310" name="Group 4"/>
          <p:cNvGrpSpPr/>
          <p:nvPr/>
        </p:nvGrpSpPr>
        <p:grpSpPr>
          <a:xfrm>
            <a:off x="878040" y="2664360"/>
            <a:ext cx="10514880" cy="1388160"/>
            <a:chOff x="878040" y="2664360"/>
            <a:chExt cx="10514880" cy="1388160"/>
          </a:xfrm>
        </p:grpSpPr>
        <p:grpSp>
          <p:nvGrpSpPr>
            <p:cNvPr id="2311" name="Group 5"/>
            <p:cNvGrpSpPr/>
            <p:nvPr/>
          </p:nvGrpSpPr>
          <p:grpSpPr>
            <a:xfrm>
              <a:off x="4300200" y="2944080"/>
              <a:ext cx="1151640" cy="1108440"/>
              <a:chOff x="4300200" y="2944080"/>
              <a:chExt cx="1151640" cy="1108440"/>
            </a:xfrm>
          </p:grpSpPr>
          <p:sp>
            <p:nvSpPr>
              <p:cNvPr id="2312" name="CustomShape 6"/>
              <p:cNvSpPr/>
              <p:nvPr/>
            </p:nvSpPr>
            <p:spPr>
              <a:xfrm>
                <a:off x="4300200" y="3129840"/>
                <a:ext cx="11516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RTT  C</a:t>
                </a:r>
                <a:endParaRPr b="0" lang="en-US" sz="2400" spc="-1" strike="noStrike">
                  <a:latin typeface="Arial"/>
                </a:endParaRPr>
              </a:p>
            </p:txBody>
          </p:sp>
          <p:sp>
            <p:nvSpPr>
              <p:cNvPr id="2313" name="CustomShape 7"/>
              <p:cNvSpPr/>
              <p:nvPr/>
            </p:nvSpPr>
            <p:spPr>
              <a:xfrm>
                <a:off x="4907880" y="2944080"/>
                <a:ext cx="293400" cy="577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314" name="Line 8"/>
              <p:cNvSpPr/>
              <p:nvPr/>
            </p:nvSpPr>
            <p:spPr>
              <a:xfrm>
                <a:off x="4303080" y="3526560"/>
                <a:ext cx="982800" cy="360"/>
              </a:xfrm>
              <a:prstGeom prst="line">
                <a:avLst/>
              </a:prstGeom>
              <a:ln w="9525">
                <a:solidFill>
                  <a:schemeClr val="tx1"/>
                </a:solidFill>
                <a:round/>
              </a:ln>
            </p:spPr>
            <p:style>
              <a:lnRef idx="0"/>
              <a:fillRef idx="0"/>
              <a:effectRef idx="0"/>
              <a:fontRef idx="minor"/>
            </p:style>
          </p:sp>
          <p:sp>
            <p:nvSpPr>
              <p:cNvPr id="2315" name="CustomShape 9"/>
              <p:cNvSpPr/>
              <p:nvPr/>
            </p:nvSpPr>
            <p:spPr>
              <a:xfrm>
                <a:off x="4562280" y="3596760"/>
                <a:ext cx="40032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N</a:t>
                </a:r>
                <a:endParaRPr b="0" lang="en-US" sz="2400" spc="-1" strike="noStrike">
                  <a:latin typeface="Arial"/>
                </a:endParaRPr>
              </a:p>
            </p:txBody>
          </p:sp>
          <p:sp>
            <p:nvSpPr>
              <p:cNvPr id="2316" name="CustomShape 10"/>
              <p:cNvSpPr/>
              <p:nvPr/>
            </p:nvSpPr>
            <p:spPr>
              <a:xfrm>
                <a:off x="4514400" y="3606120"/>
                <a:ext cx="442080" cy="331200"/>
              </a:xfrm>
              <a:custGeom>
                <a:avLst/>
                <a:gdLst/>
                <a:ahLst/>
                <a:rect l="l" t="t" r="r" b="b"/>
                <a:pathLst>
                  <a:path w="279" h="209">
                    <a:moveTo>
                      <a:pt x="0" y="148"/>
                    </a:moveTo>
                    <a:lnTo>
                      <a:pt x="26" y="105"/>
                    </a:lnTo>
                    <a:lnTo>
                      <a:pt x="44" y="209"/>
                    </a:lnTo>
                    <a:lnTo>
                      <a:pt x="61" y="0"/>
                    </a:lnTo>
                    <a:lnTo>
                      <a:pt x="279" y="0"/>
                    </a:lnTo>
                  </a:path>
                </a:pathLst>
              </a:custGeom>
              <a:noFill/>
              <a:ln w="9525">
                <a:solidFill>
                  <a:schemeClr val="tx1"/>
                </a:solidFill>
                <a:round/>
              </a:ln>
            </p:spPr>
            <p:style>
              <a:lnRef idx="0"/>
              <a:fillRef idx="0"/>
              <a:effectRef idx="0"/>
              <a:fontRef idx="minor"/>
            </p:style>
          </p:sp>
        </p:grpSp>
        <p:sp>
          <p:nvSpPr>
            <p:cNvPr id="2317" name="CustomShape 11"/>
            <p:cNvSpPr/>
            <p:nvPr/>
          </p:nvSpPr>
          <p:spPr>
            <a:xfrm>
              <a:off x="878040" y="2664360"/>
              <a:ext cx="10514880" cy="7675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more recent recommendation: with </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flows, buffering equal to </a:t>
              </a:r>
              <a:endParaRPr b="0" lang="en-US" sz="2800" spc="-1" strike="noStrike">
                <a:latin typeface="Arial"/>
              </a:endParaRPr>
            </a:p>
            <a:p>
              <a:pPr>
                <a:lnSpc>
                  <a:spcPct val="90000"/>
                </a:lnSpc>
                <a:spcBef>
                  <a:spcPts val="1001"/>
                </a:spcBef>
              </a:pPr>
              <a:endParaRPr b="0" lang="en-US" sz="2800" spc="-1" strike="noStrike">
                <a:latin typeface="Arial"/>
              </a:endParaRPr>
            </a:p>
          </p:txBody>
        </p:sp>
      </p:grpSp>
      <p:sp>
        <p:nvSpPr>
          <p:cNvPr id="2318" name="CustomShape 1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4ED9B37F-1F86-4BEE-80CD-65A1A0896222}" type="slidenum">
              <a:rPr b="0" lang="en-US" sz="1100" spc="-1" strike="noStrike">
                <a:solidFill>
                  <a:srgbClr val="404040"/>
                </a:solidFill>
                <a:latin typeface="Calibri"/>
              </a:rPr>
              <a:t>32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fill="hold">
                      <p:stCondLst>
                        <p:cond delay="indefinite"/>
                      </p:stCondLst>
                      <p:childTnLst>
                        <p:par>
                          <p:cTn id="454" fill="hold">
                            <p:stCondLst>
                              <p:cond delay="0"/>
                            </p:stCondLst>
                            <p:childTnLst>
                              <p:par>
                                <p:cTn id="455" nodeType="clickEffect" fill="hold" presetClass="entr" presetID="9">
                                  <p:stCondLst>
                                    <p:cond delay="0"/>
                                  </p:stCondLst>
                                  <p:childTnLst>
                                    <p:set>
                                      <p:cBhvr>
                                        <p:cTn id="456" dur="1" fill="hold">
                                          <p:stCondLst>
                                            <p:cond delay="0"/>
                                          </p:stCondLst>
                                        </p:cTn>
                                        <p:tgtEl>
                                          <p:spTgt spid="2310"/>
                                        </p:tgtEl>
                                        <p:attrNameLst>
                                          <p:attrName>style.visibility</p:attrName>
                                        </p:attrNameLst>
                                      </p:cBhvr>
                                      <p:to>
                                        <p:strVal val="visible"/>
                                      </p:to>
                                    </p:set>
                                    <p:animEffect filter="dissolve" transition="in">
                                      <p:cBhvr additive="repl">
                                        <p:cTn id="457" dur="500"/>
                                        <p:tgtEl>
                                          <p:spTgt spid="2310"/>
                                        </p:tgtEl>
                                      </p:cBhvr>
                                    </p:animEffec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9">
                                  <p:stCondLst>
                                    <p:cond delay="0"/>
                                  </p:stCondLst>
                                  <p:childTnLst>
                                    <p:set>
                                      <p:cBhvr>
                                        <p:cTn id="461" dur="1" fill="hold">
                                          <p:stCondLst>
                                            <p:cond delay="0"/>
                                          </p:stCondLst>
                                        </p:cTn>
                                        <p:tgtEl>
                                          <p:spTgt spid="2309"/>
                                        </p:tgtEl>
                                        <p:attrNameLst>
                                          <p:attrName>style.visibility</p:attrName>
                                        </p:attrNameLst>
                                      </p:cBhvr>
                                      <p:to>
                                        <p:strVal val="visible"/>
                                      </p:to>
                                    </p:set>
                                    <p:animEffect filter="dissolve" transition="in">
                                      <p:cBhvr additive="repl">
                                        <p:cTn id="462" dur="500"/>
                                        <p:tgtEl>
                                          <p:spTgt spid="2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Buffer Management</a:t>
            </a:r>
            <a:endParaRPr b="0" lang="en-US" sz="4400" spc="-1" strike="noStrike">
              <a:latin typeface="Arial"/>
            </a:endParaRPr>
          </a:p>
        </p:txBody>
      </p:sp>
      <p:sp>
        <p:nvSpPr>
          <p:cNvPr id="2320" name="CustomShape 2"/>
          <p:cNvSpPr/>
          <p:nvPr/>
        </p:nvSpPr>
        <p:spPr>
          <a:xfrm>
            <a:off x="6653880" y="1463040"/>
            <a:ext cx="4965840" cy="5008320"/>
          </a:xfrm>
          <a:prstGeom prst="rect">
            <a:avLst/>
          </a:prstGeom>
          <a:noFill/>
          <a:ln w="0">
            <a:noFill/>
          </a:ln>
        </p:spPr>
        <p:style>
          <a:lnRef idx="0"/>
          <a:fillRef idx="0"/>
          <a:effectRef idx="0"/>
          <a:fontRef idx="minor"/>
        </p:style>
        <p:txBody>
          <a:bodyPr lIns="90000" rIns="90000" tIns="45000" bIns="45000">
            <a:normAutofit/>
          </a:bodyPr>
          <a:p>
            <a:pPr marL="236520" indent="-223200">
              <a:lnSpc>
                <a:spcPct val="90000"/>
              </a:lnSpc>
              <a:spcBef>
                <a:spcPts val="1001"/>
              </a:spcBef>
              <a:tabLst>
                <a:tab algn="l" pos="0"/>
              </a:tabLst>
            </a:pPr>
            <a:r>
              <a:rPr b="0" lang="en-US" sz="3200" spc="-1" strike="noStrike">
                <a:solidFill>
                  <a:srgbClr val="c00000"/>
                </a:solidFill>
                <a:latin typeface="Calibri"/>
                <a:ea typeface="ＭＳ Ｐゴシック"/>
              </a:rPr>
              <a:t>buffer management: </a:t>
            </a:r>
            <a:endParaRPr b="0" lang="en-US" sz="3200" spc="-1" strike="noStrike">
              <a:latin typeface="Arial"/>
            </a:endParaRPr>
          </a:p>
          <a:p>
            <a:pPr marL="295200" indent="-281880">
              <a:lnSpc>
                <a:spcPct val="90000"/>
              </a:lnSpc>
              <a:spcBef>
                <a:spcPts val="1001"/>
              </a:spcBef>
              <a:buClr>
                <a:srgbClr val="0000a3"/>
              </a:buClr>
              <a:buFont typeface="Wingdings" charset="2"/>
              <a:buChar char=""/>
              <a:tabLst>
                <a:tab algn="l" pos="0"/>
              </a:tabLst>
            </a:pPr>
            <a:r>
              <a:rPr b="0" lang="en-US" sz="3200" spc="-1" strike="noStrike">
                <a:solidFill>
                  <a:srgbClr val="c00000"/>
                </a:solidFill>
                <a:latin typeface="Calibri"/>
                <a:ea typeface="ＭＳ Ｐゴシック"/>
              </a:rPr>
              <a:t>drop: </a:t>
            </a:r>
            <a:r>
              <a:rPr b="0" lang="en-US" sz="2800" spc="-1" strike="noStrike">
                <a:solidFill>
                  <a:srgbClr val="000000"/>
                </a:solidFill>
                <a:latin typeface="Calibri"/>
                <a:ea typeface="ＭＳ Ｐゴシック"/>
              </a:rPr>
              <a:t>which packet to add, drop when buffers are full</a:t>
            </a:r>
            <a:endParaRPr b="0" lang="en-US" sz="2800" spc="-1" strike="noStrike">
              <a:latin typeface="Arial"/>
            </a:endParaRPr>
          </a:p>
          <a:p>
            <a:pPr lvl="1" marL="695160" indent="-23112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tail drop: </a:t>
            </a:r>
            <a:r>
              <a:rPr b="0" lang="en-US" sz="2800" spc="-1" strike="noStrike">
                <a:solidFill>
                  <a:srgbClr val="000000"/>
                </a:solidFill>
                <a:latin typeface="Calibri"/>
                <a:ea typeface="Gill Sans MT"/>
              </a:rPr>
              <a:t>drop arriving packet</a:t>
            </a:r>
            <a:endParaRPr b="0" lang="en-US" sz="2800" spc="-1" strike="noStrike">
              <a:latin typeface="Arial"/>
            </a:endParaRPr>
          </a:p>
          <a:p>
            <a:pPr lvl="1" marL="695160" indent="-23112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priority: </a:t>
            </a:r>
            <a:r>
              <a:rPr b="0" lang="en-US" sz="2800" spc="-1" strike="noStrike">
                <a:solidFill>
                  <a:srgbClr val="000000"/>
                </a:solidFill>
                <a:latin typeface="Calibri"/>
                <a:ea typeface="Gill Sans MT"/>
              </a:rPr>
              <a:t>drop/remove on priority basis</a:t>
            </a:r>
            <a:endParaRPr b="0" lang="en-US" sz="2800" spc="-1" strike="noStrike">
              <a:latin typeface="Arial"/>
            </a:endParaRPr>
          </a:p>
        </p:txBody>
      </p:sp>
      <p:sp>
        <p:nvSpPr>
          <p:cNvPr id="2321" name="CustomShape 3"/>
          <p:cNvSpPr/>
          <p:nvPr/>
        </p:nvSpPr>
        <p:spPr>
          <a:xfrm>
            <a:off x="1368000" y="1895400"/>
            <a:ext cx="3508920" cy="1818720"/>
          </a:xfrm>
          <a:prstGeom prst="rect">
            <a:avLst/>
          </a:prstGeom>
          <a:solidFill>
            <a:srgbClr val="ffffff"/>
          </a:solidFill>
          <a:ln w="19050">
            <a:solidFill>
              <a:srgbClr val="5f5f5f"/>
            </a:solidFill>
            <a:miter/>
          </a:ln>
        </p:spPr>
        <p:style>
          <a:lnRef idx="0"/>
          <a:fillRef idx="0"/>
          <a:effectRef idx="0"/>
          <a:fontRef idx="minor"/>
        </p:style>
      </p:sp>
      <p:sp>
        <p:nvSpPr>
          <p:cNvPr id="2322" name="CustomShape 4"/>
          <p:cNvSpPr/>
          <p:nvPr/>
        </p:nvSpPr>
        <p:spPr>
          <a:xfrm>
            <a:off x="3817080" y="2504160"/>
            <a:ext cx="973800" cy="62028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termination</a:t>
            </a:r>
            <a:endParaRPr b="0" lang="en-US" sz="1400" spc="-1" strike="noStrike">
              <a:latin typeface="Arial"/>
            </a:endParaRPr>
          </a:p>
        </p:txBody>
      </p:sp>
      <p:sp>
        <p:nvSpPr>
          <p:cNvPr id="2323" name="CustomShape 5"/>
          <p:cNvSpPr/>
          <p:nvPr/>
        </p:nvSpPr>
        <p:spPr>
          <a:xfrm>
            <a:off x="2719440" y="2266200"/>
            <a:ext cx="965160" cy="1099440"/>
          </a:xfrm>
          <a:prstGeom prst="rect">
            <a:avLst/>
          </a:prstGeom>
          <a:solidFill>
            <a:srgbClr val="ffffff"/>
          </a:solidFill>
          <a:ln w="28575">
            <a:solidFill>
              <a:srgbClr val="3333cc"/>
            </a:solidFill>
            <a:miter/>
          </a:ln>
        </p:spPr>
        <p:style>
          <a:lnRef idx="0"/>
          <a:fillRef idx="0"/>
          <a:effectRef idx="0"/>
          <a:fontRef idx="minor"/>
        </p:style>
      </p:sp>
      <p:sp>
        <p:nvSpPr>
          <p:cNvPr id="2324" name="Line 6"/>
          <p:cNvSpPr/>
          <p:nvPr/>
        </p:nvSpPr>
        <p:spPr>
          <a:xfrm>
            <a:off x="2570400" y="2839320"/>
            <a:ext cx="159480" cy="1440"/>
          </a:xfrm>
          <a:prstGeom prst="line">
            <a:avLst/>
          </a:prstGeom>
          <a:ln w="28575">
            <a:solidFill>
              <a:srgbClr val="000000"/>
            </a:solidFill>
            <a:round/>
            <a:tailEnd len="med" type="triangle" w="med"/>
          </a:ln>
        </p:spPr>
        <p:style>
          <a:lnRef idx="0"/>
          <a:fillRef idx="0"/>
          <a:effectRef idx="0"/>
          <a:fontRef idx="minor"/>
        </p:style>
      </p:sp>
      <p:sp>
        <p:nvSpPr>
          <p:cNvPr id="2325" name="Line 7"/>
          <p:cNvSpPr/>
          <p:nvPr/>
        </p:nvSpPr>
        <p:spPr>
          <a:xfrm>
            <a:off x="3687840" y="2834640"/>
            <a:ext cx="159480" cy="1440"/>
          </a:xfrm>
          <a:prstGeom prst="line">
            <a:avLst/>
          </a:prstGeom>
          <a:ln w="28575">
            <a:solidFill>
              <a:srgbClr val="000000"/>
            </a:solidFill>
            <a:round/>
            <a:tailEnd len="med" type="triangle" w="med"/>
          </a:ln>
        </p:spPr>
        <p:style>
          <a:lnRef idx="0"/>
          <a:fillRef idx="0"/>
          <a:effectRef idx="0"/>
          <a:fontRef idx="minor"/>
        </p:style>
      </p:sp>
      <p:sp>
        <p:nvSpPr>
          <p:cNvPr id="2326" name="CustomShape 8"/>
          <p:cNvSpPr/>
          <p:nvPr/>
        </p:nvSpPr>
        <p:spPr>
          <a:xfrm>
            <a:off x="2747520" y="2416680"/>
            <a:ext cx="883800" cy="7758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327" name="CustomShape 9"/>
          <p:cNvSpPr/>
          <p:nvPr/>
        </p:nvSpPr>
        <p:spPr>
          <a:xfrm>
            <a:off x="333000" y="2208960"/>
            <a:ext cx="883800" cy="7758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switch</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fabric</a:t>
            </a:r>
            <a:endParaRPr b="0" lang="en-US" sz="1600" spc="-1" strike="noStrike">
              <a:latin typeface="Arial"/>
            </a:endParaRPr>
          </a:p>
        </p:txBody>
      </p:sp>
      <p:grpSp>
        <p:nvGrpSpPr>
          <p:cNvPr id="2328" name="Group 10"/>
          <p:cNvGrpSpPr/>
          <p:nvPr/>
        </p:nvGrpSpPr>
        <p:grpSpPr>
          <a:xfrm>
            <a:off x="1448640" y="2004480"/>
            <a:ext cx="1153080" cy="1613520"/>
            <a:chOff x="1448640" y="2004480"/>
            <a:chExt cx="1153080" cy="1613520"/>
          </a:xfrm>
        </p:grpSpPr>
        <p:sp>
          <p:nvSpPr>
            <p:cNvPr id="2329" name="CustomShape 11"/>
            <p:cNvSpPr/>
            <p:nvPr/>
          </p:nvSpPr>
          <p:spPr>
            <a:xfrm>
              <a:off x="1495440" y="2004480"/>
              <a:ext cx="1045080" cy="1613520"/>
            </a:xfrm>
            <a:prstGeom prst="rect">
              <a:avLst/>
            </a:prstGeom>
            <a:solidFill>
              <a:srgbClr val="ffffff"/>
            </a:solidFill>
            <a:ln w="28575">
              <a:solidFill>
                <a:srgbClr val="ff0000"/>
              </a:solidFill>
              <a:miter/>
            </a:ln>
          </p:spPr>
          <p:style>
            <a:lnRef idx="0"/>
            <a:fillRef idx="0"/>
            <a:effectRef idx="0"/>
            <a:fontRef idx="minor"/>
          </p:style>
        </p:sp>
        <p:sp>
          <p:nvSpPr>
            <p:cNvPr id="2330" name="CustomShape 12"/>
            <p:cNvSpPr/>
            <p:nvPr/>
          </p:nvSpPr>
          <p:spPr>
            <a:xfrm>
              <a:off x="1448640" y="2041560"/>
              <a:ext cx="1153080" cy="1550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 </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scheduling</a:t>
              </a:r>
              <a:endParaRPr b="0" lang="en-US" sz="1600" spc="-1" strike="noStrike">
                <a:latin typeface="Arial"/>
              </a:endParaRPr>
            </a:p>
          </p:txBody>
        </p:sp>
        <p:grpSp>
          <p:nvGrpSpPr>
            <p:cNvPr id="2331" name="Group 13"/>
            <p:cNvGrpSpPr/>
            <p:nvPr/>
          </p:nvGrpSpPr>
          <p:grpSpPr>
            <a:xfrm>
              <a:off x="1602000" y="2660400"/>
              <a:ext cx="831960" cy="438120"/>
              <a:chOff x="1602000" y="2660400"/>
              <a:chExt cx="831960" cy="438120"/>
            </a:xfrm>
          </p:grpSpPr>
          <p:sp>
            <p:nvSpPr>
              <p:cNvPr id="2332" name="CustomShape 14"/>
              <p:cNvSpPr/>
              <p:nvPr/>
            </p:nvSpPr>
            <p:spPr>
              <a:xfrm>
                <a:off x="1602000" y="2660400"/>
                <a:ext cx="831960" cy="438120"/>
              </a:xfrm>
              <a:prstGeom prst="rect">
                <a:avLst/>
              </a:prstGeom>
              <a:solidFill>
                <a:srgbClr val="ff0000"/>
              </a:solidFill>
              <a:ln w="38100">
                <a:solidFill>
                  <a:srgbClr val="ffffff"/>
                </a:solidFill>
                <a:miter/>
              </a:ln>
            </p:spPr>
            <p:style>
              <a:lnRef idx="0"/>
              <a:fillRef idx="0"/>
              <a:effectRef idx="0"/>
              <a:fontRef idx="minor"/>
            </p:style>
          </p:sp>
          <p:sp>
            <p:nvSpPr>
              <p:cNvPr id="2333" name="Line 15"/>
              <p:cNvSpPr/>
              <p:nvPr/>
            </p:nvSpPr>
            <p:spPr>
              <a:xfrm>
                <a:off x="1710720" y="2669040"/>
                <a:ext cx="1440" cy="419760"/>
              </a:xfrm>
              <a:prstGeom prst="line">
                <a:avLst/>
              </a:prstGeom>
              <a:ln w="38100">
                <a:solidFill>
                  <a:srgbClr val="ffffff"/>
                </a:solidFill>
                <a:round/>
              </a:ln>
            </p:spPr>
            <p:style>
              <a:lnRef idx="0"/>
              <a:fillRef idx="0"/>
              <a:effectRef idx="0"/>
              <a:fontRef idx="minor"/>
            </p:style>
          </p:sp>
          <p:sp>
            <p:nvSpPr>
              <p:cNvPr id="2334" name="Line 16"/>
              <p:cNvSpPr/>
              <p:nvPr/>
            </p:nvSpPr>
            <p:spPr>
              <a:xfrm>
                <a:off x="1800360" y="2671920"/>
                <a:ext cx="1800" cy="417600"/>
              </a:xfrm>
              <a:prstGeom prst="line">
                <a:avLst/>
              </a:prstGeom>
              <a:ln w="38100">
                <a:solidFill>
                  <a:srgbClr val="ffffff"/>
                </a:solidFill>
                <a:round/>
              </a:ln>
            </p:spPr>
            <p:style>
              <a:lnRef idx="0"/>
              <a:fillRef idx="0"/>
              <a:effectRef idx="0"/>
              <a:fontRef idx="minor"/>
            </p:style>
          </p:sp>
          <p:sp>
            <p:nvSpPr>
              <p:cNvPr id="2335" name="Line 17"/>
              <p:cNvSpPr/>
              <p:nvPr/>
            </p:nvSpPr>
            <p:spPr>
              <a:xfrm>
                <a:off x="1890720" y="2667960"/>
                <a:ext cx="1800" cy="419760"/>
              </a:xfrm>
              <a:prstGeom prst="line">
                <a:avLst/>
              </a:prstGeom>
              <a:ln w="38100">
                <a:solidFill>
                  <a:srgbClr val="ffffff"/>
                </a:solidFill>
                <a:round/>
              </a:ln>
            </p:spPr>
            <p:style>
              <a:lnRef idx="0"/>
              <a:fillRef idx="0"/>
              <a:effectRef idx="0"/>
              <a:fontRef idx="minor"/>
            </p:style>
          </p:sp>
          <p:sp>
            <p:nvSpPr>
              <p:cNvPr id="2336" name="Line 18"/>
              <p:cNvSpPr/>
              <p:nvPr/>
            </p:nvSpPr>
            <p:spPr>
              <a:xfrm>
                <a:off x="1979640" y="2669040"/>
                <a:ext cx="1800" cy="419760"/>
              </a:xfrm>
              <a:prstGeom prst="line">
                <a:avLst/>
              </a:prstGeom>
              <a:ln w="38100">
                <a:solidFill>
                  <a:srgbClr val="ffffff"/>
                </a:solidFill>
                <a:round/>
              </a:ln>
            </p:spPr>
            <p:style>
              <a:lnRef idx="0"/>
              <a:fillRef idx="0"/>
              <a:effectRef idx="0"/>
              <a:fontRef idx="minor"/>
            </p:style>
          </p:sp>
          <p:sp>
            <p:nvSpPr>
              <p:cNvPr id="2337" name="Line 19"/>
              <p:cNvSpPr/>
              <p:nvPr/>
            </p:nvSpPr>
            <p:spPr>
              <a:xfrm>
                <a:off x="2070360" y="2667960"/>
                <a:ext cx="1440" cy="419760"/>
              </a:xfrm>
              <a:prstGeom prst="line">
                <a:avLst/>
              </a:prstGeom>
              <a:ln w="38100">
                <a:solidFill>
                  <a:srgbClr val="ffffff"/>
                </a:solidFill>
                <a:round/>
              </a:ln>
            </p:spPr>
            <p:style>
              <a:lnRef idx="0"/>
              <a:fillRef idx="0"/>
              <a:effectRef idx="0"/>
              <a:fontRef idx="minor"/>
            </p:style>
          </p:sp>
          <p:sp>
            <p:nvSpPr>
              <p:cNvPr id="2338" name="Line 20"/>
              <p:cNvSpPr/>
              <p:nvPr/>
            </p:nvSpPr>
            <p:spPr>
              <a:xfrm>
                <a:off x="2159280" y="2667960"/>
                <a:ext cx="1440" cy="419760"/>
              </a:xfrm>
              <a:prstGeom prst="line">
                <a:avLst/>
              </a:prstGeom>
              <a:ln w="38100">
                <a:solidFill>
                  <a:srgbClr val="ffffff"/>
                </a:solidFill>
                <a:round/>
              </a:ln>
            </p:spPr>
            <p:style>
              <a:lnRef idx="0"/>
              <a:fillRef idx="0"/>
              <a:effectRef idx="0"/>
              <a:fontRef idx="minor"/>
            </p:style>
          </p:sp>
          <p:sp>
            <p:nvSpPr>
              <p:cNvPr id="2339" name="Line 21"/>
              <p:cNvSpPr/>
              <p:nvPr/>
            </p:nvSpPr>
            <p:spPr>
              <a:xfrm>
                <a:off x="2251080" y="2669040"/>
                <a:ext cx="1800" cy="419760"/>
              </a:xfrm>
              <a:prstGeom prst="line">
                <a:avLst/>
              </a:prstGeom>
              <a:ln w="38100">
                <a:solidFill>
                  <a:srgbClr val="ffffff"/>
                </a:solidFill>
                <a:round/>
              </a:ln>
            </p:spPr>
            <p:style>
              <a:lnRef idx="0"/>
              <a:fillRef idx="0"/>
              <a:effectRef idx="0"/>
              <a:fontRef idx="minor"/>
            </p:style>
          </p:sp>
          <p:sp>
            <p:nvSpPr>
              <p:cNvPr id="2340" name="Line 22"/>
              <p:cNvSpPr/>
              <p:nvPr/>
            </p:nvSpPr>
            <p:spPr>
              <a:xfrm>
                <a:off x="2337840" y="2671920"/>
                <a:ext cx="1440" cy="417600"/>
              </a:xfrm>
              <a:prstGeom prst="line">
                <a:avLst/>
              </a:prstGeom>
              <a:ln w="38100">
                <a:solidFill>
                  <a:srgbClr val="ffffff"/>
                </a:solidFill>
                <a:round/>
              </a:ln>
            </p:spPr>
            <p:style>
              <a:lnRef idx="0"/>
              <a:fillRef idx="0"/>
              <a:effectRef idx="0"/>
              <a:fontRef idx="minor"/>
            </p:style>
          </p:sp>
        </p:grpSp>
      </p:grpSp>
      <p:sp>
        <p:nvSpPr>
          <p:cNvPr id="2341" name="Line 23"/>
          <p:cNvSpPr/>
          <p:nvPr/>
        </p:nvSpPr>
        <p:spPr>
          <a:xfrm>
            <a:off x="1105560" y="1811520"/>
            <a:ext cx="9360" cy="2057400"/>
          </a:xfrm>
          <a:prstGeom prst="line">
            <a:avLst/>
          </a:prstGeom>
          <a:ln w="28575">
            <a:solidFill>
              <a:srgbClr val="000000"/>
            </a:solidFill>
            <a:round/>
          </a:ln>
        </p:spPr>
        <p:style>
          <a:lnRef idx="0"/>
          <a:fillRef idx="0"/>
          <a:effectRef idx="0"/>
          <a:fontRef idx="minor"/>
        </p:style>
      </p:sp>
      <p:sp>
        <p:nvSpPr>
          <p:cNvPr id="2342" name="Line 24"/>
          <p:cNvSpPr/>
          <p:nvPr/>
        </p:nvSpPr>
        <p:spPr>
          <a:xfrm>
            <a:off x="1099080" y="2826000"/>
            <a:ext cx="415080" cy="360"/>
          </a:xfrm>
          <a:prstGeom prst="line">
            <a:avLst/>
          </a:prstGeom>
          <a:ln w="28575">
            <a:solidFill>
              <a:srgbClr val="000000"/>
            </a:solidFill>
            <a:round/>
            <a:tailEnd len="med" type="triangle" w="med"/>
          </a:ln>
        </p:spPr>
        <p:style>
          <a:lnRef idx="0"/>
          <a:fillRef idx="0"/>
          <a:effectRef idx="0"/>
          <a:fontRef idx="minor"/>
        </p:style>
      </p:sp>
      <p:sp>
        <p:nvSpPr>
          <p:cNvPr id="2343" name="CustomShape 25"/>
          <p:cNvSpPr/>
          <p:nvPr/>
        </p:nvSpPr>
        <p:spPr>
          <a:xfrm>
            <a:off x="4802040" y="2800440"/>
            <a:ext cx="442080" cy="360"/>
          </a:xfrm>
          <a:custGeom>
            <a:avLst/>
            <a:gdLst/>
            <a:ahLst/>
            <a:rect l="l" t="t" r="r" b="b"/>
            <a:pathLst>
              <a:path w="21600" h="21600">
                <a:moveTo>
                  <a:pt x="0" y="0"/>
                </a:moveTo>
                <a:lnTo>
                  <a:pt x="21600" y="21600"/>
                </a:lnTo>
              </a:path>
            </a:pathLst>
          </a:custGeom>
          <a:noFill/>
          <a:ln w="254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344" name="CustomShape 26"/>
          <p:cNvSpPr/>
          <p:nvPr/>
        </p:nvSpPr>
        <p:spPr>
          <a:xfrm>
            <a:off x="6549120" y="4457520"/>
            <a:ext cx="4965840" cy="121284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1001"/>
              </a:spcBef>
              <a:buClr>
                <a:srgbClr val="0000a3"/>
              </a:buClr>
              <a:buFont typeface="Wingdings" charset="2"/>
              <a:buChar char=""/>
            </a:pPr>
            <a:r>
              <a:rPr b="0" lang="en-US" sz="3200" spc="-1" strike="noStrike">
                <a:solidFill>
                  <a:srgbClr val="c00000"/>
                </a:solidFill>
                <a:latin typeface="Calibri"/>
                <a:ea typeface="Gill Sans MT"/>
              </a:rPr>
              <a:t>marking: </a:t>
            </a:r>
            <a:r>
              <a:rPr b="0" lang="en-US" sz="2800" spc="-1" strike="noStrike">
                <a:solidFill>
                  <a:srgbClr val="000000"/>
                </a:solidFill>
                <a:latin typeface="Calibri"/>
                <a:ea typeface="Gill Sans MT"/>
              </a:rPr>
              <a:t>which packets to mark to signal congestion (ECN, RED)</a:t>
            </a:r>
            <a:endParaRPr b="0" lang="en-US" sz="2800" spc="-1" strike="noStrike">
              <a:latin typeface="Arial"/>
            </a:endParaRPr>
          </a:p>
          <a:p>
            <a:pPr marL="403200" indent="-389880">
              <a:lnSpc>
                <a:spcPct val="90000"/>
              </a:lnSpc>
              <a:spcBef>
                <a:spcPts val="1001"/>
              </a:spcBef>
              <a:tabLst>
                <a:tab algn="l" pos="0"/>
              </a:tabLst>
            </a:pPr>
            <a:endParaRPr b="0" lang="en-US" sz="2800" spc="-1" strike="noStrike">
              <a:latin typeface="Arial"/>
            </a:endParaRPr>
          </a:p>
        </p:txBody>
      </p:sp>
      <p:sp>
        <p:nvSpPr>
          <p:cNvPr id="2345" name="CustomShape 27"/>
          <p:cNvSpPr/>
          <p:nvPr/>
        </p:nvSpPr>
        <p:spPr>
          <a:xfrm>
            <a:off x="4856400" y="2377440"/>
            <a:ext cx="34668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nvGrpSpPr>
          <p:cNvPr id="2346" name="Group 28"/>
          <p:cNvGrpSpPr/>
          <p:nvPr/>
        </p:nvGrpSpPr>
        <p:grpSpPr>
          <a:xfrm>
            <a:off x="930240" y="4556880"/>
            <a:ext cx="4313880" cy="1685880"/>
            <a:chOff x="930240" y="4556880"/>
            <a:chExt cx="4313880" cy="1685880"/>
          </a:xfrm>
        </p:grpSpPr>
        <p:grpSp>
          <p:nvGrpSpPr>
            <p:cNvPr id="2347" name="Group 29"/>
            <p:cNvGrpSpPr/>
            <p:nvPr/>
          </p:nvGrpSpPr>
          <p:grpSpPr>
            <a:xfrm>
              <a:off x="930240" y="4556880"/>
              <a:ext cx="4313880" cy="1685880"/>
              <a:chOff x="930240" y="4556880"/>
              <a:chExt cx="4313880" cy="1685880"/>
            </a:xfrm>
          </p:grpSpPr>
          <p:grpSp>
            <p:nvGrpSpPr>
              <p:cNvPr id="2348" name="Group 30"/>
              <p:cNvGrpSpPr/>
              <p:nvPr/>
            </p:nvGrpSpPr>
            <p:grpSpPr>
              <a:xfrm>
                <a:off x="1767240" y="5155200"/>
                <a:ext cx="939240" cy="564840"/>
                <a:chOff x="1767240" y="5155200"/>
                <a:chExt cx="939240" cy="564840"/>
              </a:xfrm>
            </p:grpSpPr>
            <p:grpSp>
              <p:nvGrpSpPr>
                <p:cNvPr id="2349" name="Group 31"/>
                <p:cNvGrpSpPr/>
                <p:nvPr/>
              </p:nvGrpSpPr>
              <p:grpSpPr>
                <a:xfrm>
                  <a:off x="1767240" y="5155200"/>
                  <a:ext cx="928440" cy="564840"/>
                  <a:chOff x="1767240" y="5155200"/>
                  <a:chExt cx="928440" cy="564840"/>
                </a:xfrm>
              </p:grpSpPr>
              <p:sp>
                <p:nvSpPr>
                  <p:cNvPr id="2350" name="CustomShape 32"/>
                  <p:cNvSpPr/>
                  <p:nvPr/>
                </p:nvSpPr>
                <p:spPr>
                  <a:xfrm>
                    <a:off x="1767240" y="5155200"/>
                    <a:ext cx="928440" cy="5623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51" name="Line 33"/>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52" name="Line 34"/>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53" name="Line 35"/>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54" name="Line 36"/>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55" name="Line 37"/>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56" name="Line 38"/>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57" name="Line 39"/>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58" name="CustomShape 40"/>
                <p:cNvSpPr/>
                <p:nvPr/>
              </p:nvSpPr>
              <p:spPr>
                <a:xfrm>
                  <a:off x="2013840" y="5163120"/>
                  <a:ext cx="692640" cy="551880"/>
                </a:xfrm>
                <a:prstGeom prst="rect">
                  <a:avLst/>
                </a:prstGeom>
                <a:solidFill>
                  <a:srgbClr val="ff0000">
                    <a:alpha val="71000"/>
                  </a:srgbClr>
                </a:solidFill>
                <a:ln w="0">
                  <a:noFill/>
                </a:ln>
              </p:spPr>
              <p:style>
                <a:lnRef idx="0"/>
                <a:fillRef idx="0"/>
                <a:effectRef idx="0"/>
                <a:fontRef idx="minor"/>
              </p:style>
            </p:sp>
          </p:grpSp>
          <p:sp>
            <p:nvSpPr>
              <p:cNvPr id="2359" name="CustomShape 41"/>
              <p:cNvSpPr/>
              <p:nvPr/>
            </p:nvSpPr>
            <p:spPr>
              <a:xfrm>
                <a:off x="3150360" y="5126400"/>
                <a:ext cx="631080" cy="62784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60" name="CustomShape 42"/>
              <p:cNvSpPr/>
              <p:nvPr/>
            </p:nvSpPr>
            <p:spPr>
              <a:xfrm>
                <a:off x="1085040" y="5437440"/>
                <a:ext cx="62784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61" name="CustomShape 43"/>
              <p:cNvSpPr/>
              <p:nvPr/>
            </p:nvSpPr>
            <p:spPr>
              <a:xfrm>
                <a:off x="1587240" y="5721840"/>
                <a:ext cx="126108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62" name="CustomShape 44"/>
              <p:cNvSpPr/>
              <p:nvPr/>
            </p:nvSpPr>
            <p:spPr>
              <a:xfrm>
                <a:off x="943200" y="5482080"/>
                <a:ext cx="7567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63" name="CustomShape 45"/>
              <p:cNvSpPr/>
              <p:nvPr/>
            </p:nvSpPr>
            <p:spPr>
              <a:xfrm>
                <a:off x="3782160" y="5440680"/>
                <a:ext cx="55980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64" name="CustomShape 46"/>
              <p:cNvSpPr/>
              <p:nvPr/>
            </p:nvSpPr>
            <p:spPr>
              <a:xfrm>
                <a:off x="4209840" y="5231160"/>
                <a:ext cx="103428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65" name="CustomShape 47"/>
              <p:cNvSpPr/>
              <p:nvPr/>
            </p:nvSpPr>
            <p:spPr>
              <a:xfrm>
                <a:off x="3017520" y="5726520"/>
                <a:ext cx="8467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66" name="CustomShape 48"/>
              <p:cNvSpPr/>
              <p:nvPr/>
            </p:nvSpPr>
            <p:spPr>
              <a:xfrm>
                <a:off x="2707200" y="5439600"/>
                <a:ext cx="442440" cy="36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67" name="CustomShape 49"/>
              <p:cNvSpPr/>
              <p:nvPr/>
            </p:nvSpPr>
            <p:spPr>
              <a:xfrm>
                <a:off x="930240" y="4556880"/>
                <a:ext cx="2769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Abstraction</a:t>
                </a:r>
                <a:r>
                  <a:rPr b="0" lang="en-US" sz="2400" spc="-1" strike="noStrike">
                    <a:solidFill>
                      <a:srgbClr val="000000"/>
                    </a:solidFill>
                    <a:latin typeface="Calibri"/>
                    <a:ea typeface="DejaVu Sans"/>
                  </a:rPr>
                  <a:t>: queue</a:t>
                </a:r>
                <a:endParaRPr b="0" lang="en-US" sz="2400" spc="-1" strike="noStrike">
                  <a:latin typeface="Arial"/>
                </a:endParaRPr>
              </a:p>
            </p:txBody>
          </p:sp>
        </p:grpSp>
        <p:sp>
          <p:nvSpPr>
            <p:cNvPr id="2368" name="CustomShape 50"/>
            <p:cNvSpPr/>
            <p:nvPr/>
          </p:nvSpPr>
          <p:spPr>
            <a:xfrm>
              <a:off x="3279960" y="5206680"/>
              <a:ext cx="34668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369" name="CustomShape 51"/>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990E129-A1A7-4EB7-AB32-EE634F76166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indefinite"/>
                      </p:stCondLst>
                      <p:childTnLst>
                        <p:par>
                          <p:cTn id="466" fill="hold">
                            <p:stCondLst>
                              <p:cond delay="0"/>
                            </p:stCondLst>
                            <p:childTnLst>
                              <p:par>
                                <p:cTn id="467" nodeType="clickEffect" fill="hold" presetClass="entr" presetID="9">
                                  <p:stCondLst>
                                    <p:cond delay="0"/>
                                  </p:stCondLst>
                                  <p:childTnLst>
                                    <p:set>
                                      <p:cBhvr>
                                        <p:cTn id="468" dur="1" fill="hold">
                                          <p:stCondLst>
                                            <p:cond delay="0"/>
                                          </p:stCondLst>
                                        </p:cTn>
                                        <p:tgtEl>
                                          <p:spTgt spid="2346"/>
                                        </p:tgtEl>
                                        <p:attrNameLst>
                                          <p:attrName>style.visibility</p:attrName>
                                        </p:attrNameLst>
                                      </p:cBhvr>
                                      <p:to>
                                        <p:strVal val="visible"/>
                                      </p:to>
                                    </p:set>
                                    <p:animEffect filter="dissolve" transition="in">
                                      <p:cBhvr additive="repl">
                                        <p:cTn id="469" dur="500"/>
                                        <p:tgtEl>
                                          <p:spTgt spid="2346"/>
                                        </p:tgtEl>
                                      </p:cBhvr>
                                    </p:animEffect>
                                  </p:childTnLst>
                                </p:cTn>
                              </p:par>
                            </p:childTnLst>
                          </p:cTn>
                        </p:par>
                      </p:childTnLst>
                    </p:cTn>
                  </p:par>
                  <p:par>
                    <p:cTn id="470" fill="hold">
                      <p:stCondLst>
                        <p:cond delay="indefinite"/>
                      </p:stCondLst>
                      <p:childTnLst>
                        <p:par>
                          <p:cTn id="471" fill="hold">
                            <p:stCondLst>
                              <p:cond delay="0"/>
                            </p:stCondLst>
                            <p:childTnLst>
                              <p:par>
                                <p:cTn id="472" nodeType="clickEffect" fill="hold" presetClass="entr" presetID="9">
                                  <p:stCondLst>
                                    <p:cond delay="0"/>
                                  </p:stCondLst>
                                  <p:childTnLst>
                                    <p:set>
                                      <p:cBhvr>
                                        <p:cTn id="473" dur="1" fill="hold">
                                          <p:stCondLst>
                                            <p:cond delay="0"/>
                                          </p:stCondLst>
                                        </p:cTn>
                                        <p:tgtEl>
                                          <p:spTgt spid="2320"/>
                                        </p:tgtEl>
                                        <p:attrNameLst>
                                          <p:attrName>style.visibility</p:attrName>
                                        </p:attrNameLst>
                                      </p:cBhvr>
                                      <p:to>
                                        <p:strVal val="visible"/>
                                      </p:to>
                                    </p:set>
                                    <p:animEffect filter="dissolve" transition="in">
                                      <p:cBhvr additive="repl">
                                        <p:cTn id="474" dur="500"/>
                                        <p:tgtEl>
                                          <p:spTgt spid="2320"/>
                                        </p:tgtEl>
                                      </p:cBhvr>
                                    </p:animEffec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9">
                                  <p:stCondLst>
                                    <p:cond delay="0"/>
                                  </p:stCondLst>
                                  <p:childTnLst>
                                    <p:set>
                                      <p:cBhvr>
                                        <p:cTn id="478" dur="1" fill="hold">
                                          <p:stCondLst>
                                            <p:cond delay="0"/>
                                          </p:stCondLst>
                                        </p:cTn>
                                        <p:tgtEl>
                                          <p:spTgt spid="2344"/>
                                        </p:tgtEl>
                                        <p:attrNameLst>
                                          <p:attrName>style.visibility</p:attrName>
                                        </p:attrNameLst>
                                      </p:cBhvr>
                                      <p:to>
                                        <p:strVal val="visible"/>
                                      </p:to>
                                    </p:set>
                                    <p:animEffect filter="dissolve" transition="in">
                                      <p:cBhvr additive="repl">
                                        <p:cTn id="479" dur="500"/>
                                        <p:tgtEl>
                                          <p:spTgt spid="2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CustomShape 1"/>
          <p:cNvSpPr/>
          <p:nvPr/>
        </p:nvSpPr>
        <p:spPr>
          <a:xfrm>
            <a:off x="767880" y="1499040"/>
            <a:ext cx="5083560" cy="377568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3200" spc="-1" strike="noStrike">
                <a:solidFill>
                  <a:srgbClr val="c00000"/>
                </a:solidFill>
                <a:latin typeface="Calibri"/>
                <a:ea typeface="ＭＳ Ｐゴシック"/>
              </a:rPr>
              <a:t>packet scheduling: </a:t>
            </a:r>
            <a:r>
              <a:rPr b="0" lang="en-US" sz="2800" spc="-1" strike="noStrike">
                <a:solidFill>
                  <a:srgbClr val="000000"/>
                </a:solidFill>
                <a:latin typeface="Calibri"/>
                <a:ea typeface="ＭＳ Ｐゴシック"/>
              </a:rPr>
              <a:t>deciding which packet to send next on link</a:t>
            </a:r>
            <a:endParaRPr b="0" lang="en-US" sz="2800" spc="-1" strike="noStrike">
              <a:latin typeface="Arial"/>
            </a:endParaRPr>
          </a:p>
          <a:p>
            <a:pPr lvl="1" marL="695160" indent="-23112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first come, first served</a:t>
            </a:r>
            <a:endParaRPr b="0" lang="en-US" sz="2800" spc="-1" strike="noStrike">
              <a:latin typeface="Arial"/>
            </a:endParaRPr>
          </a:p>
          <a:p>
            <a:pPr lvl="1" marL="695160" indent="-23112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priority</a:t>
            </a:r>
            <a:endParaRPr b="0" lang="en-US" sz="2800" spc="-1" strike="noStrike">
              <a:latin typeface="Arial"/>
            </a:endParaRPr>
          </a:p>
          <a:p>
            <a:pPr lvl="1" marL="695160" indent="-23112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round robin</a:t>
            </a:r>
            <a:endParaRPr b="0" lang="en-US" sz="2800" spc="-1" strike="noStrike">
              <a:latin typeface="Arial"/>
            </a:endParaRPr>
          </a:p>
          <a:p>
            <a:pPr lvl="1" marL="695160" indent="-23112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weighted fair queueing</a:t>
            </a:r>
            <a:endParaRPr b="0" lang="en-US" sz="2800" spc="-1" strike="noStrike">
              <a:latin typeface="Arial"/>
            </a:endParaRPr>
          </a:p>
        </p:txBody>
      </p:sp>
      <p:sp>
        <p:nvSpPr>
          <p:cNvPr id="2371"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Packet Scheduling: FCFS</a:t>
            </a:r>
            <a:endParaRPr b="0" lang="en-US" sz="4400" spc="-1" strike="noStrike">
              <a:latin typeface="Arial"/>
            </a:endParaRPr>
          </a:p>
        </p:txBody>
      </p:sp>
      <p:sp>
        <p:nvSpPr>
          <p:cNvPr id="2372" name="CustomShape 3"/>
          <p:cNvSpPr/>
          <p:nvPr/>
        </p:nvSpPr>
        <p:spPr>
          <a:xfrm>
            <a:off x="6682680" y="1534320"/>
            <a:ext cx="4965840" cy="3277440"/>
          </a:xfrm>
          <a:prstGeom prst="rect">
            <a:avLst/>
          </a:prstGeom>
          <a:noFill/>
          <a:ln w="0">
            <a:noFill/>
          </a:ln>
        </p:spPr>
        <p:style>
          <a:lnRef idx="0"/>
          <a:fillRef idx="0"/>
          <a:effectRef idx="0"/>
          <a:fontRef idx="minor"/>
        </p:style>
        <p:txBody>
          <a:bodyPr lIns="90000" rIns="90000" tIns="45000" bIns="45000">
            <a:normAutofit/>
          </a:bodyPr>
          <a:p>
            <a:pPr marL="236520" indent="-223200">
              <a:lnSpc>
                <a:spcPct val="90000"/>
              </a:lnSpc>
              <a:spcBef>
                <a:spcPts val="1001"/>
              </a:spcBef>
              <a:tabLst>
                <a:tab algn="l" pos="0"/>
              </a:tabLst>
            </a:pPr>
            <a:r>
              <a:rPr b="0" lang="en-US" sz="3200" spc="-1" strike="noStrike">
                <a:solidFill>
                  <a:srgbClr val="c00000"/>
                </a:solidFill>
                <a:latin typeface="Calibri"/>
                <a:ea typeface="ＭＳ Ｐゴシック"/>
              </a:rPr>
              <a:t>FCFS: </a:t>
            </a:r>
            <a:r>
              <a:rPr b="0" lang="en-US" sz="3200" spc="-1" strike="noStrike">
                <a:solidFill>
                  <a:srgbClr val="000000"/>
                </a:solidFill>
                <a:latin typeface="Calibri"/>
                <a:ea typeface="ＭＳ Ｐゴシック"/>
              </a:rPr>
              <a:t>packets transmitted in order of arrival to output port</a:t>
            </a:r>
            <a:endParaRPr b="0" lang="en-US" sz="3200" spc="-1" strike="noStrike">
              <a:latin typeface="Arial"/>
            </a:endParaRPr>
          </a:p>
          <a:p>
            <a:pPr marL="520560" indent="-25344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also known as: First-in-first-out (FIFO) </a:t>
            </a:r>
            <a:endParaRPr b="0" lang="en-US" sz="2800" spc="-1" strike="noStrike">
              <a:latin typeface="Arial"/>
            </a:endParaRPr>
          </a:p>
          <a:p>
            <a:pPr marL="520560" indent="-25344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real world examples?</a:t>
            </a:r>
            <a:endParaRPr b="0" lang="en-US" sz="2800" spc="-1" strike="noStrike">
              <a:latin typeface="Arial"/>
            </a:endParaRPr>
          </a:p>
          <a:p>
            <a:pPr marL="403200" indent="-389880">
              <a:lnSpc>
                <a:spcPct val="90000"/>
              </a:lnSpc>
              <a:spcBef>
                <a:spcPts val="1001"/>
              </a:spcBef>
              <a:tabLst>
                <a:tab algn="l" pos="0"/>
              </a:tabLst>
            </a:pPr>
            <a:endParaRPr b="0" lang="en-US" sz="2800" spc="-1" strike="noStrike">
              <a:latin typeface="Arial"/>
            </a:endParaRPr>
          </a:p>
        </p:txBody>
      </p:sp>
      <p:grpSp>
        <p:nvGrpSpPr>
          <p:cNvPr id="2373" name="Group 4"/>
          <p:cNvGrpSpPr/>
          <p:nvPr/>
        </p:nvGrpSpPr>
        <p:grpSpPr>
          <a:xfrm>
            <a:off x="930240" y="4556880"/>
            <a:ext cx="4313880" cy="1685880"/>
            <a:chOff x="930240" y="4556880"/>
            <a:chExt cx="4313880" cy="1685880"/>
          </a:xfrm>
        </p:grpSpPr>
        <p:grpSp>
          <p:nvGrpSpPr>
            <p:cNvPr id="2374" name="Group 5"/>
            <p:cNvGrpSpPr/>
            <p:nvPr/>
          </p:nvGrpSpPr>
          <p:grpSpPr>
            <a:xfrm>
              <a:off x="930240" y="4556880"/>
              <a:ext cx="4313880" cy="1685880"/>
              <a:chOff x="930240" y="4556880"/>
              <a:chExt cx="4313880" cy="1685880"/>
            </a:xfrm>
          </p:grpSpPr>
          <p:grpSp>
            <p:nvGrpSpPr>
              <p:cNvPr id="2375" name="Group 6"/>
              <p:cNvGrpSpPr/>
              <p:nvPr/>
            </p:nvGrpSpPr>
            <p:grpSpPr>
              <a:xfrm>
                <a:off x="1767240" y="5155200"/>
                <a:ext cx="939240" cy="564840"/>
                <a:chOff x="1767240" y="5155200"/>
                <a:chExt cx="939240" cy="564840"/>
              </a:xfrm>
            </p:grpSpPr>
            <p:grpSp>
              <p:nvGrpSpPr>
                <p:cNvPr id="2376" name="Group 7"/>
                <p:cNvGrpSpPr/>
                <p:nvPr/>
              </p:nvGrpSpPr>
              <p:grpSpPr>
                <a:xfrm>
                  <a:off x="1767240" y="5155200"/>
                  <a:ext cx="928440" cy="564840"/>
                  <a:chOff x="1767240" y="5155200"/>
                  <a:chExt cx="928440" cy="564840"/>
                </a:xfrm>
              </p:grpSpPr>
              <p:sp>
                <p:nvSpPr>
                  <p:cNvPr id="2377" name="CustomShape 8"/>
                  <p:cNvSpPr/>
                  <p:nvPr/>
                </p:nvSpPr>
                <p:spPr>
                  <a:xfrm>
                    <a:off x="1767240" y="5155200"/>
                    <a:ext cx="928440" cy="5623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78" name="Line 9"/>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79" name="Line 10"/>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80" name="Line 11"/>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81" name="Line 12"/>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82" name="Line 13"/>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83" name="Line 14"/>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84" name="Line 15"/>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85" name="CustomShape 16"/>
                <p:cNvSpPr/>
                <p:nvPr/>
              </p:nvSpPr>
              <p:spPr>
                <a:xfrm>
                  <a:off x="2013840" y="5163120"/>
                  <a:ext cx="692640" cy="551880"/>
                </a:xfrm>
                <a:prstGeom prst="rect">
                  <a:avLst/>
                </a:prstGeom>
                <a:solidFill>
                  <a:srgbClr val="ff0000">
                    <a:alpha val="71000"/>
                  </a:srgbClr>
                </a:solidFill>
                <a:ln w="0">
                  <a:noFill/>
                </a:ln>
              </p:spPr>
              <p:style>
                <a:lnRef idx="0"/>
                <a:fillRef idx="0"/>
                <a:effectRef idx="0"/>
                <a:fontRef idx="minor"/>
              </p:style>
            </p:sp>
          </p:grpSp>
          <p:sp>
            <p:nvSpPr>
              <p:cNvPr id="2386" name="CustomShape 17"/>
              <p:cNvSpPr/>
              <p:nvPr/>
            </p:nvSpPr>
            <p:spPr>
              <a:xfrm>
                <a:off x="3150360" y="5126400"/>
                <a:ext cx="631080" cy="62784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87" name="CustomShape 18"/>
              <p:cNvSpPr/>
              <p:nvPr/>
            </p:nvSpPr>
            <p:spPr>
              <a:xfrm>
                <a:off x="1085040" y="5437440"/>
                <a:ext cx="62784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88" name="CustomShape 19"/>
              <p:cNvSpPr/>
              <p:nvPr/>
            </p:nvSpPr>
            <p:spPr>
              <a:xfrm>
                <a:off x="1587240" y="5721840"/>
                <a:ext cx="126108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89" name="CustomShape 20"/>
              <p:cNvSpPr/>
              <p:nvPr/>
            </p:nvSpPr>
            <p:spPr>
              <a:xfrm>
                <a:off x="943200" y="5482080"/>
                <a:ext cx="7567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90" name="CustomShape 21"/>
              <p:cNvSpPr/>
              <p:nvPr/>
            </p:nvSpPr>
            <p:spPr>
              <a:xfrm>
                <a:off x="3782160" y="5440680"/>
                <a:ext cx="55980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91" name="CustomShape 22"/>
              <p:cNvSpPr/>
              <p:nvPr/>
            </p:nvSpPr>
            <p:spPr>
              <a:xfrm>
                <a:off x="4209840" y="5231160"/>
                <a:ext cx="103428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92" name="CustomShape 23"/>
              <p:cNvSpPr/>
              <p:nvPr/>
            </p:nvSpPr>
            <p:spPr>
              <a:xfrm>
                <a:off x="3017520" y="5726520"/>
                <a:ext cx="8467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93" name="CustomShape 24"/>
              <p:cNvSpPr/>
              <p:nvPr/>
            </p:nvSpPr>
            <p:spPr>
              <a:xfrm>
                <a:off x="2707200" y="5439600"/>
                <a:ext cx="442440" cy="36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94" name="CustomShape 25"/>
              <p:cNvSpPr/>
              <p:nvPr/>
            </p:nvSpPr>
            <p:spPr>
              <a:xfrm>
                <a:off x="930240" y="4556880"/>
                <a:ext cx="276984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Abstraction</a:t>
                </a:r>
                <a:r>
                  <a:rPr b="0" lang="en-US" sz="2400" spc="-1" strike="noStrike">
                    <a:solidFill>
                      <a:srgbClr val="000000"/>
                    </a:solidFill>
                    <a:latin typeface="Calibri"/>
                    <a:ea typeface="DejaVu Sans"/>
                  </a:rPr>
                  <a:t>: queue</a:t>
                </a:r>
                <a:endParaRPr b="0" lang="en-US" sz="2400" spc="-1" strike="noStrike">
                  <a:latin typeface="Arial"/>
                </a:endParaRPr>
              </a:p>
            </p:txBody>
          </p:sp>
        </p:grpSp>
        <p:sp>
          <p:nvSpPr>
            <p:cNvPr id="2395" name="CustomShape 26"/>
            <p:cNvSpPr/>
            <p:nvPr/>
          </p:nvSpPr>
          <p:spPr>
            <a:xfrm>
              <a:off x="3279960" y="5206680"/>
              <a:ext cx="34668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396" name="CustomShape 27"/>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1E854EF-CC8E-4536-980B-23072DDCF566}"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80" dur="indefinite" restart="never" nodeType="tmRoot">
          <p:childTnLst>
            <p:seq>
              <p:cTn id="481" dur="indefinite" nodeType="mainSeq">
                <p:childTnLst>
                  <p:par>
                    <p:cTn id="482" fill="hold">
                      <p:stCondLst>
                        <p:cond delay="indefinite"/>
                      </p:stCondLst>
                      <p:childTnLst>
                        <p:par>
                          <p:cTn id="483" fill="hold">
                            <p:stCondLst>
                              <p:cond delay="0"/>
                            </p:stCondLst>
                            <p:childTnLst>
                              <p:par>
                                <p:cTn id="484" nodeType="clickEffect" fill="hold" presetClass="entr" presetID="9">
                                  <p:stCondLst>
                                    <p:cond delay="0"/>
                                  </p:stCondLst>
                                  <p:childTnLst>
                                    <p:set>
                                      <p:cBhvr>
                                        <p:cTn id="485" dur="1" fill="hold">
                                          <p:stCondLst>
                                            <p:cond delay="0"/>
                                          </p:stCondLst>
                                        </p:cTn>
                                        <p:tgtEl>
                                          <p:spTgt spid="2372"/>
                                        </p:tgtEl>
                                        <p:attrNameLst>
                                          <p:attrName>style.visibility</p:attrName>
                                        </p:attrNameLst>
                                      </p:cBhvr>
                                      <p:to>
                                        <p:strVal val="visible"/>
                                      </p:to>
                                    </p:set>
                                    <p:animEffect filter="dissolve" transition="in">
                                      <p:cBhvr additive="repl">
                                        <p:cTn id="486" dur="500"/>
                                        <p:tgtEl>
                                          <p:spTgt spid="2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CustomShape 1"/>
          <p:cNvSpPr/>
          <p:nvPr/>
        </p:nvSpPr>
        <p:spPr>
          <a:xfrm>
            <a:off x="767880" y="1499040"/>
            <a:ext cx="5083560" cy="268056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3200" spc="-1" strike="noStrike">
                <a:solidFill>
                  <a:srgbClr val="cc0000"/>
                </a:solidFill>
                <a:latin typeface="Calibri"/>
                <a:ea typeface="ＭＳ Ｐゴシック"/>
              </a:rPr>
              <a:t>Priority scheduling: </a:t>
            </a:r>
            <a:endParaRPr b="0" lang="en-US" sz="3200" spc="-1" strike="noStrike">
              <a:latin typeface="Arial"/>
            </a:endParaRPr>
          </a:p>
          <a:p>
            <a:pPr marL="515880" indent="-27720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latin typeface="Arial"/>
            </a:endParaRPr>
          </a:p>
          <a:p>
            <a:pPr lvl="1" marL="804960" indent="-22320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latin typeface="Arial"/>
            </a:endParaRPr>
          </a:p>
        </p:txBody>
      </p:sp>
      <p:sp>
        <p:nvSpPr>
          <p:cNvPr id="2398"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priority</a:t>
            </a:r>
            <a:endParaRPr b="0" lang="en-US" sz="4400" spc="-1" strike="noStrike">
              <a:latin typeface="Arial"/>
            </a:endParaRPr>
          </a:p>
        </p:txBody>
      </p:sp>
      <p:grpSp>
        <p:nvGrpSpPr>
          <p:cNvPr id="2399" name="Group 3"/>
          <p:cNvGrpSpPr/>
          <p:nvPr/>
        </p:nvGrpSpPr>
        <p:grpSpPr>
          <a:xfrm>
            <a:off x="8435520" y="2540160"/>
            <a:ext cx="932040" cy="579600"/>
            <a:chOff x="8435520" y="2540160"/>
            <a:chExt cx="932040" cy="579600"/>
          </a:xfrm>
        </p:grpSpPr>
        <p:sp>
          <p:nvSpPr>
            <p:cNvPr id="2400" name="CustomShape 4"/>
            <p:cNvSpPr/>
            <p:nvPr/>
          </p:nvSpPr>
          <p:spPr>
            <a:xfrm>
              <a:off x="9020160" y="2540160"/>
              <a:ext cx="347400" cy="579600"/>
            </a:xfrm>
            <a:prstGeom prst="rect">
              <a:avLst/>
            </a:prstGeom>
            <a:solidFill>
              <a:srgbClr val="00b050"/>
            </a:solidFill>
            <a:ln w="15875">
              <a:noFill/>
            </a:ln>
          </p:spPr>
          <p:style>
            <a:lnRef idx="0"/>
            <a:fillRef idx="0"/>
            <a:effectRef idx="0"/>
            <a:fontRef idx="minor"/>
          </p:style>
        </p:sp>
        <p:grpSp>
          <p:nvGrpSpPr>
            <p:cNvPr id="2401" name="Group 5"/>
            <p:cNvGrpSpPr/>
            <p:nvPr/>
          </p:nvGrpSpPr>
          <p:grpSpPr>
            <a:xfrm>
              <a:off x="8435520" y="2545560"/>
              <a:ext cx="929160" cy="565200"/>
              <a:chOff x="8435520" y="2545560"/>
              <a:chExt cx="929160" cy="565200"/>
            </a:xfrm>
          </p:grpSpPr>
          <p:sp>
            <p:nvSpPr>
              <p:cNvPr id="2402" name="CustomShape 6"/>
              <p:cNvSpPr/>
              <p:nvPr/>
            </p:nvSpPr>
            <p:spPr>
              <a:xfrm>
                <a:off x="8435520" y="2545560"/>
                <a:ext cx="929160" cy="562680"/>
              </a:xfrm>
              <a:prstGeom prst="rect">
                <a:avLst/>
              </a:prstGeom>
              <a:no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03" name="Line 7"/>
              <p:cNvSpPr/>
              <p:nvPr/>
            </p:nvSpPr>
            <p:spPr>
              <a:xfrm flipH="1">
                <a:off x="8551440" y="2549880"/>
                <a:ext cx="4680" cy="558000"/>
              </a:xfrm>
              <a:prstGeom prst="line">
                <a:avLst/>
              </a:prstGeom>
              <a:ln w="19050">
                <a:solidFill>
                  <a:srgbClr val="000000"/>
                </a:solidFill>
                <a:round/>
              </a:ln>
            </p:spPr>
            <p:style>
              <a:lnRef idx="0"/>
              <a:fillRef idx="0"/>
              <a:effectRef idx="0"/>
              <a:fontRef idx="minor"/>
            </p:style>
          </p:sp>
          <p:sp>
            <p:nvSpPr>
              <p:cNvPr id="2404" name="Line 8"/>
              <p:cNvSpPr/>
              <p:nvPr/>
            </p:nvSpPr>
            <p:spPr>
              <a:xfrm flipH="1">
                <a:off x="8676720" y="2549160"/>
                <a:ext cx="4680" cy="558000"/>
              </a:xfrm>
              <a:prstGeom prst="line">
                <a:avLst/>
              </a:prstGeom>
              <a:ln w="19050">
                <a:solidFill>
                  <a:srgbClr val="000000"/>
                </a:solidFill>
                <a:round/>
              </a:ln>
            </p:spPr>
            <p:style>
              <a:lnRef idx="0"/>
              <a:fillRef idx="0"/>
              <a:effectRef idx="0"/>
              <a:fontRef idx="minor"/>
            </p:style>
          </p:sp>
          <p:sp>
            <p:nvSpPr>
              <p:cNvPr id="2405" name="Line 9"/>
              <p:cNvSpPr/>
              <p:nvPr/>
            </p:nvSpPr>
            <p:spPr>
              <a:xfrm flipH="1">
                <a:off x="8793000" y="2552400"/>
                <a:ext cx="4320" cy="558360"/>
              </a:xfrm>
              <a:prstGeom prst="line">
                <a:avLst/>
              </a:prstGeom>
              <a:ln w="19050">
                <a:solidFill>
                  <a:srgbClr val="000000"/>
                </a:solidFill>
                <a:round/>
              </a:ln>
            </p:spPr>
            <p:style>
              <a:lnRef idx="0"/>
              <a:fillRef idx="0"/>
              <a:effectRef idx="0"/>
              <a:fontRef idx="minor"/>
            </p:style>
          </p:sp>
          <p:sp>
            <p:nvSpPr>
              <p:cNvPr id="2406" name="Line 10"/>
              <p:cNvSpPr/>
              <p:nvPr/>
            </p:nvSpPr>
            <p:spPr>
              <a:xfrm flipH="1">
                <a:off x="8899920" y="2547000"/>
                <a:ext cx="4680" cy="558000"/>
              </a:xfrm>
              <a:prstGeom prst="line">
                <a:avLst/>
              </a:prstGeom>
              <a:ln w="19050">
                <a:solidFill>
                  <a:srgbClr val="000000"/>
                </a:solidFill>
                <a:round/>
              </a:ln>
            </p:spPr>
            <p:style>
              <a:lnRef idx="0"/>
              <a:fillRef idx="0"/>
              <a:effectRef idx="0"/>
              <a:fontRef idx="minor"/>
            </p:style>
          </p:sp>
          <p:sp>
            <p:nvSpPr>
              <p:cNvPr id="2407" name="Line 11"/>
              <p:cNvSpPr/>
              <p:nvPr/>
            </p:nvSpPr>
            <p:spPr>
              <a:xfrm flipH="1">
                <a:off x="9009720" y="2548800"/>
                <a:ext cx="4320" cy="558000"/>
              </a:xfrm>
              <a:prstGeom prst="line">
                <a:avLst/>
              </a:prstGeom>
              <a:ln w="19050">
                <a:solidFill>
                  <a:srgbClr val="000000"/>
                </a:solidFill>
                <a:round/>
              </a:ln>
            </p:spPr>
            <p:style>
              <a:lnRef idx="0"/>
              <a:fillRef idx="0"/>
              <a:effectRef idx="0"/>
              <a:fontRef idx="minor"/>
            </p:style>
          </p:sp>
          <p:sp>
            <p:nvSpPr>
              <p:cNvPr id="2408" name="Line 12"/>
              <p:cNvSpPr/>
              <p:nvPr/>
            </p:nvSpPr>
            <p:spPr>
              <a:xfrm flipH="1">
                <a:off x="9130680" y="2550960"/>
                <a:ext cx="4680" cy="558000"/>
              </a:xfrm>
              <a:prstGeom prst="line">
                <a:avLst/>
              </a:prstGeom>
              <a:ln w="19050">
                <a:solidFill>
                  <a:srgbClr val="000000"/>
                </a:solidFill>
                <a:round/>
              </a:ln>
            </p:spPr>
            <p:style>
              <a:lnRef idx="0"/>
              <a:fillRef idx="0"/>
              <a:effectRef idx="0"/>
              <a:fontRef idx="minor"/>
            </p:style>
          </p:sp>
          <p:sp>
            <p:nvSpPr>
              <p:cNvPr id="2409" name="Line 13"/>
              <p:cNvSpPr/>
              <p:nvPr/>
            </p:nvSpPr>
            <p:spPr>
              <a:xfrm flipH="1">
                <a:off x="9248400" y="2549160"/>
                <a:ext cx="4320" cy="558000"/>
              </a:xfrm>
              <a:prstGeom prst="line">
                <a:avLst/>
              </a:prstGeom>
              <a:ln w="19050">
                <a:solidFill>
                  <a:srgbClr val="000000"/>
                </a:solidFill>
                <a:round/>
              </a:ln>
            </p:spPr>
            <p:style>
              <a:lnRef idx="0"/>
              <a:fillRef idx="0"/>
              <a:effectRef idx="0"/>
              <a:fontRef idx="minor"/>
            </p:style>
          </p:sp>
        </p:grpSp>
      </p:grpSp>
      <p:grpSp>
        <p:nvGrpSpPr>
          <p:cNvPr id="2410" name="Group 14"/>
          <p:cNvGrpSpPr/>
          <p:nvPr/>
        </p:nvGrpSpPr>
        <p:grpSpPr>
          <a:xfrm>
            <a:off x="8402400" y="1868400"/>
            <a:ext cx="939600" cy="567000"/>
            <a:chOff x="8402400" y="1868400"/>
            <a:chExt cx="939600" cy="567000"/>
          </a:xfrm>
        </p:grpSpPr>
        <p:sp>
          <p:nvSpPr>
            <p:cNvPr id="2411" name="CustomShape 15"/>
            <p:cNvSpPr/>
            <p:nvPr/>
          </p:nvSpPr>
          <p:spPr>
            <a:xfrm>
              <a:off x="8649000" y="1868400"/>
              <a:ext cx="693000" cy="560520"/>
            </a:xfrm>
            <a:prstGeom prst="rect">
              <a:avLst/>
            </a:prstGeom>
            <a:solidFill>
              <a:srgbClr val="ff0000">
                <a:alpha val="71000"/>
              </a:srgbClr>
            </a:solidFill>
            <a:ln w="0">
              <a:noFill/>
            </a:ln>
          </p:spPr>
          <p:style>
            <a:lnRef idx="0"/>
            <a:fillRef idx="0"/>
            <a:effectRef idx="0"/>
            <a:fontRef idx="minor"/>
          </p:style>
        </p:sp>
        <p:grpSp>
          <p:nvGrpSpPr>
            <p:cNvPr id="2412" name="Group 16"/>
            <p:cNvGrpSpPr/>
            <p:nvPr/>
          </p:nvGrpSpPr>
          <p:grpSpPr>
            <a:xfrm>
              <a:off x="8402400" y="1870200"/>
              <a:ext cx="929160" cy="565200"/>
              <a:chOff x="8402400" y="1870200"/>
              <a:chExt cx="929160" cy="565200"/>
            </a:xfrm>
          </p:grpSpPr>
          <p:sp>
            <p:nvSpPr>
              <p:cNvPr id="2413" name="CustomShape 17"/>
              <p:cNvSpPr/>
              <p:nvPr/>
            </p:nvSpPr>
            <p:spPr>
              <a:xfrm>
                <a:off x="8402400" y="1870200"/>
                <a:ext cx="929160" cy="562680"/>
              </a:xfrm>
              <a:prstGeom prst="rect">
                <a:avLst/>
              </a:prstGeom>
              <a:noFill/>
              <a:ln w="19050">
                <a:solidFill>
                  <a:srgbClr val="000000"/>
                </a:solidFill>
                <a:miter/>
              </a:ln>
            </p:spPr>
            <p:style>
              <a:lnRef idx="0"/>
              <a:fillRef idx="0"/>
              <a:effectRef idx="0"/>
              <a:fontRef idx="minor"/>
            </p:style>
          </p:sp>
          <p:sp>
            <p:nvSpPr>
              <p:cNvPr id="2414" name="Line 18"/>
              <p:cNvSpPr/>
              <p:nvPr/>
            </p:nvSpPr>
            <p:spPr>
              <a:xfrm flipH="1">
                <a:off x="8518320" y="1874520"/>
                <a:ext cx="4680" cy="558000"/>
              </a:xfrm>
              <a:prstGeom prst="line">
                <a:avLst/>
              </a:prstGeom>
              <a:ln w="19050">
                <a:solidFill>
                  <a:srgbClr val="000000"/>
                </a:solidFill>
                <a:round/>
              </a:ln>
            </p:spPr>
            <p:style>
              <a:lnRef idx="0"/>
              <a:fillRef idx="0"/>
              <a:effectRef idx="0"/>
              <a:fontRef idx="minor"/>
            </p:style>
          </p:sp>
          <p:sp>
            <p:nvSpPr>
              <p:cNvPr id="2415" name="Line 19"/>
              <p:cNvSpPr/>
              <p:nvPr/>
            </p:nvSpPr>
            <p:spPr>
              <a:xfrm flipH="1">
                <a:off x="8643600" y="1873800"/>
                <a:ext cx="4680" cy="558000"/>
              </a:xfrm>
              <a:prstGeom prst="line">
                <a:avLst/>
              </a:prstGeom>
              <a:ln w="19050">
                <a:solidFill>
                  <a:srgbClr val="000000"/>
                </a:solidFill>
                <a:round/>
              </a:ln>
            </p:spPr>
            <p:style>
              <a:lnRef idx="0"/>
              <a:fillRef idx="0"/>
              <a:effectRef idx="0"/>
              <a:fontRef idx="minor"/>
            </p:style>
          </p:sp>
          <p:sp>
            <p:nvSpPr>
              <p:cNvPr id="2416" name="Line 20"/>
              <p:cNvSpPr/>
              <p:nvPr/>
            </p:nvSpPr>
            <p:spPr>
              <a:xfrm flipH="1">
                <a:off x="8759880" y="1877400"/>
                <a:ext cx="4320" cy="558000"/>
              </a:xfrm>
              <a:prstGeom prst="line">
                <a:avLst/>
              </a:prstGeom>
              <a:ln w="19050">
                <a:solidFill>
                  <a:srgbClr val="000000"/>
                </a:solidFill>
                <a:round/>
              </a:ln>
            </p:spPr>
            <p:style>
              <a:lnRef idx="0"/>
              <a:fillRef idx="0"/>
              <a:effectRef idx="0"/>
              <a:fontRef idx="minor"/>
            </p:style>
          </p:sp>
          <p:sp>
            <p:nvSpPr>
              <p:cNvPr id="2417" name="Line 21"/>
              <p:cNvSpPr/>
              <p:nvPr/>
            </p:nvSpPr>
            <p:spPr>
              <a:xfrm flipH="1">
                <a:off x="8866800" y="1871640"/>
                <a:ext cx="4680" cy="558000"/>
              </a:xfrm>
              <a:prstGeom prst="line">
                <a:avLst/>
              </a:prstGeom>
              <a:ln w="19050">
                <a:solidFill>
                  <a:srgbClr val="000000"/>
                </a:solidFill>
                <a:round/>
              </a:ln>
            </p:spPr>
            <p:style>
              <a:lnRef idx="0"/>
              <a:fillRef idx="0"/>
              <a:effectRef idx="0"/>
              <a:fontRef idx="minor"/>
            </p:style>
          </p:sp>
          <p:sp>
            <p:nvSpPr>
              <p:cNvPr id="2418" name="Line 22"/>
              <p:cNvSpPr/>
              <p:nvPr/>
            </p:nvSpPr>
            <p:spPr>
              <a:xfrm flipH="1">
                <a:off x="8976600" y="1873440"/>
                <a:ext cx="4320" cy="558000"/>
              </a:xfrm>
              <a:prstGeom prst="line">
                <a:avLst/>
              </a:prstGeom>
              <a:ln w="19050">
                <a:solidFill>
                  <a:srgbClr val="000000"/>
                </a:solidFill>
                <a:round/>
              </a:ln>
            </p:spPr>
            <p:style>
              <a:lnRef idx="0"/>
              <a:fillRef idx="0"/>
              <a:effectRef idx="0"/>
              <a:fontRef idx="minor"/>
            </p:style>
          </p:sp>
          <p:sp>
            <p:nvSpPr>
              <p:cNvPr id="2419" name="Line 23"/>
              <p:cNvSpPr/>
              <p:nvPr/>
            </p:nvSpPr>
            <p:spPr>
              <a:xfrm flipH="1">
                <a:off x="9097560" y="1875600"/>
                <a:ext cx="4680" cy="558000"/>
              </a:xfrm>
              <a:prstGeom prst="line">
                <a:avLst/>
              </a:prstGeom>
              <a:ln w="19050">
                <a:solidFill>
                  <a:srgbClr val="000000"/>
                </a:solidFill>
                <a:round/>
              </a:ln>
            </p:spPr>
            <p:style>
              <a:lnRef idx="0"/>
              <a:fillRef idx="0"/>
              <a:effectRef idx="0"/>
              <a:fontRef idx="minor"/>
            </p:style>
          </p:sp>
          <p:sp>
            <p:nvSpPr>
              <p:cNvPr id="2420" name="Line 24"/>
              <p:cNvSpPr/>
              <p:nvPr/>
            </p:nvSpPr>
            <p:spPr>
              <a:xfrm flipH="1">
                <a:off x="9215280" y="1873800"/>
                <a:ext cx="4320" cy="558000"/>
              </a:xfrm>
              <a:prstGeom prst="line">
                <a:avLst/>
              </a:prstGeom>
              <a:ln w="19050">
                <a:solidFill>
                  <a:srgbClr val="000000"/>
                </a:solidFill>
                <a:round/>
              </a:ln>
            </p:spPr>
            <p:style>
              <a:lnRef idx="0"/>
              <a:fillRef idx="0"/>
              <a:effectRef idx="0"/>
              <a:fontRef idx="minor"/>
            </p:style>
          </p:sp>
        </p:grpSp>
      </p:grpSp>
      <p:sp>
        <p:nvSpPr>
          <p:cNvPr id="2421" name="CustomShape 25"/>
          <p:cNvSpPr/>
          <p:nvPr/>
        </p:nvSpPr>
        <p:spPr>
          <a:xfrm rot="5400000">
            <a:off x="7602480" y="2250720"/>
            <a:ext cx="574560" cy="429480"/>
          </a:xfrm>
          <a:prstGeom prst="triangle">
            <a:avLst>
              <a:gd name="adj" fmla="val 50000"/>
            </a:avLst>
          </a:prstGeom>
          <a:solidFill>
            <a:schemeClr val="bg1"/>
          </a:solid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22" name="CustomShape 26"/>
          <p:cNvSpPr/>
          <p:nvPr/>
        </p:nvSpPr>
        <p:spPr>
          <a:xfrm>
            <a:off x="9472680" y="2171520"/>
            <a:ext cx="632160" cy="628200"/>
          </a:xfrm>
          <a:prstGeom prst="ellipse">
            <a:avLst/>
          </a:prstGeom>
          <a:solidFill>
            <a:schemeClr val="bg1"/>
          </a:solidFill>
          <a:ln w="19050">
            <a:solidFill>
              <a:srgbClr val="000000"/>
            </a:solidFill>
            <a:round/>
          </a:ln>
          <a:effectLst>
            <a:outerShdw algn="tl" blurRad="50800" dir="2700000" dist="37674" rotWithShape="0">
              <a:srgbClr val="000000">
                <a:alpha val="40000"/>
              </a:srgbClr>
            </a:outerShdw>
          </a:effectLst>
        </p:spPr>
        <p:style>
          <a:lnRef idx="0"/>
          <a:fillRef idx="0"/>
          <a:effectRef idx="0"/>
          <a:fontRef idx="minor"/>
        </p:style>
      </p:sp>
      <p:sp>
        <p:nvSpPr>
          <p:cNvPr id="2423" name="CustomShape 27"/>
          <p:cNvSpPr/>
          <p:nvPr/>
        </p:nvSpPr>
        <p:spPr>
          <a:xfrm flipV="1">
            <a:off x="8104680" y="2151000"/>
            <a:ext cx="297000" cy="31356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4" name="CustomShape 28"/>
          <p:cNvSpPr/>
          <p:nvPr/>
        </p:nvSpPr>
        <p:spPr>
          <a:xfrm>
            <a:off x="8104680" y="2466000"/>
            <a:ext cx="330120" cy="36036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25" name="CustomShape 29"/>
          <p:cNvSpPr/>
          <p:nvPr/>
        </p:nvSpPr>
        <p:spPr>
          <a:xfrm>
            <a:off x="9340920" y="2139120"/>
            <a:ext cx="223560" cy="12384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6" name="CustomShape 30"/>
          <p:cNvSpPr/>
          <p:nvPr/>
        </p:nvSpPr>
        <p:spPr>
          <a:xfrm flipV="1">
            <a:off x="9364680" y="2686320"/>
            <a:ext cx="185040" cy="15660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27" name="CustomShape 31"/>
          <p:cNvSpPr/>
          <p:nvPr/>
        </p:nvSpPr>
        <p:spPr>
          <a:xfrm>
            <a:off x="10101240" y="2497680"/>
            <a:ext cx="39024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2428" name="CustomShape 32"/>
          <p:cNvSpPr/>
          <p:nvPr/>
        </p:nvSpPr>
        <p:spPr>
          <a:xfrm>
            <a:off x="7904880" y="1532880"/>
            <a:ext cx="164988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high priority queue</a:t>
            </a:r>
            <a:endParaRPr b="0" lang="en-US" sz="1400" spc="-1" strike="noStrike">
              <a:latin typeface="Arial"/>
            </a:endParaRPr>
          </a:p>
        </p:txBody>
      </p:sp>
      <p:sp>
        <p:nvSpPr>
          <p:cNvPr id="2429" name="CustomShape 33"/>
          <p:cNvSpPr/>
          <p:nvPr/>
        </p:nvSpPr>
        <p:spPr>
          <a:xfrm>
            <a:off x="8001000" y="3161520"/>
            <a:ext cx="157968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low priority queue</a:t>
            </a:r>
            <a:endParaRPr b="0" lang="en-US" sz="1400" spc="-1" strike="noStrike">
              <a:latin typeface="Arial"/>
            </a:endParaRPr>
          </a:p>
        </p:txBody>
      </p:sp>
      <p:sp>
        <p:nvSpPr>
          <p:cNvPr id="2430" name="CustomShape 34"/>
          <p:cNvSpPr/>
          <p:nvPr/>
        </p:nvSpPr>
        <p:spPr>
          <a:xfrm>
            <a:off x="6919560" y="2012040"/>
            <a:ext cx="75672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431" name="CustomShape 35"/>
          <p:cNvSpPr/>
          <p:nvPr/>
        </p:nvSpPr>
        <p:spPr>
          <a:xfrm>
            <a:off x="7452360" y="2744640"/>
            <a:ext cx="76896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classify</a:t>
            </a:r>
            <a:endParaRPr b="0" lang="en-US" sz="1400" spc="-1" strike="noStrike">
              <a:latin typeface="Arial"/>
            </a:endParaRPr>
          </a:p>
        </p:txBody>
      </p:sp>
      <p:sp>
        <p:nvSpPr>
          <p:cNvPr id="2432" name="CustomShape 36"/>
          <p:cNvSpPr/>
          <p:nvPr/>
        </p:nvSpPr>
        <p:spPr>
          <a:xfrm>
            <a:off x="10251720" y="2765520"/>
            <a:ext cx="1034280" cy="3031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433" name="CustomShape 37"/>
          <p:cNvSpPr/>
          <p:nvPr/>
        </p:nvSpPr>
        <p:spPr>
          <a:xfrm>
            <a:off x="9577800" y="2771640"/>
            <a:ext cx="4489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endParaRPr b="0" lang="en-US" sz="1400" spc="-1" strike="noStrike">
              <a:latin typeface="Arial"/>
            </a:endParaRPr>
          </a:p>
        </p:txBody>
      </p:sp>
      <p:grpSp>
        <p:nvGrpSpPr>
          <p:cNvPr id="2434" name="Group 38"/>
          <p:cNvGrpSpPr/>
          <p:nvPr/>
        </p:nvGrpSpPr>
        <p:grpSpPr>
          <a:xfrm>
            <a:off x="7832520" y="4587120"/>
            <a:ext cx="347040" cy="753480"/>
            <a:chOff x="7832520" y="4587120"/>
            <a:chExt cx="347040" cy="753480"/>
          </a:xfrm>
        </p:grpSpPr>
        <p:sp>
          <p:nvSpPr>
            <p:cNvPr id="2435" name="CustomShape 39"/>
            <p:cNvSpPr/>
            <p:nvPr/>
          </p:nvSpPr>
          <p:spPr>
            <a:xfrm>
              <a:off x="7832520" y="4587120"/>
              <a:ext cx="347040" cy="753480"/>
            </a:xfrm>
            <a:prstGeom prst="rect">
              <a:avLst/>
            </a:prstGeom>
            <a:solidFill>
              <a:srgbClr val="ff0000"/>
            </a:solidFill>
            <a:ln w="15875">
              <a:solidFill>
                <a:srgbClr val="000000"/>
              </a:solidFill>
              <a:miter/>
            </a:ln>
          </p:spPr>
          <p:style>
            <a:lnRef idx="0"/>
            <a:fillRef idx="0"/>
            <a:effectRef idx="0"/>
            <a:fontRef idx="minor"/>
          </p:style>
        </p:sp>
        <p:grpSp>
          <p:nvGrpSpPr>
            <p:cNvPr id="2436" name="Group 40"/>
            <p:cNvGrpSpPr/>
            <p:nvPr/>
          </p:nvGrpSpPr>
          <p:grpSpPr>
            <a:xfrm>
              <a:off x="7859880" y="4794840"/>
              <a:ext cx="293400" cy="333360"/>
              <a:chOff x="7859880" y="4794840"/>
              <a:chExt cx="293400" cy="333360"/>
            </a:xfrm>
          </p:grpSpPr>
          <p:sp>
            <p:nvSpPr>
              <p:cNvPr id="2437" name="CustomShape 41"/>
              <p:cNvSpPr/>
              <p:nvPr/>
            </p:nvSpPr>
            <p:spPr>
              <a:xfrm>
                <a:off x="7898040" y="4868280"/>
                <a:ext cx="220320" cy="199080"/>
              </a:xfrm>
              <a:prstGeom prst="ellipse">
                <a:avLst/>
              </a:prstGeom>
              <a:solidFill>
                <a:srgbClr val="ffffff"/>
              </a:solidFill>
              <a:ln w="0">
                <a:noFill/>
              </a:ln>
            </p:spPr>
            <p:style>
              <a:lnRef idx="0"/>
              <a:fillRef idx="0"/>
              <a:effectRef idx="0"/>
              <a:fontRef idx="minor"/>
            </p:style>
          </p:sp>
          <p:sp>
            <p:nvSpPr>
              <p:cNvPr id="2438" name="CustomShape 42"/>
              <p:cNvSpPr/>
              <p:nvPr/>
            </p:nvSpPr>
            <p:spPr>
              <a:xfrm>
                <a:off x="7859880" y="47948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grpSp>
        <p:nvGrpSpPr>
          <p:cNvPr id="2439" name="Group 43"/>
          <p:cNvGrpSpPr/>
          <p:nvPr/>
        </p:nvGrpSpPr>
        <p:grpSpPr>
          <a:xfrm>
            <a:off x="8181720" y="4591800"/>
            <a:ext cx="345240" cy="754920"/>
            <a:chOff x="8181720" y="4591800"/>
            <a:chExt cx="345240" cy="754920"/>
          </a:xfrm>
        </p:grpSpPr>
        <p:sp>
          <p:nvSpPr>
            <p:cNvPr id="2440" name="CustomShape 44"/>
            <p:cNvSpPr/>
            <p:nvPr/>
          </p:nvSpPr>
          <p:spPr>
            <a:xfrm>
              <a:off x="8181720" y="4591800"/>
              <a:ext cx="345240" cy="754920"/>
            </a:xfrm>
            <a:prstGeom prst="rect">
              <a:avLst/>
            </a:prstGeom>
            <a:solidFill>
              <a:srgbClr val="ff0000"/>
            </a:solidFill>
            <a:ln w="15875">
              <a:solidFill>
                <a:srgbClr val="000000"/>
              </a:solidFill>
              <a:miter/>
            </a:ln>
          </p:spPr>
          <p:style>
            <a:lnRef idx="0"/>
            <a:fillRef idx="0"/>
            <a:effectRef idx="0"/>
            <a:fontRef idx="minor"/>
          </p:style>
        </p:sp>
        <p:grpSp>
          <p:nvGrpSpPr>
            <p:cNvPr id="2441" name="Group 45"/>
            <p:cNvGrpSpPr/>
            <p:nvPr/>
          </p:nvGrpSpPr>
          <p:grpSpPr>
            <a:xfrm>
              <a:off x="8208000" y="4800240"/>
              <a:ext cx="293400" cy="333360"/>
              <a:chOff x="8208000" y="4800240"/>
              <a:chExt cx="293400" cy="333360"/>
            </a:xfrm>
          </p:grpSpPr>
          <p:sp>
            <p:nvSpPr>
              <p:cNvPr id="2442" name="CustomShape 46"/>
              <p:cNvSpPr/>
              <p:nvPr/>
            </p:nvSpPr>
            <p:spPr>
              <a:xfrm>
                <a:off x="8246880" y="4873680"/>
                <a:ext cx="219240" cy="199440"/>
              </a:xfrm>
              <a:prstGeom prst="ellipse">
                <a:avLst/>
              </a:prstGeom>
              <a:solidFill>
                <a:srgbClr val="ffffff"/>
              </a:solidFill>
              <a:ln w="0">
                <a:noFill/>
              </a:ln>
            </p:spPr>
            <p:style>
              <a:lnRef idx="0"/>
              <a:fillRef idx="0"/>
              <a:effectRef idx="0"/>
              <a:fontRef idx="minor"/>
            </p:style>
          </p:sp>
          <p:sp>
            <p:nvSpPr>
              <p:cNvPr id="2443" name="CustomShape 47"/>
              <p:cNvSpPr/>
              <p:nvPr/>
            </p:nvSpPr>
            <p:spPr>
              <a:xfrm>
                <a:off x="8208000" y="48002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grpSp>
      </p:grpSp>
      <p:grpSp>
        <p:nvGrpSpPr>
          <p:cNvPr id="2444" name="Group 48"/>
          <p:cNvGrpSpPr/>
          <p:nvPr/>
        </p:nvGrpSpPr>
        <p:grpSpPr>
          <a:xfrm>
            <a:off x="8532720" y="4587120"/>
            <a:ext cx="345240" cy="754920"/>
            <a:chOff x="8532720" y="4587120"/>
            <a:chExt cx="345240" cy="754920"/>
          </a:xfrm>
        </p:grpSpPr>
        <p:sp>
          <p:nvSpPr>
            <p:cNvPr id="2445" name="CustomShape 49"/>
            <p:cNvSpPr/>
            <p:nvPr/>
          </p:nvSpPr>
          <p:spPr>
            <a:xfrm>
              <a:off x="8532720" y="4587120"/>
              <a:ext cx="345240" cy="754920"/>
            </a:xfrm>
            <a:prstGeom prst="rect">
              <a:avLst/>
            </a:prstGeom>
            <a:solidFill>
              <a:srgbClr val="00b050"/>
            </a:solidFill>
            <a:ln w="15875">
              <a:solidFill>
                <a:srgbClr val="000000"/>
              </a:solidFill>
              <a:miter/>
            </a:ln>
          </p:spPr>
          <p:style>
            <a:lnRef idx="0"/>
            <a:fillRef idx="0"/>
            <a:effectRef idx="0"/>
            <a:fontRef idx="minor"/>
          </p:style>
        </p:sp>
        <p:grpSp>
          <p:nvGrpSpPr>
            <p:cNvPr id="2446" name="Group 50"/>
            <p:cNvGrpSpPr/>
            <p:nvPr/>
          </p:nvGrpSpPr>
          <p:grpSpPr>
            <a:xfrm>
              <a:off x="8559000" y="4795560"/>
              <a:ext cx="293400" cy="333360"/>
              <a:chOff x="8559000" y="4795560"/>
              <a:chExt cx="293400" cy="333360"/>
            </a:xfrm>
          </p:grpSpPr>
          <p:sp>
            <p:nvSpPr>
              <p:cNvPr id="2447" name="CustomShape 51"/>
              <p:cNvSpPr/>
              <p:nvPr/>
            </p:nvSpPr>
            <p:spPr>
              <a:xfrm>
                <a:off x="8597880" y="4869000"/>
                <a:ext cx="219240" cy="199440"/>
              </a:xfrm>
              <a:prstGeom prst="ellipse">
                <a:avLst/>
              </a:prstGeom>
              <a:solidFill>
                <a:srgbClr val="ffffff"/>
              </a:solidFill>
              <a:ln w="0">
                <a:noFill/>
              </a:ln>
            </p:spPr>
            <p:style>
              <a:lnRef idx="0"/>
              <a:fillRef idx="0"/>
              <a:effectRef idx="0"/>
              <a:fontRef idx="minor"/>
            </p:style>
          </p:sp>
          <p:sp>
            <p:nvSpPr>
              <p:cNvPr id="2448" name="CustomShape 52"/>
              <p:cNvSpPr/>
              <p:nvPr/>
            </p:nvSpPr>
            <p:spPr>
              <a:xfrm>
                <a:off x="8559000" y="479556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grpSp>
      </p:grpSp>
      <p:grpSp>
        <p:nvGrpSpPr>
          <p:cNvPr id="2449" name="Group 53"/>
          <p:cNvGrpSpPr/>
          <p:nvPr/>
        </p:nvGrpSpPr>
        <p:grpSpPr>
          <a:xfrm>
            <a:off x="8888400" y="4585680"/>
            <a:ext cx="347040" cy="753480"/>
            <a:chOff x="8888400" y="4585680"/>
            <a:chExt cx="347040" cy="753480"/>
          </a:xfrm>
        </p:grpSpPr>
        <p:sp>
          <p:nvSpPr>
            <p:cNvPr id="2450" name="CustomShape 54"/>
            <p:cNvSpPr/>
            <p:nvPr/>
          </p:nvSpPr>
          <p:spPr>
            <a:xfrm>
              <a:off x="8888400" y="4585680"/>
              <a:ext cx="347040" cy="753480"/>
            </a:xfrm>
            <a:prstGeom prst="rect">
              <a:avLst/>
            </a:prstGeom>
            <a:solidFill>
              <a:srgbClr val="ff0000"/>
            </a:solidFill>
            <a:ln w="15875">
              <a:solidFill>
                <a:srgbClr val="000000"/>
              </a:solidFill>
              <a:miter/>
            </a:ln>
          </p:spPr>
          <p:style>
            <a:lnRef idx="0"/>
            <a:fillRef idx="0"/>
            <a:effectRef idx="0"/>
            <a:fontRef idx="minor"/>
          </p:style>
        </p:sp>
        <p:grpSp>
          <p:nvGrpSpPr>
            <p:cNvPr id="2451" name="Group 55"/>
            <p:cNvGrpSpPr/>
            <p:nvPr/>
          </p:nvGrpSpPr>
          <p:grpSpPr>
            <a:xfrm>
              <a:off x="8915400" y="4793400"/>
              <a:ext cx="293400" cy="333360"/>
              <a:chOff x="8915400" y="4793400"/>
              <a:chExt cx="293400" cy="333360"/>
            </a:xfrm>
          </p:grpSpPr>
          <p:sp>
            <p:nvSpPr>
              <p:cNvPr id="2452" name="CustomShape 56"/>
              <p:cNvSpPr/>
              <p:nvPr/>
            </p:nvSpPr>
            <p:spPr>
              <a:xfrm>
                <a:off x="8953920" y="4866840"/>
                <a:ext cx="220320" cy="199080"/>
              </a:xfrm>
              <a:prstGeom prst="ellipse">
                <a:avLst/>
              </a:prstGeom>
              <a:solidFill>
                <a:srgbClr val="ffffff"/>
              </a:solidFill>
              <a:ln w="0">
                <a:noFill/>
              </a:ln>
            </p:spPr>
            <p:style>
              <a:lnRef idx="0"/>
              <a:fillRef idx="0"/>
              <a:effectRef idx="0"/>
              <a:fontRef idx="minor"/>
            </p:style>
          </p:sp>
          <p:sp>
            <p:nvSpPr>
              <p:cNvPr id="2453" name="CustomShape 57"/>
              <p:cNvSpPr/>
              <p:nvPr/>
            </p:nvSpPr>
            <p:spPr>
              <a:xfrm>
                <a:off x="8915400" y="479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grpSp>
      </p:grpSp>
      <p:grpSp>
        <p:nvGrpSpPr>
          <p:cNvPr id="2454" name="Group 58"/>
          <p:cNvGrpSpPr/>
          <p:nvPr/>
        </p:nvGrpSpPr>
        <p:grpSpPr>
          <a:xfrm>
            <a:off x="9950400" y="4593600"/>
            <a:ext cx="347040" cy="754920"/>
            <a:chOff x="9950400" y="4593600"/>
            <a:chExt cx="347040" cy="754920"/>
          </a:xfrm>
        </p:grpSpPr>
        <p:sp>
          <p:nvSpPr>
            <p:cNvPr id="2455" name="CustomShape 59"/>
            <p:cNvSpPr/>
            <p:nvPr/>
          </p:nvSpPr>
          <p:spPr>
            <a:xfrm>
              <a:off x="9950400" y="4593600"/>
              <a:ext cx="347040" cy="754920"/>
            </a:xfrm>
            <a:prstGeom prst="rect">
              <a:avLst/>
            </a:prstGeom>
            <a:solidFill>
              <a:srgbClr val="00b050"/>
            </a:solidFill>
            <a:ln w="15875">
              <a:solidFill>
                <a:srgbClr val="000000"/>
              </a:solidFill>
              <a:miter/>
            </a:ln>
          </p:spPr>
          <p:style>
            <a:lnRef idx="0"/>
            <a:fillRef idx="0"/>
            <a:effectRef idx="0"/>
            <a:fontRef idx="minor"/>
          </p:style>
        </p:sp>
        <p:grpSp>
          <p:nvGrpSpPr>
            <p:cNvPr id="2456" name="Group 60"/>
            <p:cNvGrpSpPr/>
            <p:nvPr/>
          </p:nvGrpSpPr>
          <p:grpSpPr>
            <a:xfrm>
              <a:off x="9977400" y="4801680"/>
              <a:ext cx="293400" cy="333360"/>
              <a:chOff x="9977400" y="4801680"/>
              <a:chExt cx="293400" cy="333360"/>
            </a:xfrm>
          </p:grpSpPr>
          <p:sp>
            <p:nvSpPr>
              <p:cNvPr id="2457" name="CustomShape 61"/>
              <p:cNvSpPr/>
              <p:nvPr/>
            </p:nvSpPr>
            <p:spPr>
              <a:xfrm>
                <a:off x="10015920" y="4875480"/>
                <a:ext cx="220320" cy="199440"/>
              </a:xfrm>
              <a:prstGeom prst="ellipse">
                <a:avLst/>
              </a:prstGeom>
              <a:solidFill>
                <a:srgbClr val="ffffff"/>
              </a:solidFill>
              <a:ln w="0">
                <a:noFill/>
              </a:ln>
            </p:spPr>
            <p:style>
              <a:lnRef idx="0"/>
              <a:fillRef idx="0"/>
              <a:effectRef idx="0"/>
              <a:fontRef idx="minor"/>
            </p:style>
          </p:sp>
          <p:sp>
            <p:nvSpPr>
              <p:cNvPr id="2458" name="CustomShape 62"/>
              <p:cNvSpPr/>
              <p:nvPr/>
            </p:nvSpPr>
            <p:spPr>
              <a:xfrm>
                <a:off x="9977400" y="480168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grpSp>
      </p:grpSp>
      <p:grpSp>
        <p:nvGrpSpPr>
          <p:cNvPr id="2459" name="Group 63"/>
          <p:cNvGrpSpPr/>
          <p:nvPr/>
        </p:nvGrpSpPr>
        <p:grpSpPr>
          <a:xfrm>
            <a:off x="7001640" y="4182480"/>
            <a:ext cx="3953520" cy="1501560"/>
            <a:chOff x="7001640" y="4182480"/>
            <a:chExt cx="3953520" cy="1501560"/>
          </a:xfrm>
        </p:grpSpPr>
        <p:sp>
          <p:nvSpPr>
            <p:cNvPr id="2460" name="Line 64"/>
            <p:cNvSpPr/>
            <p:nvPr/>
          </p:nvSpPr>
          <p:spPr>
            <a:xfrm>
              <a:off x="7723080" y="4580640"/>
              <a:ext cx="3230280" cy="360"/>
            </a:xfrm>
            <a:prstGeom prst="line">
              <a:avLst/>
            </a:prstGeom>
            <a:ln w="25400">
              <a:solidFill>
                <a:srgbClr val="000000"/>
              </a:solidFill>
              <a:round/>
              <a:tailEnd len="med" type="triangle" w="med"/>
            </a:ln>
          </p:spPr>
          <p:style>
            <a:lnRef idx="0"/>
            <a:fillRef idx="0"/>
            <a:effectRef idx="0"/>
            <a:fontRef idx="minor"/>
          </p:style>
        </p:sp>
        <p:sp>
          <p:nvSpPr>
            <p:cNvPr id="2461" name="Line 65"/>
            <p:cNvSpPr/>
            <p:nvPr/>
          </p:nvSpPr>
          <p:spPr>
            <a:xfrm>
              <a:off x="7724520" y="5352120"/>
              <a:ext cx="3230640" cy="360"/>
            </a:xfrm>
            <a:prstGeom prst="line">
              <a:avLst/>
            </a:prstGeom>
            <a:ln w="25400">
              <a:solidFill>
                <a:srgbClr val="000000"/>
              </a:solidFill>
              <a:round/>
              <a:tailEnd len="med" type="triangle" w="med"/>
            </a:ln>
          </p:spPr>
          <p:style>
            <a:lnRef idx="0"/>
            <a:fillRef idx="0"/>
            <a:effectRef idx="0"/>
            <a:fontRef idx="minor"/>
          </p:style>
        </p:sp>
        <p:sp>
          <p:nvSpPr>
            <p:cNvPr id="2462" name="CustomShape 66"/>
            <p:cNvSpPr/>
            <p:nvPr/>
          </p:nvSpPr>
          <p:spPr>
            <a:xfrm>
              <a:off x="7001640" y="4182480"/>
              <a:ext cx="7567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arrivals</a:t>
              </a:r>
              <a:endParaRPr b="0" lang="en-US" sz="1400" spc="-1" strike="noStrike">
                <a:latin typeface="Arial"/>
              </a:endParaRPr>
            </a:p>
          </p:txBody>
        </p:sp>
        <p:sp>
          <p:nvSpPr>
            <p:cNvPr id="2463" name="CustomShape 67"/>
            <p:cNvSpPr/>
            <p:nvPr/>
          </p:nvSpPr>
          <p:spPr>
            <a:xfrm>
              <a:off x="7027200" y="5380920"/>
              <a:ext cx="103428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departures</a:t>
              </a:r>
              <a:endParaRPr b="0" lang="en-US" sz="1400" spc="-1" strike="noStrike">
                <a:latin typeface="Arial"/>
              </a:endParaRPr>
            </a:p>
          </p:txBody>
        </p:sp>
        <p:sp>
          <p:nvSpPr>
            <p:cNvPr id="2464" name="CustomShape 68"/>
            <p:cNvSpPr/>
            <p:nvPr/>
          </p:nvSpPr>
          <p:spPr>
            <a:xfrm>
              <a:off x="7022880" y="4687200"/>
              <a:ext cx="859680" cy="576000"/>
            </a:xfrm>
            <a:prstGeom prst="rect">
              <a:avLst/>
            </a:prstGeom>
            <a:noFill/>
            <a:ln w="0">
              <a:noFill/>
            </a:ln>
          </p:spPr>
          <p:style>
            <a:lnRef idx="0"/>
            <a:fillRef idx="0"/>
            <a:effectRef idx="0"/>
            <a:fontRef idx="minor"/>
          </p:style>
          <p:txBody>
            <a:bodyPr lIns="90000" rIns="90000" tIns="45000" bIns="45000">
              <a:spAutoFit/>
            </a:bodyPr>
            <a:p>
              <a:pPr algn="ctr">
                <a:lnSpc>
                  <a:spcPts val="1276"/>
                </a:lnSpc>
                <a:tabLst>
                  <a:tab algn="l" pos="0"/>
                </a:tabLst>
              </a:pPr>
              <a:r>
                <a:rPr b="0" i="1" lang="en-US" sz="1400" spc="-1" strike="noStrike">
                  <a:solidFill>
                    <a:srgbClr val="000000"/>
                  </a:solidFill>
                  <a:latin typeface="Arial"/>
                  <a:ea typeface="ＭＳ Ｐゴシック"/>
                </a:rPr>
                <a:t>packet in service</a:t>
              </a:r>
              <a:endParaRPr b="0" lang="en-US" sz="1400" spc="-1" strike="noStrike">
                <a:latin typeface="Arial"/>
              </a:endParaRPr>
            </a:p>
          </p:txBody>
        </p:sp>
      </p:grpSp>
      <p:grpSp>
        <p:nvGrpSpPr>
          <p:cNvPr id="2465" name="Group 69"/>
          <p:cNvGrpSpPr/>
          <p:nvPr/>
        </p:nvGrpSpPr>
        <p:grpSpPr>
          <a:xfrm>
            <a:off x="7015680" y="2371320"/>
            <a:ext cx="562320" cy="170280"/>
            <a:chOff x="7015680" y="2371320"/>
            <a:chExt cx="562320" cy="170280"/>
          </a:xfrm>
        </p:grpSpPr>
        <p:sp>
          <p:nvSpPr>
            <p:cNvPr id="2466" name="CustomShape 70"/>
            <p:cNvSpPr/>
            <p:nvPr/>
          </p:nvSpPr>
          <p:spPr>
            <a:xfrm>
              <a:off x="7015680" y="237132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67" name="CustomShape 71"/>
            <p:cNvSpPr/>
            <p:nvPr/>
          </p:nvSpPr>
          <p:spPr>
            <a:xfrm>
              <a:off x="7016040" y="254124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68" name="Group 72"/>
          <p:cNvGrpSpPr/>
          <p:nvPr/>
        </p:nvGrpSpPr>
        <p:grpSpPr>
          <a:xfrm>
            <a:off x="10518480" y="2335320"/>
            <a:ext cx="562680" cy="352440"/>
            <a:chOff x="10518480" y="2335320"/>
            <a:chExt cx="562680" cy="352440"/>
          </a:xfrm>
        </p:grpSpPr>
        <p:sp>
          <p:nvSpPr>
            <p:cNvPr id="2469" name="CustomShape 73"/>
            <p:cNvSpPr/>
            <p:nvPr/>
          </p:nvSpPr>
          <p:spPr>
            <a:xfrm>
              <a:off x="10518480" y="233532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70" name="CustomShape 74"/>
            <p:cNvSpPr/>
            <p:nvPr/>
          </p:nvSpPr>
          <p:spPr>
            <a:xfrm>
              <a:off x="10519200" y="268740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471" name="CustomShape 75"/>
          <p:cNvSpPr/>
          <p:nvPr/>
        </p:nvSpPr>
        <p:spPr>
          <a:xfrm>
            <a:off x="767880" y="3915720"/>
            <a:ext cx="5083560" cy="1962000"/>
          </a:xfrm>
          <a:prstGeom prst="rect">
            <a:avLst/>
          </a:prstGeom>
          <a:noFill/>
          <a:ln w="0">
            <a:noFill/>
          </a:ln>
        </p:spPr>
        <p:style>
          <a:lnRef idx="0"/>
          <a:fillRef idx="0"/>
          <a:effectRef idx="0"/>
          <a:fontRef idx="minor"/>
        </p:style>
        <p:txBody>
          <a:bodyPr lIns="90000" rIns="90000" tIns="45000" bIns="45000">
            <a:normAutofit/>
          </a:bodyPr>
          <a:p>
            <a:pPr marL="515880" indent="-28044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send packet from highest priority queue that has buffered packets</a:t>
            </a:r>
            <a:endParaRPr b="0" lang="en-US" sz="3200" spc="-1" strike="noStrike">
              <a:latin typeface="Arial"/>
            </a:endParaRPr>
          </a:p>
          <a:p>
            <a:pPr lvl="1" marL="804960" indent="-22644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FCFS within priority class</a:t>
            </a:r>
            <a:endParaRPr b="0" lang="en-US" sz="2800" spc="-1" strike="noStrike">
              <a:latin typeface="Arial"/>
            </a:endParaRPr>
          </a:p>
        </p:txBody>
      </p:sp>
      <p:grpSp>
        <p:nvGrpSpPr>
          <p:cNvPr id="2472" name="Group 76"/>
          <p:cNvGrpSpPr/>
          <p:nvPr/>
        </p:nvGrpSpPr>
        <p:grpSpPr>
          <a:xfrm>
            <a:off x="7673400" y="3917520"/>
            <a:ext cx="293400" cy="650520"/>
            <a:chOff x="7673400" y="3917520"/>
            <a:chExt cx="293400" cy="650520"/>
          </a:xfrm>
        </p:grpSpPr>
        <p:sp>
          <p:nvSpPr>
            <p:cNvPr id="2473" name="CustomShape 77"/>
            <p:cNvSpPr/>
            <p:nvPr/>
          </p:nvSpPr>
          <p:spPr>
            <a:xfrm>
              <a:off x="7712640" y="398844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474" name="CustomShape 78"/>
            <p:cNvSpPr/>
            <p:nvPr/>
          </p:nvSpPr>
          <p:spPr>
            <a:xfrm>
              <a:off x="7673400" y="391752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75" name="CustomShape 79"/>
            <p:cNvSpPr/>
            <p:nvPr/>
          </p:nvSpPr>
          <p:spPr>
            <a:xfrm>
              <a:off x="7823880" y="418968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76" name="Group 80"/>
          <p:cNvGrpSpPr/>
          <p:nvPr/>
        </p:nvGrpSpPr>
        <p:grpSpPr>
          <a:xfrm>
            <a:off x="7968600" y="3920040"/>
            <a:ext cx="293400" cy="650880"/>
            <a:chOff x="7968600" y="3920040"/>
            <a:chExt cx="293400" cy="650880"/>
          </a:xfrm>
        </p:grpSpPr>
        <p:sp>
          <p:nvSpPr>
            <p:cNvPr id="2477" name="CustomShape 81"/>
            <p:cNvSpPr/>
            <p:nvPr/>
          </p:nvSpPr>
          <p:spPr>
            <a:xfrm>
              <a:off x="8008200" y="399096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478" name="CustomShape 82"/>
            <p:cNvSpPr/>
            <p:nvPr/>
          </p:nvSpPr>
          <p:spPr>
            <a:xfrm>
              <a:off x="7968600" y="39200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479" name="CustomShape 83"/>
            <p:cNvSpPr/>
            <p:nvPr/>
          </p:nvSpPr>
          <p:spPr>
            <a:xfrm>
              <a:off x="8119440" y="419256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0" name="Group 84"/>
          <p:cNvGrpSpPr/>
          <p:nvPr/>
        </p:nvGrpSpPr>
        <p:grpSpPr>
          <a:xfrm>
            <a:off x="8576640" y="3916440"/>
            <a:ext cx="293400" cy="650520"/>
            <a:chOff x="8576640" y="3916440"/>
            <a:chExt cx="293400" cy="650520"/>
          </a:xfrm>
        </p:grpSpPr>
        <p:sp>
          <p:nvSpPr>
            <p:cNvPr id="2481" name="CustomShape 85"/>
            <p:cNvSpPr/>
            <p:nvPr/>
          </p:nvSpPr>
          <p:spPr>
            <a:xfrm>
              <a:off x="8615880" y="398736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482" name="CustomShape 86"/>
            <p:cNvSpPr/>
            <p:nvPr/>
          </p:nvSpPr>
          <p:spPr>
            <a:xfrm>
              <a:off x="8576640" y="39164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483" name="CustomShape 87"/>
            <p:cNvSpPr/>
            <p:nvPr/>
          </p:nvSpPr>
          <p:spPr>
            <a:xfrm>
              <a:off x="8727120" y="418860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4" name="Group 88"/>
          <p:cNvGrpSpPr/>
          <p:nvPr/>
        </p:nvGrpSpPr>
        <p:grpSpPr>
          <a:xfrm>
            <a:off x="7831800" y="3644640"/>
            <a:ext cx="293400" cy="926640"/>
            <a:chOff x="7831800" y="3644640"/>
            <a:chExt cx="293400" cy="926640"/>
          </a:xfrm>
        </p:grpSpPr>
        <p:sp>
          <p:nvSpPr>
            <p:cNvPr id="2485" name="CustomShape 89"/>
            <p:cNvSpPr/>
            <p:nvPr/>
          </p:nvSpPr>
          <p:spPr>
            <a:xfrm>
              <a:off x="7863120" y="3718800"/>
              <a:ext cx="219600" cy="199440"/>
            </a:xfrm>
            <a:prstGeom prst="ellipse">
              <a:avLst/>
            </a:prstGeom>
            <a:solidFill>
              <a:srgbClr val="ffffff"/>
            </a:solidFill>
            <a:ln w="15875">
              <a:solidFill>
                <a:srgbClr val="00b050"/>
              </a:solidFill>
              <a:round/>
            </a:ln>
          </p:spPr>
          <p:style>
            <a:lnRef idx="0"/>
            <a:fillRef idx="0"/>
            <a:effectRef idx="0"/>
            <a:fontRef idx="minor"/>
          </p:style>
        </p:sp>
        <p:sp>
          <p:nvSpPr>
            <p:cNvPr id="2486" name="CustomShape 90"/>
            <p:cNvSpPr/>
            <p:nvPr/>
          </p:nvSpPr>
          <p:spPr>
            <a:xfrm>
              <a:off x="7831800" y="36446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487" name="CustomShape 91"/>
            <p:cNvSpPr/>
            <p:nvPr/>
          </p:nvSpPr>
          <p:spPr>
            <a:xfrm>
              <a:off x="7970400" y="3916800"/>
              <a:ext cx="360" cy="65448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88" name="Group 92"/>
          <p:cNvGrpSpPr/>
          <p:nvPr/>
        </p:nvGrpSpPr>
        <p:grpSpPr>
          <a:xfrm>
            <a:off x="9809640" y="3925800"/>
            <a:ext cx="293400" cy="647280"/>
            <a:chOff x="9809640" y="3925800"/>
            <a:chExt cx="293400" cy="647280"/>
          </a:xfrm>
        </p:grpSpPr>
        <p:sp>
          <p:nvSpPr>
            <p:cNvPr id="2489" name="CustomShape 93"/>
            <p:cNvSpPr/>
            <p:nvPr/>
          </p:nvSpPr>
          <p:spPr>
            <a:xfrm>
              <a:off x="9842400" y="3993480"/>
              <a:ext cx="219600" cy="199440"/>
            </a:xfrm>
            <a:prstGeom prst="ellipse">
              <a:avLst/>
            </a:prstGeom>
            <a:solidFill>
              <a:srgbClr val="ffffff"/>
            </a:solidFill>
            <a:ln w="15875">
              <a:solidFill>
                <a:srgbClr val="00b050"/>
              </a:solidFill>
              <a:round/>
            </a:ln>
          </p:spPr>
          <p:style>
            <a:lnRef idx="0"/>
            <a:fillRef idx="0"/>
            <a:effectRef idx="0"/>
            <a:fontRef idx="minor"/>
          </p:style>
        </p:sp>
        <p:sp>
          <p:nvSpPr>
            <p:cNvPr id="2490" name="CustomShape 94"/>
            <p:cNvSpPr/>
            <p:nvPr/>
          </p:nvSpPr>
          <p:spPr>
            <a:xfrm>
              <a:off x="9809640" y="39258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491" name="CustomShape 95"/>
            <p:cNvSpPr/>
            <p:nvPr/>
          </p:nvSpPr>
          <p:spPr>
            <a:xfrm>
              <a:off x="9953640" y="4194720"/>
              <a:ext cx="360" cy="37836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92" name="Group 96"/>
          <p:cNvGrpSpPr/>
          <p:nvPr/>
        </p:nvGrpSpPr>
        <p:grpSpPr>
          <a:xfrm>
            <a:off x="8031960" y="5366160"/>
            <a:ext cx="293400" cy="646200"/>
            <a:chOff x="8031960" y="5366160"/>
            <a:chExt cx="293400" cy="646200"/>
          </a:xfrm>
        </p:grpSpPr>
        <p:sp>
          <p:nvSpPr>
            <p:cNvPr id="2493" name="CustomShape 97"/>
            <p:cNvSpPr/>
            <p:nvPr/>
          </p:nvSpPr>
          <p:spPr>
            <a:xfrm>
              <a:off x="8071200" y="575028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494" name="CustomShape 98"/>
            <p:cNvSpPr/>
            <p:nvPr/>
          </p:nvSpPr>
          <p:spPr>
            <a:xfrm>
              <a:off x="8031960" y="56790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95" name="CustomShape 99"/>
            <p:cNvSpPr/>
            <p:nvPr/>
          </p:nvSpPr>
          <p:spPr>
            <a:xfrm>
              <a:off x="8182440" y="536616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96" name="Group 100"/>
          <p:cNvGrpSpPr/>
          <p:nvPr/>
        </p:nvGrpSpPr>
        <p:grpSpPr>
          <a:xfrm>
            <a:off x="8383680" y="5365440"/>
            <a:ext cx="293400" cy="646560"/>
            <a:chOff x="8383680" y="5365440"/>
            <a:chExt cx="293400" cy="646560"/>
          </a:xfrm>
        </p:grpSpPr>
        <p:sp>
          <p:nvSpPr>
            <p:cNvPr id="2497" name="CustomShape 101"/>
            <p:cNvSpPr/>
            <p:nvPr/>
          </p:nvSpPr>
          <p:spPr>
            <a:xfrm>
              <a:off x="8416440" y="574956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498" name="CustomShape 102"/>
            <p:cNvSpPr/>
            <p:nvPr/>
          </p:nvSpPr>
          <p:spPr>
            <a:xfrm>
              <a:off x="8383680" y="567864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499" name="CustomShape 103"/>
            <p:cNvSpPr/>
            <p:nvPr/>
          </p:nvSpPr>
          <p:spPr>
            <a:xfrm>
              <a:off x="8527680" y="536544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00" name="Group 104"/>
          <p:cNvGrpSpPr/>
          <p:nvPr/>
        </p:nvGrpSpPr>
        <p:grpSpPr>
          <a:xfrm>
            <a:off x="8739000" y="5365080"/>
            <a:ext cx="293400" cy="646200"/>
            <a:chOff x="8739000" y="5365080"/>
            <a:chExt cx="293400" cy="646200"/>
          </a:xfrm>
        </p:grpSpPr>
        <p:sp>
          <p:nvSpPr>
            <p:cNvPr id="2501" name="CustomShape 105"/>
            <p:cNvSpPr/>
            <p:nvPr/>
          </p:nvSpPr>
          <p:spPr>
            <a:xfrm>
              <a:off x="8771760" y="5748840"/>
              <a:ext cx="219600" cy="199440"/>
            </a:xfrm>
            <a:prstGeom prst="ellipse">
              <a:avLst/>
            </a:prstGeom>
            <a:solidFill>
              <a:srgbClr val="ffffff"/>
            </a:solidFill>
            <a:ln w="15875">
              <a:solidFill>
                <a:srgbClr val="00b050"/>
              </a:solidFill>
              <a:round/>
            </a:ln>
          </p:spPr>
          <p:style>
            <a:lnRef idx="0"/>
            <a:fillRef idx="0"/>
            <a:effectRef idx="0"/>
            <a:fontRef idx="minor"/>
          </p:style>
        </p:sp>
        <p:sp>
          <p:nvSpPr>
            <p:cNvPr id="2502" name="CustomShape 106"/>
            <p:cNvSpPr/>
            <p:nvPr/>
          </p:nvSpPr>
          <p:spPr>
            <a:xfrm>
              <a:off x="8739000" y="567792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503" name="CustomShape 107"/>
            <p:cNvSpPr/>
            <p:nvPr/>
          </p:nvSpPr>
          <p:spPr>
            <a:xfrm>
              <a:off x="8883000" y="5365080"/>
              <a:ext cx="360" cy="37836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504" name="Group 108"/>
          <p:cNvGrpSpPr/>
          <p:nvPr/>
        </p:nvGrpSpPr>
        <p:grpSpPr>
          <a:xfrm>
            <a:off x="9088200" y="5365080"/>
            <a:ext cx="293400" cy="646200"/>
            <a:chOff x="9088200" y="5365080"/>
            <a:chExt cx="293400" cy="646200"/>
          </a:xfrm>
        </p:grpSpPr>
        <p:sp>
          <p:nvSpPr>
            <p:cNvPr id="2505" name="CustomShape 109"/>
            <p:cNvSpPr/>
            <p:nvPr/>
          </p:nvSpPr>
          <p:spPr>
            <a:xfrm>
              <a:off x="9120960" y="5748840"/>
              <a:ext cx="219600" cy="199440"/>
            </a:xfrm>
            <a:prstGeom prst="ellipse">
              <a:avLst/>
            </a:prstGeom>
            <a:solidFill>
              <a:srgbClr val="ffffff"/>
            </a:solidFill>
            <a:ln w="15875">
              <a:solidFill>
                <a:srgbClr val="ff0000"/>
              </a:solidFill>
              <a:round/>
            </a:ln>
          </p:spPr>
          <p:style>
            <a:lnRef idx="0"/>
            <a:fillRef idx="0"/>
            <a:effectRef idx="0"/>
            <a:fontRef idx="minor"/>
          </p:style>
        </p:sp>
        <p:sp>
          <p:nvSpPr>
            <p:cNvPr id="2506" name="CustomShape 110"/>
            <p:cNvSpPr/>
            <p:nvPr/>
          </p:nvSpPr>
          <p:spPr>
            <a:xfrm>
              <a:off x="9088200" y="567792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507" name="CustomShape 111"/>
            <p:cNvSpPr/>
            <p:nvPr/>
          </p:nvSpPr>
          <p:spPr>
            <a:xfrm>
              <a:off x="9232200" y="5365080"/>
              <a:ext cx="360" cy="37836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08" name="Group 112"/>
          <p:cNvGrpSpPr/>
          <p:nvPr/>
        </p:nvGrpSpPr>
        <p:grpSpPr>
          <a:xfrm>
            <a:off x="10161720" y="5361120"/>
            <a:ext cx="293400" cy="646200"/>
            <a:chOff x="10161720" y="5361120"/>
            <a:chExt cx="293400" cy="646200"/>
          </a:xfrm>
        </p:grpSpPr>
        <p:sp>
          <p:nvSpPr>
            <p:cNvPr id="2509" name="CustomShape 113"/>
            <p:cNvSpPr/>
            <p:nvPr/>
          </p:nvSpPr>
          <p:spPr>
            <a:xfrm>
              <a:off x="10194480" y="5745240"/>
              <a:ext cx="219600" cy="199440"/>
            </a:xfrm>
            <a:prstGeom prst="ellipse">
              <a:avLst/>
            </a:prstGeom>
            <a:solidFill>
              <a:srgbClr val="ffffff"/>
            </a:solidFill>
            <a:ln w="15875">
              <a:solidFill>
                <a:srgbClr val="00b050"/>
              </a:solidFill>
              <a:round/>
            </a:ln>
          </p:spPr>
          <p:style>
            <a:lnRef idx="0"/>
            <a:fillRef idx="0"/>
            <a:effectRef idx="0"/>
            <a:fontRef idx="minor"/>
          </p:style>
        </p:sp>
        <p:sp>
          <p:nvSpPr>
            <p:cNvPr id="2510" name="CustomShape 114"/>
            <p:cNvSpPr/>
            <p:nvPr/>
          </p:nvSpPr>
          <p:spPr>
            <a:xfrm>
              <a:off x="10161720" y="567396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511" name="CustomShape 115"/>
            <p:cNvSpPr/>
            <p:nvPr/>
          </p:nvSpPr>
          <p:spPr>
            <a:xfrm>
              <a:off x="10305720" y="5361120"/>
              <a:ext cx="360" cy="37836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512" name="CustomShape 116"/>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32F3D270-2AE3-4A5D-9499-0AE22D0FA868}"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87" dur="indefinite" restart="never" nodeType="tmRoot">
          <p:childTnLst>
            <p:seq>
              <p:cTn id="488" dur="indefinite" nodeType="mainSeq">
                <p:childTnLst>
                  <p:par>
                    <p:cTn id="489" fill="hold">
                      <p:stCondLst>
                        <p:cond delay="indefinite"/>
                      </p:stCondLst>
                      <p:childTnLst>
                        <p:par>
                          <p:cTn id="490" fill="hold">
                            <p:stCondLst>
                              <p:cond delay="0"/>
                            </p:stCondLst>
                            <p:childTnLst>
                              <p:par>
                                <p:cTn id="491" nodeType="clickEffect" fill="hold" presetClass="entr" presetID="9">
                                  <p:stCondLst>
                                    <p:cond delay="0"/>
                                  </p:stCondLst>
                                  <p:childTnLst>
                                    <p:set>
                                      <p:cBhvr>
                                        <p:cTn id="492" dur="1" fill="hold">
                                          <p:stCondLst>
                                            <p:cond delay="0"/>
                                          </p:stCondLst>
                                        </p:cTn>
                                        <p:tgtEl>
                                          <p:spTgt spid="2471"/>
                                        </p:tgtEl>
                                        <p:attrNameLst>
                                          <p:attrName>style.visibility</p:attrName>
                                        </p:attrNameLst>
                                      </p:cBhvr>
                                      <p:to>
                                        <p:strVal val="visible"/>
                                      </p:to>
                                    </p:set>
                                    <p:animEffect filter="dissolve" transition="in">
                                      <p:cBhvr additive="repl">
                                        <p:cTn id="493" dur="500"/>
                                        <p:tgtEl>
                                          <p:spTgt spid="2471"/>
                                        </p:tgtEl>
                                      </p:cBhvr>
                                    </p:animEffec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9">
                                  <p:stCondLst>
                                    <p:cond delay="0"/>
                                  </p:stCondLst>
                                  <p:childTnLst>
                                    <p:set>
                                      <p:cBhvr>
                                        <p:cTn id="497" dur="1" fill="hold">
                                          <p:stCondLst>
                                            <p:cond delay="0"/>
                                          </p:stCondLst>
                                        </p:cTn>
                                        <p:tgtEl>
                                          <p:spTgt spid="2459"/>
                                        </p:tgtEl>
                                        <p:attrNameLst>
                                          <p:attrName>style.visibility</p:attrName>
                                        </p:attrNameLst>
                                      </p:cBhvr>
                                      <p:to>
                                        <p:strVal val="visible"/>
                                      </p:to>
                                    </p:set>
                                    <p:animEffect filter="dissolve" transition="in">
                                      <p:cBhvr additive="repl">
                                        <p:cTn id="498" dur="500"/>
                                        <p:tgtEl>
                                          <p:spTgt spid="2459"/>
                                        </p:tgtEl>
                                      </p:cBhvr>
                                    </p:animEffec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22" presetSubtype="1">
                                  <p:stCondLst>
                                    <p:cond delay="0"/>
                                  </p:stCondLst>
                                  <p:childTnLst>
                                    <p:set>
                                      <p:cBhvr>
                                        <p:cTn id="502" dur="1" fill="hold">
                                          <p:stCondLst>
                                            <p:cond delay="0"/>
                                          </p:stCondLst>
                                        </p:cTn>
                                        <p:tgtEl>
                                          <p:spTgt spid="2472"/>
                                        </p:tgtEl>
                                        <p:attrNameLst>
                                          <p:attrName>style.visibility</p:attrName>
                                        </p:attrNameLst>
                                      </p:cBhvr>
                                      <p:to>
                                        <p:strVal val="visible"/>
                                      </p:to>
                                    </p:set>
                                    <p:animEffect filter="wipe(up)" transition="in">
                                      <p:cBhvr additive="repl">
                                        <p:cTn id="503" dur="500"/>
                                        <p:tgtEl>
                                          <p:spTgt spid="2472"/>
                                        </p:tgtEl>
                                      </p:cBhvr>
                                    </p:animEffect>
                                  </p:childTnLst>
                                </p:cTn>
                              </p:par>
                            </p:childTnLst>
                          </p:cTn>
                        </p:par>
                        <p:par>
                          <p:cTn id="504" fill="hold">
                            <p:stCondLst>
                              <p:cond delay="500"/>
                            </p:stCondLst>
                            <p:childTnLst>
                              <p:par>
                                <p:cTn id="505" nodeType="afterEffect" fill="hold" presetClass="entr" presetID="22" presetSubtype="1">
                                  <p:stCondLst>
                                    <p:cond delay="0"/>
                                  </p:stCondLst>
                                  <p:childTnLst>
                                    <p:set>
                                      <p:cBhvr>
                                        <p:cTn id="506" dur="1" fill="hold">
                                          <p:stCondLst>
                                            <p:cond delay="0"/>
                                          </p:stCondLst>
                                        </p:cTn>
                                        <p:tgtEl>
                                          <p:spTgt spid="2434"/>
                                        </p:tgtEl>
                                        <p:attrNameLst>
                                          <p:attrName>style.visibility</p:attrName>
                                        </p:attrNameLst>
                                      </p:cBhvr>
                                      <p:to>
                                        <p:strVal val="visible"/>
                                      </p:to>
                                    </p:set>
                                    <p:animEffect filter="wipe(up)" transition="in">
                                      <p:cBhvr additive="repl">
                                        <p:cTn id="507" dur="500"/>
                                        <p:tgtEl>
                                          <p:spTgt spid="2434"/>
                                        </p:tgtEl>
                                      </p:cBhvr>
                                    </p:animEffec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22" presetSubtype="1">
                                  <p:stCondLst>
                                    <p:cond delay="0"/>
                                  </p:stCondLst>
                                  <p:childTnLst>
                                    <p:set>
                                      <p:cBhvr>
                                        <p:cTn id="511" dur="1" fill="hold">
                                          <p:stCondLst>
                                            <p:cond delay="0"/>
                                          </p:stCondLst>
                                        </p:cTn>
                                        <p:tgtEl>
                                          <p:spTgt spid="2484"/>
                                        </p:tgtEl>
                                        <p:attrNameLst>
                                          <p:attrName>style.visibility</p:attrName>
                                        </p:attrNameLst>
                                      </p:cBhvr>
                                      <p:to>
                                        <p:strVal val="visible"/>
                                      </p:to>
                                    </p:set>
                                    <p:animEffect filter="wipe(up)" transition="in">
                                      <p:cBhvr additive="repl">
                                        <p:cTn id="512" dur="500"/>
                                        <p:tgtEl>
                                          <p:spTgt spid="2484"/>
                                        </p:tgtEl>
                                      </p:cBhvr>
                                    </p:animEffect>
                                  </p:childTnLst>
                                </p:cTn>
                              </p:par>
                            </p:childTnLst>
                          </p:cTn>
                        </p:par>
                        <p:par>
                          <p:cTn id="513" fill="hold">
                            <p:stCondLst>
                              <p:cond delay="500"/>
                            </p:stCondLst>
                            <p:childTnLst>
                              <p:par>
                                <p:cTn id="514" nodeType="afterEffect" fill="hold" presetClass="entr" presetID="22" presetSubtype="1">
                                  <p:stCondLst>
                                    <p:cond delay="500"/>
                                  </p:stCondLst>
                                  <p:childTnLst>
                                    <p:set>
                                      <p:cBhvr>
                                        <p:cTn id="515" dur="1" fill="hold">
                                          <p:stCondLst>
                                            <p:cond delay="0"/>
                                          </p:stCondLst>
                                        </p:cTn>
                                        <p:tgtEl>
                                          <p:spTgt spid="2476"/>
                                        </p:tgtEl>
                                        <p:attrNameLst>
                                          <p:attrName>style.visibility</p:attrName>
                                        </p:attrNameLst>
                                      </p:cBhvr>
                                      <p:to>
                                        <p:strVal val="visible"/>
                                      </p:to>
                                    </p:set>
                                    <p:animEffect filter="wipe(up)" transition="in">
                                      <p:cBhvr additive="repl">
                                        <p:cTn id="516" dur="500"/>
                                        <p:tgtEl>
                                          <p:spTgt spid="2476"/>
                                        </p:tgtEl>
                                      </p:cBhvr>
                                    </p:animEffec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22" presetSubtype="1">
                                  <p:stCondLst>
                                    <p:cond delay="0"/>
                                  </p:stCondLst>
                                  <p:childTnLst>
                                    <p:set>
                                      <p:cBhvr>
                                        <p:cTn id="520" dur="1" fill="hold">
                                          <p:stCondLst>
                                            <p:cond delay="0"/>
                                          </p:stCondLst>
                                        </p:cTn>
                                        <p:tgtEl>
                                          <p:spTgt spid="2492"/>
                                        </p:tgtEl>
                                        <p:attrNameLst>
                                          <p:attrName>style.visibility</p:attrName>
                                        </p:attrNameLst>
                                      </p:cBhvr>
                                      <p:to>
                                        <p:strVal val="visible"/>
                                      </p:to>
                                    </p:set>
                                    <p:animEffect filter="wipe(up)" transition="in">
                                      <p:cBhvr additive="repl">
                                        <p:cTn id="521" dur="500"/>
                                        <p:tgtEl>
                                          <p:spTgt spid="2492"/>
                                        </p:tgtEl>
                                      </p:cBhvr>
                                    </p:animEffect>
                                  </p:childTnLst>
                                </p:cTn>
                              </p:par>
                            </p:childTnLst>
                          </p:cTn>
                        </p:par>
                        <p:par>
                          <p:cTn id="522" fill="hold">
                            <p:stCondLst>
                              <p:cond delay="500"/>
                            </p:stCondLst>
                            <p:childTnLst>
                              <p:par>
                                <p:cTn id="523" nodeType="afterEffect" fill="hold" presetClass="entr" presetID="22" presetSubtype="1">
                                  <p:stCondLst>
                                    <p:cond delay="0"/>
                                  </p:stCondLst>
                                  <p:childTnLst>
                                    <p:set>
                                      <p:cBhvr>
                                        <p:cTn id="524" dur="1" fill="hold">
                                          <p:stCondLst>
                                            <p:cond delay="0"/>
                                          </p:stCondLst>
                                        </p:cTn>
                                        <p:tgtEl>
                                          <p:spTgt spid="2439"/>
                                        </p:tgtEl>
                                        <p:attrNameLst>
                                          <p:attrName>style.visibility</p:attrName>
                                        </p:attrNameLst>
                                      </p:cBhvr>
                                      <p:to>
                                        <p:strVal val="visible"/>
                                      </p:to>
                                    </p:set>
                                    <p:animEffect filter="wipe(up)" transition="in">
                                      <p:cBhvr additive="repl">
                                        <p:cTn id="525" dur="500"/>
                                        <p:tgtEl>
                                          <p:spTgt spid="2439"/>
                                        </p:tgtEl>
                                      </p:cBhvr>
                                    </p:animEffect>
                                  </p:childTnLst>
                                </p:cTn>
                              </p:par>
                            </p:childTnLst>
                          </p:cTn>
                        </p:par>
                      </p:childTnLst>
                    </p:cTn>
                  </p:par>
                  <p:par>
                    <p:cTn id="526" fill="hold">
                      <p:stCondLst>
                        <p:cond delay="indefinite"/>
                      </p:stCondLst>
                      <p:childTnLst>
                        <p:par>
                          <p:cTn id="527" fill="hold">
                            <p:stCondLst>
                              <p:cond delay="0"/>
                            </p:stCondLst>
                            <p:childTnLst>
                              <p:par>
                                <p:cTn id="528" nodeType="clickEffect" fill="hold" presetClass="entr" presetID="22" presetSubtype="1">
                                  <p:stCondLst>
                                    <p:cond delay="0"/>
                                  </p:stCondLst>
                                  <p:childTnLst>
                                    <p:set>
                                      <p:cBhvr>
                                        <p:cTn id="529" dur="1" fill="hold">
                                          <p:stCondLst>
                                            <p:cond delay="0"/>
                                          </p:stCondLst>
                                        </p:cTn>
                                        <p:tgtEl>
                                          <p:spTgt spid="2496"/>
                                        </p:tgtEl>
                                        <p:attrNameLst>
                                          <p:attrName>style.visibility</p:attrName>
                                        </p:attrNameLst>
                                      </p:cBhvr>
                                      <p:to>
                                        <p:strVal val="visible"/>
                                      </p:to>
                                    </p:set>
                                    <p:animEffect filter="wipe(up)" transition="in">
                                      <p:cBhvr additive="repl">
                                        <p:cTn id="530" dur="500"/>
                                        <p:tgtEl>
                                          <p:spTgt spid="2496"/>
                                        </p:tgtEl>
                                      </p:cBhvr>
                                    </p:animEffect>
                                  </p:childTnLst>
                                </p:cTn>
                              </p:par>
                            </p:childTnLst>
                          </p:cTn>
                        </p:par>
                        <p:par>
                          <p:cTn id="531" fill="hold">
                            <p:stCondLst>
                              <p:cond delay="500"/>
                            </p:stCondLst>
                            <p:childTnLst>
                              <p:par>
                                <p:cTn id="532" nodeType="afterEffect" fill="hold" presetClass="entr" presetID="22" presetSubtype="1">
                                  <p:stCondLst>
                                    <p:cond delay="0"/>
                                  </p:stCondLst>
                                  <p:childTnLst>
                                    <p:set>
                                      <p:cBhvr>
                                        <p:cTn id="533" dur="1" fill="hold">
                                          <p:stCondLst>
                                            <p:cond delay="0"/>
                                          </p:stCondLst>
                                        </p:cTn>
                                        <p:tgtEl>
                                          <p:spTgt spid="2444"/>
                                        </p:tgtEl>
                                        <p:attrNameLst>
                                          <p:attrName>style.visibility</p:attrName>
                                        </p:attrNameLst>
                                      </p:cBhvr>
                                      <p:to>
                                        <p:strVal val="visible"/>
                                      </p:to>
                                    </p:set>
                                    <p:animEffect filter="wipe(up)" transition="in">
                                      <p:cBhvr additive="repl">
                                        <p:cTn id="534" dur="500"/>
                                        <p:tgtEl>
                                          <p:spTgt spid="2444"/>
                                        </p:tgtEl>
                                      </p:cBhvr>
                                    </p:animEffec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22" presetSubtype="1">
                                  <p:stCondLst>
                                    <p:cond delay="0"/>
                                  </p:stCondLst>
                                  <p:childTnLst>
                                    <p:set>
                                      <p:cBhvr>
                                        <p:cTn id="538" dur="1" fill="hold">
                                          <p:stCondLst>
                                            <p:cond delay="0"/>
                                          </p:stCondLst>
                                        </p:cTn>
                                        <p:tgtEl>
                                          <p:spTgt spid="2480"/>
                                        </p:tgtEl>
                                        <p:attrNameLst>
                                          <p:attrName>style.visibility</p:attrName>
                                        </p:attrNameLst>
                                      </p:cBhvr>
                                      <p:to>
                                        <p:strVal val="visible"/>
                                      </p:to>
                                    </p:set>
                                    <p:animEffect filter="wipe(up)" transition="in">
                                      <p:cBhvr additive="repl">
                                        <p:cTn id="539" dur="500"/>
                                        <p:tgtEl>
                                          <p:spTgt spid="2480"/>
                                        </p:tgtEl>
                                      </p:cBhvr>
                                    </p:animEffect>
                                  </p:childTnLst>
                                </p:cTn>
                              </p:par>
                            </p:childTnLst>
                          </p:cTn>
                        </p:par>
                        <p:par>
                          <p:cTn id="540" fill="hold">
                            <p:stCondLst>
                              <p:cond delay="500"/>
                            </p:stCondLst>
                            <p:childTnLst>
                              <p:par>
                                <p:cTn id="541" nodeType="afterEffect" fill="hold" presetClass="entr" presetID="22" presetSubtype="1">
                                  <p:stCondLst>
                                    <p:cond delay="0"/>
                                  </p:stCondLst>
                                  <p:childTnLst>
                                    <p:set>
                                      <p:cBhvr>
                                        <p:cTn id="542" dur="1" fill="hold">
                                          <p:stCondLst>
                                            <p:cond delay="0"/>
                                          </p:stCondLst>
                                        </p:cTn>
                                        <p:tgtEl>
                                          <p:spTgt spid="2500"/>
                                        </p:tgtEl>
                                        <p:attrNameLst>
                                          <p:attrName>style.visibility</p:attrName>
                                        </p:attrNameLst>
                                      </p:cBhvr>
                                      <p:to>
                                        <p:strVal val="visible"/>
                                      </p:to>
                                    </p:set>
                                    <p:animEffect filter="wipe(up)" transition="in">
                                      <p:cBhvr additive="repl">
                                        <p:cTn id="543" dur="500"/>
                                        <p:tgtEl>
                                          <p:spTgt spid="2500"/>
                                        </p:tgtEl>
                                      </p:cBhvr>
                                    </p:animEffect>
                                  </p:childTnLst>
                                </p:cTn>
                              </p:par>
                            </p:childTnLst>
                          </p:cTn>
                        </p:par>
                        <p:par>
                          <p:cTn id="544" fill="hold">
                            <p:stCondLst>
                              <p:cond delay="1000"/>
                            </p:stCondLst>
                            <p:childTnLst>
                              <p:par>
                                <p:cTn id="545" nodeType="afterEffect" fill="hold" presetClass="entr" presetID="22" presetSubtype="1">
                                  <p:stCondLst>
                                    <p:cond delay="0"/>
                                  </p:stCondLst>
                                  <p:childTnLst>
                                    <p:set>
                                      <p:cBhvr>
                                        <p:cTn id="546" dur="1" fill="hold">
                                          <p:stCondLst>
                                            <p:cond delay="0"/>
                                          </p:stCondLst>
                                        </p:cTn>
                                        <p:tgtEl>
                                          <p:spTgt spid="2449"/>
                                        </p:tgtEl>
                                        <p:attrNameLst>
                                          <p:attrName>style.visibility</p:attrName>
                                        </p:attrNameLst>
                                      </p:cBhvr>
                                      <p:to>
                                        <p:strVal val="visible"/>
                                      </p:to>
                                    </p:set>
                                    <p:animEffect filter="wipe(up)" transition="in">
                                      <p:cBhvr additive="repl">
                                        <p:cTn id="547" dur="500"/>
                                        <p:tgtEl>
                                          <p:spTgt spid="2449"/>
                                        </p:tgtEl>
                                      </p:cBhvr>
                                    </p:animEffect>
                                  </p:childTnLst>
                                </p:cTn>
                              </p:par>
                            </p:childTnLst>
                          </p:cTn>
                        </p:par>
                        <p:par>
                          <p:cTn id="548" fill="hold">
                            <p:stCondLst>
                              <p:cond delay="1500"/>
                            </p:stCondLst>
                            <p:childTnLst>
                              <p:par>
                                <p:cTn id="549" nodeType="afterEffect" fill="hold" presetClass="entr" presetID="22" presetSubtype="1">
                                  <p:stCondLst>
                                    <p:cond delay="0"/>
                                  </p:stCondLst>
                                  <p:childTnLst>
                                    <p:set>
                                      <p:cBhvr>
                                        <p:cTn id="550" dur="1" fill="hold">
                                          <p:stCondLst>
                                            <p:cond delay="0"/>
                                          </p:stCondLst>
                                        </p:cTn>
                                        <p:tgtEl>
                                          <p:spTgt spid="2504"/>
                                        </p:tgtEl>
                                        <p:attrNameLst>
                                          <p:attrName>style.visibility</p:attrName>
                                        </p:attrNameLst>
                                      </p:cBhvr>
                                      <p:to>
                                        <p:strVal val="visible"/>
                                      </p:to>
                                    </p:set>
                                    <p:animEffect filter="wipe(up)" transition="in">
                                      <p:cBhvr additive="repl">
                                        <p:cTn id="551" dur="500"/>
                                        <p:tgtEl>
                                          <p:spTgt spid="2504"/>
                                        </p:tgtEl>
                                      </p:cBhvr>
                                    </p:animEffect>
                                  </p:childTnLst>
                                </p:cTn>
                              </p:par>
                            </p:childTnLst>
                          </p:cTn>
                        </p:par>
                        <p:par>
                          <p:cTn id="552" fill="hold">
                            <p:stCondLst>
                              <p:cond delay="2000"/>
                            </p:stCondLst>
                            <p:childTnLst>
                              <p:par>
                                <p:cTn id="553" nodeType="afterEffect" fill="hold" presetClass="entr" presetID="22" presetSubtype="1">
                                  <p:stCondLst>
                                    <p:cond delay="0"/>
                                  </p:stCondLst>
                                  <p:childTnLst>
                                    <p:set>
                                      <p:cBhvr>
                                        <p:cTn id="554" dur="1" fill="hold">
                                          <p:stCondLst>
                                            <p:cond delay="0"/>
                                          </p:stCondLst>
                                        </p:cTn>
                                        <p:tgtEl>
                                          <p:spTgt spid="2488"/>
                                        </p:tgtEl>
                                        <p:attrNameLst>
                                          <p:attrName>style.visibility</p:attrName>
                                        </p:attrNameLst>
                                      </p:cBhvr>
                                      <p:to>
                                        <p:strVal val="visible"/>
                                      </p:to>
                                    </p:set>
                                    <p:animEffect filter="wipe(up)" transition="in">
                                      <p:cBhvr additive="repl">
                                        <p:cTn id="555" dur="500"/>
                                        <p:tgtEl>
                                          <p:spTgt spid="2488"/>
                                        </p:tgtEl>
                                      </p:cBhvr>
                                    </p:animEffect>
                                  </p:childTnLst>
                                </p:cTn>
                              </p:par>
                            </p:childTnLst>
                          </p:cTn>
                        </p:par>
                        <p:par>
                          <p:cTn id="556" fill="hold">
                            <p:stCondLst>
                              <p:cond delay="2500"/>
                            </p:stCondLst>
                            <p:childTnLst>
                              <p:par>
                                <p:cTn id="557" nodeType="afterEffect" fill="hold" presetClass="entr" presetID="22" presetSubtype="1">
                                  <p:stCondLst>
                                    <p:cond delay="0"/>
                                  </p:stCondLst>
                                  <p:childTnLst>
                                    <p:set>
                                      <p:cBhvr>
                                        <p:cTn id="558" dur="1" fill="hold">
                                          <p:stCondLst>
                                            <p:cond delay="0"/>
                                          </p:stCondLst>
                                        </p:cTn>
                                        <p:tgtEl>
                                          <p:spTgt spid="2454"/>
                                        </p:tgtEl>
                                        <p:attrNameLst>
                                          <p:attrName>style.visibility</p:attrName>
                                        </p:attrNameLst>
                                      </p:cBhvr>
                                      <p:to>
                                        <p:strVal val="visible"/>
                                      </p:to>
                                    </p:set>
                                    <p:animEffect filter="wipe(up)" transition="in">
                                      <p:cBhvr additive="repl">
                                        <p:cTn id="559" dur="500"/>
                                        <p:tgtEl>
                                          <p:spTgt spid="2454"/>
                                        </p:tgtEl>
                                      </p:cBhvr>
                                    </p:animEffect>
                                  </p:childTnLst>
                                </p:cTn>
                              </p:par>
                            </p:childTnLst>
                          </p:cTn>
                        </p:par>
                        <p:par>
                          <p:cTn id="560" fill="hold">
                            <p:stCondLst>
                              <p:cond delay="3000"/>
                            </p:stCondLst>
                            <p:childTnLst>
                              <p:par>
                                <p:cTn id="561" nodeType="afterEffect" fill="hold" presetClass="entr" presetID="22" presetSubtype="1">
                                  <p:stCondLst>
                                    <p:cond delay="0"/>
                                  </p:stCondLst>
                                  <p:childTnLst>
                                    <p:set>
                                      <p:cBhvr>
                                        <p:cTn id="562" dur="1" fill="hold">
                                          <p:stCondLst>
                                            <p:cond delay="0"/>
                                          </p:stCondLst>
                                        </p:cTn>
                                        <p:tgtEl>
                                          <p:spTgt spid="2508"/>
                                        </p:tgtEl>
                                        <p:attrNameLst>
                                          <p:attrName>style.visibility</p:attrName>
                                        </p:attrNameLst>
                                      </p:cBhvr>
                                      <p:to>
                                        <p:strVal val="visible"/>
                                      </p:to>
                                    </p:set>
                                    <p:animEffect filter="wipe(up)" transition="in">
                                      <p:cBhvr additive="repl">
                                        <p:cTn id="563" dur="500"/>
                                        <p:tgtEl>
                                          <p:spTgt spid="2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3" name="CustomShape 1"/>
          <p:cNvSpPr/>
          <p:nvPr/>
        </p:nvSpPr>
        <p:spPr>
          <a:xfrm>
            <a:off x="722880" y="1409400"/>
            <a:ext cx="5154840" cy="251244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3200" spc="-1" strike="noStrike">
                <a:solidFill>
                  <a:srgbClr val="cc0000"/>
                </a:solidFill>
                <a:latin typeface="Calibri"/>
                <a:ea typeface="ＭＳ Ｐゴシック"/>
              </a:rPr>
              <a:t>Round Robin (RR) scheduling:</a:t>
            </a:r>
            <a:endParaRPr b="0" lang="en-US" sz="3200" spc="-1" strike="noStrike">
              <a:latin typeface="Arial"/>
            </a:endParaRPr>
          </a:p>
          <a:p>
            <a:pPr marL="461880" indent="-22320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latin typeface="Arial"/>
            </a:endParaRPr>
          </a:p>
          <a:p>
            <a:pPr lvl="1" marL="804960" indent="-22320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latin typeface="Arial"/>
            </a:endParaRPr>
          </a:p>
        </p:txBody>
      </p:sp>
      <p:sp>
        <p:nvSpPr>
          <p:cNvPr id="2514"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round robin</a:t>
            </a:r>
            <a:endParaRPr b="0" lang="en-US" sz="4400" spc="-1" strike="noStrike">
              <a:latin typeface="Arial"/>
            </a:endParaRPr>
          </a:p>
        </p:txBody>
      </p:sp>
      <p:sp>
        <p:nvSpPr>
          <p:cNvPr id="2515"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16" name="Group 4"/>
          <p:cNvGrpSpPr/>
          <p:nvPr/>
        </p:nvGrpSpPr>
        <p:grpSpPr>
          <a:xfrm>
            <a:off x="7990200" y="2719440"/>
            <a:ext cx="1273320" cy="759600"/>
            <a:chOff x="7990200" y="2719440"/>
            <a:chExt cx="1273320" cy="759600"/>
          </a:xfrm>
        </p:grpSpPr>
        <p:grpSp>
          <p:nvGrpSpPr>
            <p:cNvPr id="2517" name="Group 5"/>
            <p:cNvGrpSpPr/>
            <p:nvPr/>
          </p:nvGrpSpPr>
          <p:grpSpPr>
            <a:xfrm>
              <a:off x="7990200" y="2719440"/>
              <a:ext cx="1259280" cy="759600"/>
              <a:chOff x="7990200" y="2719440"/>
              <a:chExt cx="1259280" cy="759600"/>
            </a:xfrm>
          </p:grpSpPr>
          <p:sp>
            <p:nvSpPr>
              <p:cNvPr id="2518" name="CustomShape 6"/>
              <p:cNvSpPr/>
              <p:nvPr/>
            </p:nvSpPr>
            <p:spPr>
              <a:xfrm>
                <a:off x="7990200" y="2719440"/>
                <a:ext cx="1259280" cy="7563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19" name="Line 7"/>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20" name="Line 8"/>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21" name="Line 9"/>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22" name="Line 10"/>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23" name="Line 11"/>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24" name="Line 12"/>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25" name="Line 13"/>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26" name="CustomShape 14"/>
            <p:cNvSpPr/>
            <p:nvPr/>
          </p:nvSpPr>
          <p:spPr>
            <a:xfrm>
              <a:off x="8324280" y="2730600"/>
              <a:ext cx="939240" cy="742320"/>
            </a:xfrm>
            <a:prstGeom prst="rect">
              <a:avLst/>
            </a:prstGeom>
            <a:solidFill>
              <a:srgbClr val="ff0000">
                <a:alpha val="71000"/>
              </a:srgbClr>
            </a:solidFill>
            <a:ln w="0">
              <a:noFill/>
            </a:ln>
          </p:spPr>
          <p:style>
            <a:lnRef idx="0"/>
            <a:fillRef idx="0"/>
            <a:effectRef idx="0"/>
            <a:fontRef idx="minor"/>
          </p:style>
        </p:sp>
      </p:grpSp>
      <p:grpSp>
        <p:nvGrpSpPr>
          <p:cNvPr id="2527" name="Group 15"/>
          <p:cNvGrpSpPr/>
          <p:nvPr/>
        </p:nvGrpSpPr>
        <p:grpSpPr>
          <a:xfrm>
            <a:off x="8007840" y="3655440"/>
            <a:ext cx="1291680" cy="762840"/>
            <a:chOff x="8007840" y="3655440"/>
            <a:chExt cx="1291680" cy="762840"/>
          </a:xfrm>
        </p:grpSpPr>
        <p:grpSp>
          <p:nvGrpSpPr>
            <p:cNvPr id="2528" name="Group 16"/>
            <p:cNvGrpSpPr/>
            <p:nvPr/>
          </p:nvGrpSpPr>
          <p:grpSpPr>
            <a:xfrm>
              <a:off x="8007840" y="3655440"/>
              <a:ext cx="1277280" cy="762840"/>
              <a:chOff x="8007840" y="3655440"/>
              <a:chExt cx="1277280" cy="762840"/>
            </a:xfrm>
          </p:grpSpPr>
          <p:sp>
            <p:nvSpPr>
              <p:cNvPr id="2529" name="CustomShape 17"/>
              <p:cNvSpPr/>
              <p:nvPr/>
            </p:nvSpPr>
            <p:spPr>
              <a:xfrm>
                <a:off x="8007840" y="3655440"/>
                <a:ext cx="1277280" cy="7596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30" name="Line 18"/>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31" name="Line 19"/>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32" name="Line 20"/>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533" name="Line 21"/>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534" name="Line 22"/>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535" name="Line 23"/>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536" name="Line 24"/>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537" name="CustomShape 25"/>
            <p:cNvSpPr/>
            <p:nvPr/>
          </p:nvSpPr>
          <p:spPr>
            <a:xfrm>
              <a:off x="8784720" y="3666600"/>
              <a:ext cx="514800" cy="745560"/>
            </a:xfrm>
            <a:prstGeom prst="rect">
              <a:avLst/>
            </a:prstGeom>
            <a:solidFill>
              <a:srgbClr val="00b050">
                <a:alpha val="71000"/>
              </a:srgbClr>
            </a:solidFill>
            <a:ln w="0">
              <a:noFill/>
            </a:ln>
          </p:spPr>
          <p:style>
            <a:lnRef idx="0"/>
            <a:fillRef idx="0"/>
            <a:effectRef idx="0"/>
            <a:fontRef idx="minor"/>
          </p:style>
        </p:sp>
      </p:grpSp>
      <p:grpSp>
        <p:nvGrpSpPr>
          <p:cNvPr id="2538" name="Group 26"/>
          <p:cNvGrpSpPr/>
          <p:nvPr/>
        </p:nvGrpSpPr>
        <p:grpSpPr>
          <a:xfrm>
            <a:off x="8003880" y="4563360"/>
            <a:ext cx="1292040" cy="721800"/>
            <a:chOff x="8003880" y="4563360"/>
            <a:chExt cx="1292040" cy="721800"/>
          </a:xfrm>
        </p:grpSpPr>
        <p:grpSp>
          <p:nvGrpSpPr>
            <p:cNvPr id="2539" name="Group 27"/>
            <p:cNvGrpSpPr/>
            <p:nvPr/>
          </p:nvGrpSpPr>
          <p:grpSpPr>
            <a:xfrm>
              <a:off x="8003880" y="4563360"/>
              <a:ext cx="1277280" cy="721800"/>
              <a:chOff x="8003880" y="4563360"/>
              <a:chExt cx="1277280" cy="721800"/>
            </a:xfrm>
          </p:grpSpPr>
          <p:sp>
            <p:nvSpPr>
              <p:cNvPr id="2540" name="CustomShape 28"/>
              <p:cNvSpPr/>
              <p:nvPr/>
            </p:nvSpPr>
            <p:spPr>
              <a:xfrm>
                <a:off x="8003880" y="4563360"/>
                <a:ext cx="1277280" cy="7185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41" name="Line 29"/>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542" name="Line 30"/>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543" name="Line 31"/>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544" name="Line 32"/>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545" name="Line 33"/>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546" name="Line 34"/>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547" name="Line 35"/>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548" name="CustomShape 36"/>
            <p:cNvSpPr/>
            <p:nvPr/>
          </p:nvSpPr>
          <p:spPr>
            <a:xfrm>
              <a:off x="8638560" y="4574160"/>
              <a:ext cx="657360" cy="704880"/>
            </a:xfrm>
            <a:prstGeom prst="rect">
              <a:avLst/>
            </a:prstGeom>
            <a:solidFill>
              <a:srgbClr val="3333cc">
                <a:alpha val="71000"/>
              </a:srgbClr>
            </a:solidFill>
            <a:ln w="0">
              <a:noFill/>
            </a:ln>
          </p:spPr>
          <p:style>
            <a:lnRef idx="0"/>
            <a:fillRef idx="0"/>
            <a:effectRef idx="0"/>
            <a:fontRef idx="minor"/>
          </p:style>
        </p:sp>
      </p:grpSp>
      <p:sp>
        <p:nvSpPr>
          <p:cNvPr id="2549" name="CustomShape 37"/>
          <p:cNvSpPr/>
          <p:nvPr/>
        </p:nvSpPr>
        <p:spPr>
          <a:xfrm rot="5400000">
            <a:off x="6882120" y="3717360"/>
            <a:ext cx="811080" cy="66456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550" name="Group 38"/>
          <p:cNvGrpSpPr/>
          <p:nvPr/>
        </p:nvGrpSpPr>
        <p:grpSpPr>
          <a:xfrm>
            <a:off x="6303600" y="3871800"/>
            <a:ext cx="566640" cy="340560"/>
            <a:chOff x="6303600" y="3871800"/>
            <a:chExt cx="566640" cy="340560"/>
          </a:xfrm>
        </p:grpSpPr>
        <p:sp>
          <p:nvSpPr>
            <p:cNvPr id="2551" name="CustomShape 39"/>
            <p:cNvSpPr/>
            <p:nvPr/>
          </p:nvSpPr>
          <p:spPr>
            <a:xfrm>
              <a:off x="6303600" y="387180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2" name="CustomShape 40"/>
            <p:cNvSpPr/>
            <p:nvPr/>
          </p:nvSpPr>
          <p:spPr>
            <a:xfrm>
              <a:off x="6304320" y="404208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53" name="CustomShape 41"/>
            <p:cNvSpPr/>
            <p:nvPr/>
          </p:nvSpPr>
          <p:spPr>
            <a:xfrm>
              <a:off x="6308280" y="4212000"/>
              <a:ext cx="56196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554" name="Group 42"/>
          <p:cNvGrpSpPr/>
          <p:nvPr/>
        </p:nvGrpSpPr>
        <p:grpSpPr>
          <a:xfrm>
            <a:off x="11245680" y="3893760"/>
            <a:ext cx="566640" cy="340200"/>
            <a:chOff x="11245680" y="3893760"/>
            <a:chExt cx="566640" cy="340200"/>
          </a:xfrm>
        </p:grpSpPr>
        <p:sp>
          <p:nvSpPr>
            <p:cNvPr id="2555" name="CustomShape 43"/>
            <p:cNvSpPr/>
            <p:nvPr/>
          </p:nvSpPr>
          <p:spPr>
            <a:xfrm>
              <a:off x="11245680" y="389376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6" name="CustomShape 44"/>
            <p:cNvSpPr/>
            <p:nvPr/>
          </p:nvSpPr>
          <p:spPr>
            <a:xfrm>
              <a:off x="11246400" y="406368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57" name="CustomShape 45"/>
            <p:cNvSpPr/>
            <p:nvPr/>
          </p:nvSpPr>
          <p:spPr>
            <a:xfrm>
              <a:off x="11250360" y="4233600"/>
              <a:ext cx="56196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558" name="CustomShape 46"/>
          <p:cNvSpPr/>
          <p:nvPr/>
        </p:nvSpPr>
        <p:spPr>
          <a:xfrm>
            <a:off x="6582960" y="4550400"/>
            <a:ext cx="977760" cy="57744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ea typeface="DejaVu Sans"/>
              </a:rPr>
              <a:t>arrivals</a:t>
            </a:r>
            <a:endParaRPr b="0" lang="en-US" sz="2000" spc="-1" strike="noStrike">
              <a:latin typeface="Arial"/>
            </a:endParaRPr>
          </a:p>
        </p:txBody>
      </p:sp>
      <p:sp>
        <p:nvSpPr>
          <p:cNvPr id="2559" name="CustomShape 47"/>
          <p:cNvSpPr/>
          <p:nvPr/>
        </p:nvSpPr>
        <p:spPr>
          <a:xfrm>
            <a:off x="10616760" y="4515840"/>
            <a:ext cx="1316160" cy="3337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departures</a:t>
            </a:r>
            <a:endParaRPr b="0" lang="en-US" sz="2000" spc="-1" strike="noStrike">
              <a:latin typeface="Arial"/>
            </a:endParaRPr>
          </a:p>
        </p:txBody>
      </p:sp>
      <p:sp>
        <p:nvSpPr>
          <p:cNvPr id="2560" name="CustomShape 48"/>
          <p:cNvSpPr/>
          <p:nvPr/>
        </p:nvSpPr>
        <p:spPr>
          <a:xfrm flipV="1">
            <a:off x="7620120" y="3066840"/>
            <a:ext cx="681840" cy="98172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61" name="CustomShape 49"/>
          <p:cNvSpPr/>
          <p:nvPr/>
        </p:nvSpPr>
        <p:spPr>
          <a:xfrm>
            <a:off x="7635600" y="4051800"/>
            <a:ext cx="69588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62" name="CustomShape 50"/>
          <p:cNvSpPr/>
          <p:nvPr/>
        </p:nvSpPr>
        <p:spPr>
          <a:xfrm>
            <a:off x="7620120" y="4050000"/>
            <a:ext cx="681480" cy="87084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563" name="Line 51"/>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564" name="Line 52"/>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565" name="Line 53"/>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566" name="Group 54"/>
          <p:cNvGrpSpPr/>
          <p:nvPr/>
        </p:nvGrpSpPr>
        <p:grpSpPr>
          <a:xfrm>
            <a:off x="9914400" y="3603960"/>
            <a:ext cx="876960" cy="1241640"/>
            <a:chOff x="9914400" y="3603960"/>
            <a:chExt cx="876960" cy="1241640"/>
          </a:xfrm>
        </p:grpSpPr>
        <p:sp>
          <p:nvSpPr>
            <p:cNvPr id="2567" name="CustomShape 55"/>
            <p:cNvSpPr/>
            <p:nvPr/>
          </p:nvSpPr>
          <p:spPr>
            <a:xfrm>
              <a:off x="9914400" y="3603960"/>
              <a:ext cx="876960" cy="87228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568" name="CustomShape 56"/>
            <p:cNvSpPr/>
            <p:nvPr/>
          </p:nvSpPr>
          <p:spPr>
            <a:xfrm>
              <a:off x="10043640" y="4511880"/>
              <a:ext cx="546480" cy="3337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link</a:t>
              </a:r>
              <a:endParaRPr b="0" lang="en-US" sz="2000" spc="-1" strike="noStrike">
                <a:latin typeface="Arial"/>
              </a:endParaRPr>
            </a:p>
          </p:txBody>
        </p:sp>
        <p:sp>
          <p:nvSpPr>
            <p:cNvPr id="2569" name="CustomShape 57"/>
            <p:cNvSpPr/>
            <p:nvPr/>
          </p:nvSpPr>
          <p:spPr>
            <a:xfrm>
              <a:off x="10175400" y="3870000"/>
              <a:ext cx="346680" cy="3823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570" name="CustomShape 58"/>
          <p:cNvSpPr/>
          <p:nvPr/>
        </p:nvSpPr>
        <p:spPr>
          <a:xfrm>
            <a:off x="9470520" y="2939040"/>
            <a:ext cx="347760" cy="217656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571" name="CustomShape 59"/>
          <p:cNvSpPr/>
          <p:nvPr/>
        </p:nvSpPr>
        <p:spPr>
          <a:xfrm>
            <a:off x="9716040" y="3095640"/>
            <a:ext cx="194760" cy="58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72" name="CustomShape 60"/>
          <p:cNvSpPr/>
          <p:nvPr/>
        </p:nvSpPr>
        <p:spPr>
          <a:xfrm flipV="1">
            <a:off x="9812880" y="3556080"/>
            <a:ext cx="360" cy="26064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573" name="CustomShape 61"/>
          <p:cNvSpPr/>
          <p:nvPr/>
        </p:nvSpPr>
        <p:spPr>
          <a:xfrm>
            <a:off x="703080" y="3920760"/>
            <a:ext cx="5154840" cy="2346840"/>
          </a:xfrm>
          <a:prstGeom prst="rect">
            <a:avLst/>
          </a:prstGeom>
          <a:noFill/>
          <a:ln w="0">
            <a:noFill/>
          </a:ln>
        </p:spPr>
        <p:style>
          <a:lnRef idx="0"/>
          <a:fillRef idx="0"/>
          <a:effectRef idx="0"/>
          <a:fontRef idx="minor"/>
        </p:style>
        <p:txBody>
          <a:bodyPr lIns="90000" rIns="90000" tIns="45000" bIns="45000">
            <a:normAutofit/>
          </a:bodyPr>
          <a:p>
            <a:pPr marL="461880" indent="-223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server cyclically, repeatedly  scans class queues, sending one complete packet from each class (if available) in turn</a:t>
            </a:r>
            <a:endParaRPr b="0" lang="en-US" sz="3200" spc="-1" strike="noStrike">
              <a:latin typeface="Arial"/>
            </a:endParaRPr>
          </a:p>
        </p:txBody>
      </p:sp>
      <p:sp>
        <p:nvSpPr>
          <p:cNvPr id="2574" name="CustomShape 62"/>
          <p:cNvSpPr/>
          <p:nvPr/>
        </p:nvSpPr>
        <p:spPr>
          <a:xfrm>
            <a:off x="4419720" y="5203440"/>
            <a:ext cx="5202720" cy="761400"/>
          </a:xfrm>
          <a:custGeom>
            <a:avLst/>
            <a:gdLst/>
            <a:ahLst/>
            <a:rect l="l" t="t" r="r" b="b"/>
            <a:pathLst>
              <a:path w="5203371" h="762000">
                <a:moveTo>
                  <a:pt x="0" y="762000"/>
                </a:moveTo>
                <a:lnTo>
                  <a:pt x="5203371" y="762000"/>
                </a:lnTo>
                <a:lnTo>
                  <a:pt x="5203371" y="0"/>
                </a:lnTo>
              </a:path>
            </a:pathLst>
          </a:custGeom>
          <a:no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575" name="CustomShape 6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6E1B984-B4B7-4AAC-BE79-BED1D2B2BD14}"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64" dur="indefinite" restart="never" nodeType="tmRoot">
          <p:childTnLst>
            <p:seq>
              <p:cTn id="565" dur="indefinite" nodeType="mainSeq">
                <p:childTnLst>
                  <p:par>
                    <p:cTn id="566" fill="hold">
                      <p:stCondLst>
                        <p:cond delay="indefinite"/>
                      </p:stCondLst>
                      <p:childTnLst>
                        <p:par>
                          <p:cTn id="567" fill="hold">
                            <p:stCondLst>
                              <p:cond delay="0"/>
                            </p:stCondLst>
                            <p:childTnLst>
                              <p:par>
                                <p:cTn id="568" nodeType="clickEffect" fill="hold" presetClass="entr" presetID="9">
                                  <p:stCondLst>
                                    <p:cond delay="0"/>
                                  </p:stCondLst>
                                  <p:childTnLst>
                                    <p:set>
                                      <p:cBhvr>
                                        <p:cTn id="569" dur="1" fill="hold">
                                          <p:stCondLst>
                                            <p:cond delay="0"/>
                                          </p:stCondLst>
                                        </p:cTn>
                                        <p:tgtEl>
                                          <p:spTgt spid="2573"/>
                                        </p:tgtEl>
                                        <p:attrNameLst>
                                          <p:attrName>style.visibility</p:attrName>
                                        </p:attrNameLst>
                                      </p:cBhvr>
                                      <p:to>
                                        <p:strVal val="visible"/>
                                      </p:to>
                                    </p:set>
                                    <p:animEffect filter="dissolve" transition="in">
                                      <p:cBhvr additive="repl">
                                        <p:cTn id="570" dur="500"/>
                                        <p:tgtEl>
                                          <p:spTgt spid="2573"/>
                                        </p:tgtEl>
                                      </p:cBhvr>
                                    </p:animEffect>
                                  </p:childTnLst>
                                </p:cTn>
                              </p:par>
                            </p:childTnLst>
                          </p:cTn>
                        </p:par>
                        <p:par>
                          <p:cTn id="571" fill="hold">
                            <p:stCondLst>
                              <p:cond delay="500"/>
                            </p:stCondLst>
                            <p:childTnLst>
                              <p:par>
                                <p:cTn id="572" nodeType="afterEffect" fill="hold" presetClass="entr" presetID="9">
                                  <p:stCondLst>
                                    <p:cond delay="0"/>
                                  </p:stCondLst>
                                  <p:childTnLst>
                                    <p:set>
                                      <p:cBhvr>
                                        <p:cTn id="573" dur="1" fill="hold">
                                          <p:stCondLst>
                                            <p:cond delay="0"/>
                                          </p:stCondLst>
                                        </p:cTn>
                                        <p:tgtEl>
                                          <p:spTgt spid="2570"/>
                                        </p:tgtEl>
                                        <p:attrNameLst>
                                          <p:attrName>style.visibility</p:attrName>
                                        </p:attrNameLst>
                                      </p:cBhvr>
                                      <p:to>
                                        <p:strVal val="visible"/>
                                      </p:to>
                                    </p:set>
                                    <p:animEffect filter="dissolve" transition="in">
                                      <p:cBhvr additive="repl">
                                        <p:cTn id="574" dur="500"/>
                                        <p:tgtEl>
                                          <p:spTgt spid="2570"/>
                                        </p:tgtEl>
                                      </p:cBhvr>
                                    </p:animEffect>
                                  </p:childTnLst>
                                </p:cTn>
                              </p:par>
                              <p:par>
                                <p:cTn id="575" nodeType="withEffect" fill="hold" presetClass="entr" presetID="9">
                                  <p:stCondLst>
                                    <p:cond delay="0"/>
                                  </p:stCondLst>
                                  <p:childTnLst>
                                    <p:set>
                                      <p:cBhvr>
                                        <p:cTn id="576" dur="1" fill="hold">
                                          <p:stCondLst>
                                            <p:cond delay="0"/>
                                          </p:stCondLst>
                                        </p:cTn>
                                        <p:tgtEl>
                                          <p:spTgt spid="2574"/>
                                        </p:tgtEl>
                                        <p:attrNameLst>
                                          <p:attrName>style.visibility</p:attrName>
                                        </p:attrNameLst>
                                      </p:cBhvr>
                                      <p:to>
                                        <p:strVal val="visible"/>
                                      </p:to>
                                    </p:set>
                                    <p:animEffect filter="dissolve" transition="in">
                                      <p:cBhvr additive="repl">
                                        <p:cTn id="577" dur="500"/>
                                        <p:tgtEl>
                                          <p:spTgt spid="2574"/>
                                        </p:tgtEl>
                                      </p:cBhvr>
                                    </p:animEffect>
                                  </p:childTnLst>
                                </p:cTn>
                              </p:par>
                              <p:par>
                                <p:cTn id="578" nodeType="withEffect" fill="hold" presetClass="entr" presetID="9">
                                  <p:stCondLst>
                                    <p:cond delay="0"/>
                                  </p:stCondLst>
                                  <p:childTnLst>
                                    <p:set>
                                      <p:cBhvr>
                                        <p:cTn id="579" dur="1" fill="hold">
                                          <p:stCondLst>
                                            <p:cond delay="0"/>
                                          </p:stCondLst>
                                        </p:cTn>
                                        <p:tgtEl>
                                          <p:spTgt spid="2572"/>
                                        </p:tgtEl>
                                        <p:attrNameLst>
                                          <p:attrName>style.visibility</p:attrName>
                                        </p:attrNameLst>
                                      </p:cBhvr>
                                      <p:to>
                                        <p:strVal val="visible"/>
                                      </p:to>
                                    </p:set>
                                    <p:animEffect filter="dissolve" transition="in">
                                      <p:cBhvr additive="repl">
                                        <p:cTn id="580" dur="500"/>
                                        <p:tgtEl>
                                          <p:spTgt spid="2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6" name="CustomShape 1"/>
          <p:cNvSpPr/>
          <p:nvPr/>
        </p:nvSpPr>
        <p:spPr>
          <a:xfrm>
            <a:off x="788040" y="1692360"/>
            <a:ext cx="5557320" cy="111528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3200" spc="-1" strike="noStrike">
                <a:solidFill>
                  <a:srgbClr val="cc0000"/>
                </a:solidFill>
                <a:latin typeface="Calibri"/>
                <a:ea typeface="ＭＳ Ｐゴシック"/>
              </a:rPr>
              <a:t>Weighted Fair Queuing (WFQ): </a:t>
            </a:r>
            <a:endParaRPr b="0" lang="en-US" sz="3200" spc="-1" strike="noStrike">
              <a:latin typeface="Arial"/>
            </a:endParaRPr>
          </a:p>
          <a:p>
            <a:pPr marL="582480" indent="-28332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generalized Round Robin</a:t>
            </a:r>
            <a:endParaRPr b="0" lang="en-US" sz="3200" spc="-1" strike="noStrike">
              <a:latin typeface="Arial"/>
            </a:endParaRPr>
          </a:p>
        </p:txBody>
      </p:sp>
      <p:sp>
        <p:nvSpPr>
          <p:cNvPr id="2577"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weighted fair queueing</a:t>
            </a:r>
            <a:endParaRPr b="0" lang="en-US" sz="4400" spc="-1" strike="noStrike">
              <a:latin typeface="Arial"/>
            </a:endParaRPr>
          </a:p>
        </p:txBody>
      </p:sp>
      <p:sp>
        <p:nvSpPr>
          <p:cNvPr id="2578"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79" name="Group 4"/>
          <p:cNvGrpSpPr/>
          <p:nvPr/>
        </p:nvGrpSpPr>
        <p:grpSpPr>
          <a:xfrm>
            <a:off x="7990200" y="2719440"/>
            <a:ext cx="1309320" cy="2565720"/>
            <a:chOff x="7990200" y="2719440"/>
            <a:chExt cx="1309320" cy="2565720"/>
          </a:xfrm>
        </p:grpSpPr>
        <p:grpSp>
          <p:nvGrpSpPr>
            <p:cNvPr id="2580" name="Group 5"/>
            <p:cNvGrpSpPr/>
            <p:nvPr/>
          </p:nvGrpSpPr>
          <p:grpSpPr>
            <a:xfrm>
              <a:off x="7990200" y="2719440"/>
              <a:ext cx="1273320" cy="759600"/>
              <a:chOff x="7990200" y="2719440"/>
              <a:chExt cx="1273320" cy="759600"/>
            </a:xfrm>
          </p:grpSpPr>
          <p:grpSp>
            <p:nvGrpSpPr>
              <p:cNvPr id="2581" name="Group 6"/>
              <p:cNvGrpSpPr/>
              <p:nvPr/>
            </p:nvGrpSpPr>
            <p:grpSpPr>
              <a:xfrm>
                <a:off x="7990200" y="2719440"/>
                <a:ext cx="1259280" cy="759600"/>
                <a:chOff x="7990200" y="2719440"/>
                <a:chExt cx="1259280" cy="759600"/>
              </a:xfrm>
            </p:grpSpPr>
            <p:sp>
              <p:nvSpPr>
                <p:cNvPr id="2582" name="CustomShape 7"/>
                <p:cNvSpPr/>
                <p:nvPr/>
              </p:nvSpPr>
              <p:spPr>
                <a:xfrm>
                  <a:off x="7990200" y="2719440"/>
                  <a:ext cx="1259280" cy="7563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83" name="Line 8"/>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84" name="Line 9"/>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85" name="Line 10"/>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86" name="Line 11"/>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87" name="Line 12"/>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88" name="Line 13"/>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89" name="Line 14"/>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90" name="CustomShape 15"/>
              <p:cNvSpPr/>
              <p:nvPr/>
            </p:nvSpPr>
            <p:spPr>
              <a:xfrm>
                <a:off x="8324280" y="2730600"/>
                <a:ext cx="939240" cy="742320"/>
              </a:xfrm>
              <a:prstGeom prst="rect">
                <a:avLst/>
              </a:prstGeom>
              <a:solidFill>
                <a:srgbClr val="ff0000">
                  <a:alpha val="71000"/>
                </a:srgbClr>
              </a:solidFill>
              <a:ln w="0">
                <a:noFill/>
              </a:ln>
            </p:spPr>
            <p:style>
              <a:lnRef idx="0"/>
              <a:fillRef idx="0"/>
              <a:effectRef idx="0"/>
              <a:fontRef idx="minor"/>
            </p:style>
          </p:sp>
        </p:grpSp>
        <p:grpSp>
          <p:nvGrpSpPr>
            <p:cNvPr id="2591" name="Group 16"/>
            <p:cNvGrpSpPr/>
            <p:nvPr/>
          </p:nvGrpSpPr>
          <p:grpSpPr>
            <a:xfrm>
              <a:off x="8007840" y="3655440"/>
              <a:ext cx="1291680" cy="762840"/>
              <a:chOff x="8007840" y="3655440"/>
              <a:chExt cx="1291680" cy="762840"/>
            </a:xfrm>
          </p:grpSpPr>
          <p:grpSp>
            <p:nvGrpSpPr>
              <p:cNvPr id="2592" name="Group 17"/>
              <p:cNvGrpSpPr/>
              <p:nvPr/>
            </p:nvGrpSpPr>
            <p:grpSpPr>
              <a:xfrm>
                <a:off x="8007840" y="3655440"/>
                <a:ext cx="1277280" cy="762840"/>
                <a:chOff x="8007840" y="3655440"/>
                <a:chExt cx="1277280" cy="762840"/>
              </a:xfrm>
            </p:grpSpPr>
            <p:sp>
              <p:nvSpPr>
                <p:cNvPr id="2593" name="CustomShape 18"/>
                <p:cNvSpPr/>
                <p:nvPr/>
              </p:nvSpPr>
              <p:spPr>
                <a:xfrm>
                  <a:off x="8007840" y="3655440"/>
                  <a:ext cx="1277280" cy="7596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94" name="Line 19"/>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95" name="Line 20"/>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96" name="Line 21"/>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597" name="Line 22"/>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598" name="Line 23"/>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599" name="Line 24"/>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600" name="Line 25"/>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601" name="CustomShape 26"/>
              <p:cNvSpPr/>
              <p:nvPr/>
            </p:nvSpPr>
            <p:spPr>
              <a:xfrm>
                <a:off x="8784720" y="3666600"/>
                <a:ext cx="514800" cy="745560"/>
              </a:xfrm>
              <a:prstGeom prst="rect">
                <a:avLst/>
              </a:prstGeom>
              <a:solidFill>
                <a:srgbClr val="00b050">
                  <a:alpha val="71000"/>
                </a:srgbClr>
              </a:solidFill>
              <a:ln w="0">
                <a:noFill/>
              </a:ln>
            </p:spPr>
            <p:style>
              <a:lnRef idx="0"/>
              <a:fillRef idx="0"/>
              <a:effectRef idx="0"/>
              <a:fontRef idx="minor"/>
            </p:style>
          </p:sp>
        </p:grpSp>
        <p:grpSp>
          <p:nvGrpSpPr>
            <p:cNvPr id="2602" name="Group 27"/>
            <p:cNvGrpSpPr/>
            <p:nvPr/>
          </p:nvGrpSpPr>
          <p:grpSpPr>
            <a:xfrm>
              <a:off x="8003880" y="4563360"/>
              <a:ext cx="1292040" cy="721800"/>
              <a:chOff x="8003880" y="4563360"/>
              <a:chExt cx="1292040" cy="721800"/>
            </a:xfrm>
          </p:grpSpPr>
          <p:grpSp>
            <p:nvGrpSpPr>
              <p:cNvPr id="2603" name="Group 28"/>
              <p:cNvGrpSpPr/>
              <p:nvPr/>
            </p:nvGrpSpPr>
            <p:grpSpPr>
              <a:xfrm>
                <a:off x="8003880" y="4563360"/>
                <a:ext cx="1277280" cy="721800"/>
                <a:chOff x="8003880" y="4563360"/>
                <a:chExt cx="1277280" cy="721800"/>
              </a:xfrm>
            </p:grpSpPr>
            <p:sp>
              <p:nvSpPr>
                <p:cNvPr id="2604" name="CustomShape 29"/>
                <p:cNvSpPr/>
                <p:nvPr/>
              </p:nvSpPr>
              <p:spPr>
                <a:xfrm>
                  <a:off x="8003880" y="4563360"/>
                  <a:ext cx="1277280" cy="7185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605" name="Line 30"/>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606" name="Line 31"/>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607" name="Line 32"/>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608" name="Line 33"/>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609" name="Line 34"/>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610" name="Line 35"/>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611" name="Line 36"/>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612" name="CustomShape 37"/>
              <p:cNvSpPr/>
              <p:nvPr/>
            </p:nvSpPr>
            <p:spPr>
              <a:xfrm>
                <a:off x="8638560" y="4574160"/>
                <a:ext cx="657360" cy="704880"/>
              </a:xfrm>
              <a:prstGeom prst="rect">
                <a:avLst/>
              </a:prstGeom>
              <a:solidFill>
                <a:srgbClr val="3333cc">
                  <a:alpha val="71000"/>
                </a:srgbClr>
              </a:solidFill>
              <a:ln w="0">
                <a:noFill/>
              </a:ln>
            </p:spPr>
            <p:style>
              <a:lnRef idx="0"/>
              <a:fillRef idx="0"/>
              <a:effectRef idx="0"/>
              <a:fontRef idx="minor"/>
            </p:style>
          </p:sp>
        </p:grpSp>
      </p:grpSp>
      <p:sp>
        <p:nvSpPr>
          <p:cNvPr id="2613" name="CustomShape 38"/>
          <p:cNvSpPr/>
          <p:nvPr/>
        </p:nvSpPr>
        <p:spPr>
          <a:xfrm rot="5400000">
            <a:off x="6882120" y="3717360"/>
            <a:ext cx="811080" cy="66456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614" name="Group 39"/>
          <p:cNvGrpSpPr/>
          <p:nvPr/>
        </p:nvGrpSpPr>
        <p:grpSpPr>
          <a:xfrm>
            <a:off x="6303600" y="3871800"/>
            <a:ext cx="566640" cy="340560"/>
            <a:chOff x="6303600" y="3871800"/>
            <a:chExt cx="566640" cy="340560"/>
          </a:xfrm>
        </p:grpSpPr>
        <p:sp>
          <p:nvSpPr>
            <p:cNvPr id="2615" name="CustomShape 40"/>
            <p:cNvSpPr/>
            <p:nvPr/>
          </p:nvSpPr>
          <p:spPr>
            <a:xfrm>
              <a:off x="6303600" y="387180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16" name="CustomShape 41"/>
            <p:cNvSpPr/>
            <p:nvPr/>
          </p:nvSpPr>
          <p:spPr>
            <a:xfrm>
              <a:off x="6304320" y="404208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17" name="CustomShape 42"/>
            <p:cNvSpPr/>
            <p:nvPr/>
          </p:nvSpPr>
          <p:spPr>
            <a:xfrm>
              <a:off x="6308280" y="4212000"/>
              <a:ext cx="56196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618" name="Group 43"/>
          <p:cNvGrpSpPr/>
          <p:nvPr/>
        </p:nvGrpSpPr>
        <p:grpSpPr>
          <a:xfrm>
            <a:off x="11245680" y="3893760"/>
            <a:ext cx="566640" cy="340200"/>
            <a:chOff x="11245680" y="3893760"/>
            <a:chExt cx="566640" cy="340200"/>
          </a:xfrm>
        </p:grpSpPr>
        <p:sp>
          <p:nvSpPr>
            <p:cNvPr id="2619" name="CustomShape 44"/>
            <p:cNvSpPr/>
            <p:nvPr/>
          </p:nvSpPr>
          <p:spPr>
            <a:xfrm>
              <a:off x="11245680" y="3893760"/>
              <a:ext cx="56196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0" name="CustomShape 45"/>
            <p:cNvSpPr/>
            <p:nvPr/>
          </p:nvSpPr>
          <p:spPr>
            <a:xfrm>
              <a:off x="11246400" y="4063680"/>
              <a:ext cx="56196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1" name="CustomShape 46"/>
            <p:cNvSpPr/>
            <p:nvPr/>
          </p:nvSpPr>
          <p:spPr>
            <a:xfrm>
              <a:off x="11250360" y="4233600"/>
              <a:ext cx="56196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622" name="CustomShape 47"/>
          <p:cNvSpPr/>
          <p:nvPr/>
        </p:nvSpPr>
        <p:spPr>
          <a:xfrm>
            <a:off x="6582960" y="4550400"/>
            <a:ext cx="977760" cy="57744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ea typeface="DejaVu Sans"/>
              </a:rPr>
              <a:t>arrivals</a:t>
            </a:r>
            <a:endParaRPr b="0" lang="en-US" sz="2000" spc="-1" strike="noStrike">
              <a:latin typeface="Arial"/>
            </a:endParaRPr>
          </a:p>
        </p:txBody>
      </p:sp>
      <p:sp>
        <p:nvSpPr>
          <p:cNvPr id="2623" name="CustomShape 48"/>
          <p:cNvSpPr/>
          <p:nvPr/>
        </p:nvSpPr>
        <p:spPr>
          <a:xfrm>
            <a:off x="10616760" y="4515840"/>
            <a:ext cx="1316160" cy="3337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departures</a:t>
            </a:r>
            <a:endParaRPr b="0" lang="en-US" sz="2000" spc="-1" strike="noStrike">
              <a:latin typeface="Arial"/>
            </a:endParaRPr>
          </a:p>
        </p:txBody>
      </p:sp>
      <p:sp>
        <p:nvSpPr>
          <p:cNvPr id="2624" name="CustomShape 49"/>
          <p:cNvSpPr/>
          <p:nvPr/>
        </p:nvSpPr>
        <p:spPr>
          <a:xfrm flipV="1">
            <a:off x="7620120" y="3066840"/>
            <a:ext cx="681840" cy="98172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5" name="CustomShape 50"/>
          <p:cNvSpPr/>
          <p:nvPr/>
        </p:nvSpPr>
        <p:spPr>
          <a:xfrm>
            <a:off x="7635600" y="4051800"/>
            <a:ext cx="69588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6" name="CustomShape 51"/>
          <p:cNvSpPr/>
          <p:nvPr/>
        </p:nvSpPr>
        <p:spPr>
          <a:xfrm>
            <a:off x="7620120" y="4050000"/>
            <a:ext cx="681480" cy="87084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627" name="Line 52"/>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628" name="Line 53"/>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629" name="Line 54"/>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630" name="Group 55"/>
          <p:cNvGrpSpPr/>
          <p:nvPr/>
        </p:nvGrpSpPr>
        <p:grpSpPr>
          <a:xfrm>
            <a:off x="9914400" y="3603960"/>
            <a:ext cx="876960" cy="1241640"/>
            <a:chOff x="9914400" y="3603960"/>
            <a:chExt cx="876960" cy="1241640"/>
          </a:xfrm>
        </p:grpSpPr>
        <p:sp>
          <p:nvSpPr>
            <p:cNvPr id="2631" name="CustomShape 56"/>
            <p:cNvSpPr/>
            <p:nvPr/>
          </p:nvSpPr>
          <p:spPr>
            <a:xfrm>
              <a:off x="9914400" y="3603960"/>
              <a:ext cx="876960" cy="87228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632" name="CustomShape 57"/>
            <p:cNvSpPr/>
            <p:nvPr/>
          </p:nvSpPr>
          <p:spPr>
            <a:xfrm>
              <a:off x="10043640" y="4511880"/>
              <a:ext cx="546480" cy="3337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link</a:t>
              </a:r>
              <a:endParaRPr b="0" lang="en-US" sz="2000" spc="-1" strike="noStrike">
                <a:latin typeface="Arial"/>
              </a:endParaRPr>
            </a:p>
          </p:txBody>
        </p:sp>
        <p:sp>
          <p:nvSpPr>
            <p:cNvPr id="2633" name="CustomShape 58"/>
            <p:cNvSpPr/>
            <p:nvPr/>
          </p:nvSpPr>
          <p:spPr>
            <a:xfrm>
              <a:off x="10175400" y="3870000"/>
              <a:ext cx="346680" cy="38232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grpSp>
        <p:nvGrpSpPr>
          <p:cNvPr id="2634" name="Group 59"/>
          <p:cNvGrpSpPr/>
          <p:nvPr/>
        </p:nvGrpSpPr>
        <p:grpSpPr>
          <a:xfrm>
            <a:off x="8815680" y="2894400"/>
            <a:ext cx="1095120" cy="2221200"/>
            <a:chOff x="8815680" y="2894400"/>
            <a:chExt cx="1095120" cy="2221200"/>
          </a:xfrm>
        </p:grpSpPr>
        <p:grpSp>
          <p:nvGrpSpPr>
            <p:cNvPr id="2635" name="Group 60"/>
            <p:cNvGrpSpPr/>
            <p:nvPr/>
          </p:nvGrpSpPr>
          <p:grpSpPr>
            <a:xfrm>
              <a:off x="9470520" y="2939040"/>
              <a:ext cx="440280" cy="2176560"/>
              <a:chOff x="9470520" y="2939040"/>
              <a:chExt cx="440280" cy="2176560"/>
            </a:xfrm>
          </p:grpSpPr>
          <p:sp>
            <p:nvSpPr>
              <p:cNvPr id="2636" name="CustomShape 61"/>
              <p:cNvSpPr/>
              <p:nvPr/>
            </p:nvSpPr>
            <p:spPr>
              <a:xfrm>
                <a:off x="9470520" y="2939040"/>
                <a:ext cx="347760" cy="217656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637" name="CustomShape 62"/>
              <p:cNvSpPr/>
              <p:nvPr/>
            </p:nvSpPr>
            <p:spPr>
              <a:xfrm>
                <a:off x="9716040" y="3095640"/>
                <a:ext cx="194760" cy="58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38" name="CustomShape 63"/>
              <p:cNvSpPr/>
              <p:nvPr/>
            </p:nvSpPr>
            <p:spPr>
              <a:xfrm flipV="1">
                <a:off x="9808560" y="3572640"/>
                <a:ext cx="360" cy="26064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grpSp>
        <p:grpSp>
          <p:nvGrpSpPr>
            <p:cNvPr id="2639" name="Group 64"/>
            <p:cNvGrpSpPr/>
            <p:nvPr/>
          </p:nvGrpSpPr>
          <p:grpSpPr>
            <a:xfrm>
              <a:off x="8815680" y="2894400"/>
              <a:ext cx="439560" cy="2207160"/>
              <a:chOff x="8815680" y="2894400"/>
              <a:chExt cx="439560" cy="2207160"/>
            </a:xfrm>
          </p:grpSpPr>
          <p:grpSp>
            <p:nvGrpSpPr>
              <p:cNvPr id="2640" name="Group 65"/>
              <p:cNvGrpSpPr/>
              <p:nvPr/>
            </p:nvGrpSpPr>
            <p:grpSpPr>
              <a:xfrm>
                <a:off x="8815680" y="2894400"/>
                <a:ext cx="410760" cy="401400"/>
                <a:chOff x="8815680" y="2894400"/>
                <a:chExt cx="410760" cy="401400"/>
              </a:xfrm>
            </p:grpSpPr>
            <p:sp>
              <p:nvSpPr>
                <p:cNvPr id="2641" name="CustomShape 66"/>
                <p:cNvSpPr/>
                <p:nvPr/>
              </p:nvSpPr>
              <p:spPr>
                <a:xfrm>
                  <a:off x="8845920" y="2940480"/>
                  <a:ext cx="329040" cy="338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2" name="CustomShape 67"/>
                <p:cNvSpPr/>
                <p:nvPr/>
              </p:nvSpPr>
              <p:spPr>
                <a:xfrm>
                  <a:off x="8815680" y="2894400"/>
                  <a:ext cx="410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1</a:t>
                  </a:r>
                  <a:endParaRPr b="0" lang="en-US" sz="1800" spc="-1" strike="noStrike">
                    <a:latin typeface="Arial"/>
                  </a:endParaRPr>
                </a:p>
              </p:txBody>
            </p:sp>
          </p:grpSp>
          <p:grpSp>
            <p:nvGrpSpPr>
              <p:cNvPr id="2643" name="Group 68"/>
              <p:cNvGrpSpPr/>
              <p:nvPr/>
            </p:nvGrpSpPr>
            <p:grpSpPr>
              <a:xfrm>
                <a:off x="8835840" y="3823200"/>
                <a:ext cx="410760" cy="401400"/>
                <a:chOff x="8835840" y="3823200"/>
                <a:chExt cx="410760" cy="401400"/>
              </a:xfrm>
            </p:grpSpPr>
            <p:sp>
              <p:nvSpPr>
                <p:cNvPr id="2644" name="CustomShape 69"/>
                <p:cNvSpPr/>
                <p:nvPr/>
              </p:nvSpPr>
              <p:spPr>
                <a:xfrm>
                  <a:off x="8866080" y="3869280"/>
                  <a:ext cx="329040" cy="338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5" name="CustomShape 70"/>
                <p:cNvSpPr/>
                <p:nvPr/>
              </p:nvSpPr>
              <p:spPr>
                <a:xfrm>
                  <a:off x="8835840" y="3823200"/>
                  <a:ext cx="410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2</a:t>
                  </a:r>
                  <a:endParaRPr b="0" lang="en-US" sz="1800" spc="-1" strike="noStrike">
                    <a:latin typeface="Arial"/>
                  </a:endParaRPr>
                </a:p>
              </p:txBody>
            </p:sp>
          </p:grpSp>
          <p:grpSp>
            <p:nvGrpSpPr>
              <p:cNvPr id="2646" name="Group 71"/>
              <p:cNvGrpSpPr/>
              <p:nvPr/>
            </p:nvGrpSpPr>
            <p:grpSpPr>
              <a:xfrm>
                <a:off x="8844480" y="4700160"/>
                <a:ext cx="410760" cy="401400"/>
                <a:chOff x="8844480" y="4700160"/>
                <a:chExt cx="410760" cy="401400"/>
              </a:xfrm>
            </p:grpSpPr>
            <p:sp>
              <p:nvSpPr>
                <p:cNvPr id="2647" name="CustomShape 72"/>
                <p:cNvSpPr/>
                <p:nvPr/>
              </p:nvSpPr>
              <p:spPr>
                <a:xfrm>
                  <a:off x="8874720" y="4746240"/>
                  <a:ext cx="329040" cy="338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8" name="CustomShape 73"/>
                <p:cNvSpPr/>
                <p:nvPr/>
              </p:nvSpPr>
              <p:spPr>
                <a:xfrm>
                  <a:off x="8844480" y="4700160"/>
                  <a:ext cx="41076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3</a:t>
                  </a:r>
                  <a:endParaRPr b="0" lang="en-US" sz="1800" spc="-1" strike="noStrike">
                    <a:latin typeface="Arial"/>
                  </a:endParaRPr>
                </a:p>
              </p:txBody>
            </p:sp>
          </p:grpSp>
        </p:grpSp>
      </p:grpSp>
      <p:grpSp>
        <p:nvGrpSpPr>
          <p:cNvPr id="2649" name="Group 74"/>
          <p:cNvGrpSpPr/>
          <p:nvPr/>
        </p:nvGrpSpPr>
        <p:grpSpPr>
          <a:xfrm>
            <a:off x="2850480" y="4027680"/>
            <a:ext cx="812160" cy="1188720"/>
            <a:chOff x="2850480" y="4027680"/>
            <a:chExt cx="812160" cy="1188720"/>
          </a:xfrm>
        </p:grpSpPr>
        <p:sp>
          <p:nvSpPr>
            <p:cNvPr id="2650" name="CustomShape 75"/>
            <p:cNvSpPr/>
            <p:nvPr/>
          </p:nvSpPr>
          <p:spPr>
            <a:xfrm>
              <a:off x="2946240" y="4027680"/>
              <a:ext cx="52524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endParaRPr b="0" lang="en-US" sz="3200" spc="-1" strike="noStrike">
                <a:latin typeface="Arial"/>
              </a:endParaRPr>
            </a:p>
          </p:txBody>
        </p:sp>
        <p:sp>
          <p:nvSpPr>
            <p:cNvPr id="2651" name="CustomShape 76"/>
            <p:cNvSpPr/>
            <p:nvPr/>
          </p:nvSpPr>
          <p:spPr>
            <a:xfrm>
              <a:off x="2850480" y="4572000"/>
              <a:ext cx="81216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Symbol"/>
                  <a:ea typeface="ＭＳ Ｐゴシック"/>
                </a:rPr>
                <a:t>S</a:t>
              </a:r>
              <a:r>
                <a:rPr b="0" i="1" lang="en-US" sz="2400" spc="-1" strike="noStrike" baseline="-25000">
                  <a:solidFill>
                    <a:srgbClr val="000000"/>
                  </a:solidFill>
                  <a:latin typeface="Calibri"/>
                  <a:ea typeface="ＭＳ Ｐゴシック"/>
                </a:rPr>
                <a:t>j</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j</a:t>
              </a:r>
              <a:endParaRPr b="0" lang="en-US" sz="3200" spc="-1" strike="noStrike">
                <a:latin typeface="Arial"/>
              </a:endParaRPr>
            </a:p>
          </p:txBody>
        </p:sp>
        <p:sp>
          <p:nvSpPr>
            <p:cNvPr id="2652" name="Line 77"/>
            <p:cNvSpPr/>
            <p:nvPr/>
          </p:nvSpPr>
          <p:spPr>
            <a:xfrm>
              <a:off x="2960280" y="4627440"/>
              <a:ext cx="479160" cy="360"/>
            </a:xfrm>
            <a:prstGeom prst="line">
              <a:avLst/>
            </a:prstGeom>
            <a:ln cap="rnd" w="38100">
              <a:solidFill>
                <a:schemeClr val="tx1"/>
              </a:solidFill>
            </a:ln>
          </p:spPr>
          <p:style>
            <a:lnRef idx="1">
              <a:schemeClr val="accent1"/>
            </a:lnRef>
            <a:fillRef idx="0">
              <a:schemeClr val="accent1"/>
            </a:fillRef>
            <a:effectRef idx="0">
              <a:schemeClr val="accent1"/>
            </a:effectRef>
            <a:fontRef idx="minor"/>
          </p:style>
        </p:sp>
      </p:grpSp>
      <p:sp>
        <p:nvSpPr>
          <p:cNvPr id="2653" name="CustomShape 78"/>
          <p:cNvSpPr/>
          <p:nvPr/>
        </p:nvSpPr>
        <p:spPr>
          <a:xfrm>
            <a:off x="788040" y="5154120"/>
            <a:ext cx="5557320" cy="1050120"/>
          </a:xfrm>
          <a:prstGeom prst="rect">
            <a:avLst/>
          </a:prstGeom>
          <a:noFill/>
          <a:ln w="0">
            <a:noFill/>
          </a:ln>
        </p:spPr>
        <p:style>
          <a:lnRef idx="0"/>
          <a:fillRef idx="0"/>
          <a:effectRef idx="0"/>
          <a:fontRef idx="minor"/>
        </p:style>
        <p:txBody>
          <a:bodyPr lIns="90000" rIns="90000" tIns="45000" bIns="45000">
            <a:normAutofit/>
          </a:bodyPr>
          <a:p>
            <a:pPr marL="582480" indent="-2833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minimum bandwidth guarantee (per-traffic-class)</a:t>
            </a:r>
            <a:endParaRPr b="0" lang="en-US" sz="3200" spc="-1" strike="noStrike">
              <a:latin typeface="Arial"/>
            </a:endParaRPr>
          </a:p>
        </p:txBody>
      </p:sp>
      <p:sp>
        <p:nvSpPr>
          <p:cNvPr id="2654" name="CustomShape 79"/>
          <p:cNvSpPr/>
          <p:nvPr/>
        </p:nvSpPr>
        <p:spPr>
          <a:xfrm>
            <a:off x="766440" y="2740320"/>
            <a:ext cx="5557320" cy="1420200"/>
          </a:xfrm>
          <a:prstGeom prst="rect">
            <a:avLst/>
          </a:prstGeom>
          <a:noFill/>
          <a:ln w="0">
            <a:noFill/>
          </a:ln>
        </p:spPr>
        <p:style>
          <a:lnRef idx="0"/>
          <a:fillRef idx="0"/>
          <a:effectRef idx="0"/>
          <a:fontRef idx="minor"/>
        </p:style>
        <p:txBody>
          <a:bodyPr lIns="90000" rIns="90000" tIns="45000" bIns="45000">
            <a:normAutofit/>
          </a:bodyPr>
          <a:p>
            <a:pPr marL="582480" indent="-2833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each class, </a:t>
            </a:r>
            <a:r>
              <a:rPr b="0" i="1" lang="en-US" sz="3200" spc="-1" strike="noStrike">
                <a:solidFill>
                  <a:srgbClr val="000000"/>
                </a:solidFill>
                <a:latin typeface="Calibri"/>
                <a:ea typeface="ＭＳ Ｐゴシック"/>
              </a:rPr>
              <a:t>i, </a:t>
            </a:r>
            <a:r>
              <a:rPr b="0" lang="en-US" sz="3200" spc="-1" strike="noStrike">
                <a:solidFill>
                  <a:srgbClr val="000000"/>
                </a:solidFill>
                <a:latin typeface="Calibri"/>
                <a:ea typeface="ＭＳ Ｐゴシック"/>
              </a:rPr>
              <a:t>has weight, </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and</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gets weighted amount of service in each cycle:</a:t>
            </a:r>
            <a:endParaRPr b="0" lang="en-US" sz="3200" spc="-1" strike="noStrike">
              <a:latin typeface="Arial"/>
            </a:endParaRPr>
          </a:p>
        </p:txBody>
      </p:sp>
      <p:sp>
        <p:nvSpPr>
          <p:cNvPr id="2655" name="CustomShape 8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8D02740-F711-4D2E-AA8E-702A0B447A87}" type="slidenum">
              <a:rPr b="0" lang="en-US" sz="1100" spc="-1" strike="noStrike">
                <a:solidFill>
                  <a:srgbClr val="404040"/>
                </a:solidFill>
                <a:latin typeface="Calibri"/>
              </a:rPr>
              <a:t>37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81" dur="indefinite" restart="never" nodeType="tmRoot">
          <p:childTnLst>
            <p:seq>
              <p:cTn id="582" dur="indefinite" nodeType="mainSeq">
                <p:childTnLst>
                  <p:par>
                    <p:cTn id="583" fill="hold">
                      <p:stCondLst>
                        <p:cond delay="indefinite"/>
                      </p:stCondLst>
                      <p:childTnLst>
                        <p:par>
                          <p:cTn id="584" fill="hold">
                            <p:stCondLst>
                              <p:cond delay="0"/>
                            </p:stCondLst>
                            <p:childTnLst>
                              <p:par>
                                <p:cTn id="585" nodeType="clickEffect" fill="hold" presetClass="entr" presetID="9">
                                  <p:stCondLst>
                                    <p:cond delay="0"/>
                                  </p:stCondLst>
                                  <p:childTnLst>
                                    <p:set>
                                      <p:cBhvr>
                                        <p:cTn id="586" dur="1" fill="hold">
                                          <p:stCondLst>
                                            <p:cond delay="0"/>
                                          </p:stCondLst>
                                        </p:cTn>
                                        <p:tgtEl>
                                          <p:spTgt spid="2634"/>
                                        </p:tgtEl>
                                        <p:attrNameLst>
                                          <p:attrName>style.visibility</p:attrName>
                                        </p:attrNameLst>
                                      </p:cBhvr>
                                      <p:to>
                                        <p:strVal val="visible"/>
                                      </p:to>
                                    </p:set>
                                    <p:animEffect filter="dissolve" transition="in">
                                      <p:cBhvr additive="repl">
                                        <p:cTn id="587" dur="500"/>
                                        <p:tgtEl>
                                          <p:spTgt spid="2634"/>
                                        </p:tgtEl>
                                      </p:cBhvr>
                                    </p:animEffect>
                                  </p:childTnLst>
                                </p:cTn>
                              </p:par>
                              <p:par>
                                <p:cTn id="588" nodeType="withEffect" fill="hold" presetClass="entr" presetID="9">
                                  <p:stCondLst>
                                    <p:cond delay="0"/>
                                  </p:stCondLst>
                                  <p:childTnLst>
                                    <p:set>
                                      <p:cBhvr>
                                        <p:cTn id="589" dur="1" fill="hold">
                                          <p:stCondLst>
                                            <p:cond delay="0"/>
                                          </p:stCondLst>
                                        </p:cTn>
                                        <p:tgtEl>
                                          <p:spTgt spid="2649"/>
                                        </p:tgtEl>
                                        <p:attrNameLst>
                                          <p:attrName>style.visibility</p:attrName>
                                        </p:attrNameLst>
                                      </p:cBhvr>
                                      <p:to>
                                        <p:strVal val="visible"/>
                                      </p:to>
                                    </p:set>
                                    <p:animEffect filter="dissolve" transition="in">
                                      <p:cBhvr additive="repl">
                                        <p:cTn id="590" dur="500"/>
                                        <p:tgtEl>
                                          <p:spTgt spid="2649"/>
                                        </p:tgtEl>
                                      </p:cBhvr>
                                    </p:animEffect>
                                  </p:childTnLst>
                                </p:cTn>
                              </p:par>
                              <p:par>
                                <p:cTn id="591" nodeType="withEffect" fill="hold" presetClass="entr" presetID="9">
                                  <p:stCondLst>
                                    <p:cond delay="0"/>
                                  </p:stCondLst>
                                  <p:childTnLst>
                                    <p:set>
                                      <p:cBhvr>
                                        <p:cTn id="592" dur="1" fill="hold">
                                          <p:stCondLst>
                                            <p:cond delay="0"/>
                                          </p:stCondLst>
                                        </p:cTn>
                                        <p:tgtEl>
                                          <p:spTgt spid="2654"/>
                                        </p:tgtEl>
                                        <p:attrNameLst>
                                          <p:attrName>style.visibility</p:attrName>
                                        </p:attrNameLst>
                                      </p:cBhvr>
                                      <p:to>
                                        <p:strVal val="visible"/>
                                      </p:to>
                                    </p:set>
                                    <p:animEffect filter="dissolve" transition="in">
                                      <p:cBhvr additive="repl">
                                        <p:cTn id="593" dur="500"/>
                                        <p:tgtEl>
                                          <p:spTgt spid="2654"/>
                                        </p:tgtEl>
                                      </p:cBhvr>
                                    </p:animEffect>
                                  </p:childTnLst>
                                </p:cTn>
                              </p:par>
                            </p:childTnLst>
                          </p:cTn>
                        </p:par>
                      </p:childTnLst>
                    </p:cTn>
                  </p:par>
                  <p:par>
                    <p:cTn id="594" fill="hold">
                      <p:stCondLst>
                        <p:cond delay="indefinite"/>
                      </p:stCondLst>
                      <p:childTnLst>
                        <p:par>
                          <p:cTn id="595" fill="hold">
                            <p:stCondLst>
                              <p:cond delay="0"/>
                            </p:stCondLst>
                            <p:childTnLst>
                              <p:par>
                                <p:cTn id="596" nodeType="clickEffect" fill="hold" presetClass="entr" presetID="9">
                                  <p:stCondLst>
                                    <p:cond delay="0"/>
                                  </p:stCondLst>
                                  <p:childTnLst>
                                    <p:set>
                                      <p:cBhvr>
                                        <p:cTn id="597" dur="1" fill="hold">
                                          <p:stCondLst>
                                            <p:cond delay="0"/>
                                          </p:stCondLst>
                                        </p:cTn>
                                        <p:tgtEl>
                                          <p:spTgt spid="2653"/>
                                        </p:tgtEl>
                                        <p:attrNameLst>
                                          <p:attrName>style.visibility</p:attrName>
                                        </p:attrNameLst>
                                      </p:cBhvr>
                                      <p:to>
                                        <p:strVal val="visible"/>
                                      </p:to>
                                    </p:set>
                                    <p:animEffect filter="dissolve" transition="in">
                                      <p:cBhvr additive="repl">
                                        <p:cTn id="598" dur="500"/>
                                        <p:tgtEl>
                                          <p:spTgt spid="2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6"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199"/>
              </a:spcBef>
            </a:pPr>
            <a:r>
              <a:rPr b="1" lang="en-US" sz="4800" spc="-1" strike="noStrike">
                <a:solidFill>
                  <a:srgbClr val="0000a3"/>
                </a:solidFill>
                <a:latin typeface="Calibri Light"/>
              </a:rPr>
              <a:t>Sidebar: Network Neutrality</a:t>
            </a:r>
            <a:endParaRPr b="0" lang="en-US" sz="4800" spc="-1" strike="noStrike">
              <a:latin typeface="Arial"/>
            </a:endParaRPr>
          </a:p>
        </p:txBody>
      </p:sp>
      <p:sp>
        <p:nvSpPr>
          <p:cNvPr id="2657" name="CustomShape 2"/>
          <p:cNvSpPr/>
          <p:nvPr/>
        </p:nvSpPr>
        <p:spPr>
          <a:xfrm>
            <a:off x="793800" y="1421640"/>
            <a:ext cx="10606680" cy="45295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001"/>
              </a:spcBef>
              <a:tabLst>
                <a:tab algn="l" pos="0"/>
              </a:tabLst>
            </a:pPr>
            <a:r>
              <a:rPr b="0" lang="en-US" sz="3600" spc="-1" strike="noStrike">
                <a:solidFill>
                  <a:srgbClr val="000000"/>
                </a:solidFill>
                <a:latin typeface="Calibri"/>
              </a:rPr>
              <a:t>What is network neutrality?</a:t>
            </a:r>
            <a:endParaRPr b="0" lang="en-US" sz="3600" spc="-1" strike="noStrike">
              <a:latin typeface="Arial"/>
            </a:endParaRPr>
          </a:p>
          <a:p>
            <a:pPr lvl="1" marL="520560" indent="-337320">
              <a:lnSpc>
                <a:spcPct val="100000"/>
              </a:lnSpc>
              <a:spcBef>
                <a:spcPts val="499"/>
              </a:spcBef>
              <a:buClr>
                <a:srgbClr val="0000a8"/>
              </a:buClr>
              <a:buFont typeface="Wingdings" charset="2"/>
              <a:buChar char=""/>
              <a:tabLst>
                <a:tab algn="l" pos="281160"/>
              </a:tabLst>
            </a:pPr>
            <a:r>
              <a:rPr b="0" i="1" lang="en-US" sz="3200" spc="-1" strike="noStrike">
                <a:solidFill>
                  <a:srgbClr val="010f90"/>
                </a:solidFill>
                <a:latin typeface="Calibri"/>
              </a:rPr>
              <a:t>technical: </a:t>
            </a:r>
            <a:r>
              <a:rPr b="0" lang="en-US" sz="3200" spc="-1" strike="noStrike">
                <a:solidFill>
                  <a:srgbClr val="000000"/>
                </a:solidFill>
                <a:latin typeface="Calibri"/>
              </a:rPr>
              <a:t>how an ISP should share/allocation its resources</a:t>
            </a:r>
            <a:endParaRPr b="0" lang="en-US" sz="3200" spc="-1" strike="noStrike">
              <a:latin typeface="Arial"/>
            </a:endParaRPr>
          </a:p>
          <a:p>
            <a:pPr lvl="1" marL="922320" indent="-278640">
              <a:lnSpc>
                <a:spcPct val="100000"/>
              </a:lnSpc>
              <a:spcBef>
                <a:spcPts val="499"/>
              </a:spcBef>
              <a:buClr>
                <a:srgbClr val="0000a8"/>
              </a:buClr>
              <a:buFont typeface="Arial"/>
              <a:buChar char="•"/>
              <a:tabLst>
                <a:tab algn="l" pos="281160"/>
              </a:tabLst>
            </a:pPr>
            <a:r>
              <a:rPr b="0" lang="en-US" sz="2800" spc="-1" strike="noStrike">
                <a:solidFill>
                  <a:srgbClr val="000000"/>
                </a:solidFill>
                <a:latin typeface="Calibri"/>
              </a:rPr>
              <a:t>packet scheduling, buffer management are the </a:t>
            </a:r>
            <a:r>
              <a:rPr b="0" i="1" lang="en-US" sz="2800" spc="-1" strike="noStrike">
                <a:solidFill>
                  <a:srgbClr val="000000"/>
                </a:solidFill>
                <a:latin typeface="Calibri"/>
              </a:rPr>
              <a:t>mechanisms</a:t>
            </a:r>
            <a:endParaRPr b="0" lang="en-US" sz="2800" spc="-1" strike="noStrike">
              <a:latin typeface="Arial"/>
            </a:endParaRPr>
          </a:p>
          <a:p>
            <a:pPr lvl="1" marL="465120" indent="-281880">
              <a:lnSpc>
                <a:spcPct val="100000"/>
              </a:lnSpc>
              <a:spcBef>
                <a:spcPts val="499"/>
              </a:spcBef>
              <a:buClr>
                <a:srgbClr val="0000a8"/>
              </a:buClr>
              <a:buFont typeface="Wingdings" charset="2"/>
              <a:buChar char=""/>
              <a:tabLst>
                <a:tab algn="l" pos="281160"/>
              </a:tabLst>
            </a:pPr>
            <a:r>
              <a:rPr b="0" i="1" lang="en-US" sz="3200" spc="-1" strike="noStrike">
                <a:solidFill>
                  <a:srgbClr val="0000a3"/>
                </a:solidFill>
                <a:latin typeface="Calibri"/>
              </a:rPr>
              <a:t>social, economic  </a:t>
            </a:r>
            <a:r>
              <a:rPr b="0" lang="en-US" sz="3200" spc="-1" strike="noStrike">
                <a:solidFill>
                  <a:srgbClr val="000000"/>
                </a:solidFill>
                <a:latin typeface="Calibri"/>
              </a:rPr>
              <a:t>principles </a:t>
            </a:r>
            <a:endParaRPr b="0" lang="en-US" sz="3200" spc="-1" strike="noStrike">
              <a:latin typeface="Arial"/>
            </a:endParaRPr>
          </a:p>
          <a:p>
            <a:pPr lvl="2" marL="922320" indent="-29124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rPr>
              <a:t>protecting free speech</a:t>
            </a:r>
            <a:endParaRPr b="0" lang="en-US" sz="2800" spc="-1" strike="noStrike">
              <a:latin typeface="Arial"/>
            </a:endParaRPr>
          </a:p>
          <a:p>
            <a:pPr lvl="2" marL="922320" indent="-29124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rPr>
              <a:t>encouraging innovation, competition</a:t>
            </a:r>
            <a:endParaRPr b="0" lang="en-US" sz="2800" spc="-1" strike="noStrike">
              <a:latin typeface="Arial"/>
            </a:endParaRPr>
          </a:p>
          <a:p>
            <a:pPr lvl="1" marL="465120" indent="-281880">
              <a:lnSpc>
                <a:spcPct val="100000"/>
              </a:lnSpc>
              <a:spcBef>
                <a:spcPts val="499"/>
              </a:spcBef>
              <a:buClr>
                <a:srgbClr val="0000a8"/>
              </a:buClr>
              <a:buFont typeface="Wingdings" charset="2"/>
              <a:buChar char=""/>
              <a:tabLst>
                <a:tab algn="l" pos="281160"/>
              </a:tabLst>
            </a:pPr>
            <a:r>
              <a:rPr b="0" lang="en-US" sz="3200" spc="-1" strike="noStrike">
                <a:solidFill>
                  <a:srgbClr val="000000"/>
                </a:solidFill>
                <a:latin typeface="Calibri"/>
              </a:rPr>
              <a:t>enforced</a:t>
            </a:r>
            <a:r>
              <a:rPr b="0" i="1" lang="en-US" sz="3200" spc="-1" strike="noStrike">
                <a:solidFill>
                  <a:srgbClr val="000000"/>
                </a:solidFill>
                <a:latin typeface="Calibri"/>
              </a:rPr>
              <a:t> </a:t>
            </a:r>
            <a:r>
              <a:rPr b="0" i="1" lang="en-US" sz="3200" spc="-1" strike="noStrike">
                <a:solidFill>
                  <a:srgbClr val="0000a3"/>
                </a:solidFill>
                <a:latin typeface="Calibri"/>
              </a:rPr>
              <a:t>legal</a:t>
            </a:r>
            <a:r>
              <a:rPr b="0" i="1" lang="en-US" sz="3200" spc="-1" strike="noStrike">
                <a:solidFill>
                  <a:srgbClr val="000000"/>
                </a:solidFill>
                <a:latin typeface="Calibri"/>
              </a:rPr>
              <a:t>  </a:t>
            </a:r>
            <a:endParaRPr b="0" lang="en-US" sz="3200" spc="-1" strike="noStrike">
              <a:latin typeface="Arial"/>
            </a:endParaRPr>
          </a:p>
        </p:txBody>
      </p:sp>
      <p:sp>
        <p:nvSpPr>
          <p:cNvPr id="2658" name="CustomShape 3"/>
          <p:cNvSpPr/>
          <p:nvPr/>
        </p:nvSpPr>
        <p:spPr>
          <a:xfrm>
            <a:off x="1252440" y="5702400"/>
            <a:ext cx="924840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c00000"/>
                </a:solidFill>
                <a:latin typeface="Calibri"/>
                <a:ea typeface="DejaVu Sans"/>
              </a:rPr>
              <a:t>Different countries have different “takes” on network neutrality</a:t>
            </a:r>
            <a:endParaRPr b="0" lang="en-US" sz="2800" spc="-1" strike="noStrike">
              <a:latin typeface="Arial"/>
            </a:endParaRPr>
          </a:p>
        </p:txBody>
      </p:sp>
      <p:sp>
        <p:nvSpPr>
          <p:cNvPr id="2659"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7518F46-2D3C-4821-9034-BDA7073B6DFE}" type="slidenum">
              <a:rPr b="0" lang="en-US" sz="1100" spc="-1" strike="noStrike">
                <a:solidFill>
                  <a:srgbClr val="404040"/>
                </a:solidFill>
                <a:latin typeface="Calibri"/>
              </a:rPr>
              <a:t>37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fill="hold">
                      <p:stCondLst>
                        <p:cond delay="0"/>
                      </p:stCondLst>
                      <p:childTnLst>
                        <p:par>
                          <p:cTn id="602" fill="hold">
                            <p:stCondLst>
                              <p:cond delay="0"/>
                            </p:stCondLst>
                            <p:childTnLst>
                              <p:par>
                                <p:cTn id="603" nodeType="withEffect" fill="hold" presetClass="entr" presetID="9">
                                  <p:stCondLst>
                                    <p:cond delay="0"/>
                                  </p:stCondLst>
                                  <p:childTnLst>
                                    <p:set>
                                      <p:cBhvr>
                                        <p:cTn id="604" dur="1" fill="hold">
                                          <p:stCondLst>
                                            <p:cond delay="0"/>
                                          </p:stCondLst>
                                        </p:cTn>
                                        <p:tgtEl>
                                          <p:spTgt spid="2657">
                                            <p:txEl>
                                              <p:pRg st="0" end="0"/>
                                            </p:txEl>
                                          </p:spTgt>
                                        </p:tgtEl>
                                        <p:attrNameLst>
                                          <p:attrName>style.visibility</p:attrName>
                                        </p:attrNameLst>
                                      </p:cBhvr>
                                      <p:to>
                                        <p:strVal val="visible"/>
                                      </p:to>
                                    </p:set>
                                    <p:animEffect filter="dissolve" transition="in">
                                      <p:cBhvr additive="repl">
                                        <p:cTn id="605" dur="500"/>
                                        <p:tgtEl>
                                          <p:spTgt spid="2657">
                                            <p:txEl>
                                              <p:pRg st="0" end="0"/>
                                            </p:txEl>
                                          </p:spTgt>
                                        </p:tgtEl>
                                      </p:cBhvr>
                                    </p:animEffect>
                                  </p:childTnLst>
                                </p:cTn>
                              </p:par>
                            </p:childTnLst>
                          </p:cTn>
                        </p:par>
                      </p:childTnLst>
                    </p:cTn>
                  </p:par>
                  <p:par>
                    <p:cTn id="606" fill="hold">
                      <p:stCondLst>
                        <p:cond delay="indefinite"/>
                      </p:stCondLst>
                      <p:childTnLst>
                        <p:par>
                          <p:cTn id="607" fill="hold">
                            <p:stCondLst>
                              <p:cond delay="0"/>
                            </p:stCondLst>
                            <p:childTnLst>
                              <p:par>
                                <p:cTn id="608" nodeType="clickEffect" fill="hold" presetClass="entr" presetID="9">
                                  <p:stCondLst>
                                    <p:cond delay="0"/>
                                  </p:stCondLst>
                                  <p:childTnLst>
                                    <p:set>
                                      <p:cBhvr>
                                        <p:cTn id="609" dur="1" fill="hold">
                                          <p:stCondLst>
                                            <p:cond delay="0"/>
                                          </p:stCondLst>
                                        </p:cTn>
                                        <p:tgtEl>
                                          <p:spTgt spid="2657">
                                            <p:txEl>
                                              <p:pRg st="1" end="1"/>
                                            </p:txEl>
                                          </p:spTgt>
                                        </p:tgtEl>
                                        <p:attrNameLst>
                                          <p:attrName>style.visibility</p:attrName>
                                        </p:attrNameLst>
                                      </p:cBhvr>
                                      <p:to>
                                        <p:strVal val="visible"/>
                                      </p:to>
                                    </p:set>
                                    <p:animEffect filter="dissolve" transition="in">
                                      <p:cBhvr additive="repl">
                                        <p:cTn id="610" dur="500"/>
                                        <p:tgtEl>
                                          <p:spTgt spid="2657">
                                            <p:txEl>
                                              <p:pRg st="1" end="1"/>
                                            </p:txEl>
                                          </p:spTgt>
                                        </p:tgtEl>
                                      </p:cBhvr>
                                    </p:animEffect>
                                  </p:childTnLst>
                                </p:cTn>
                              </p:par>
                              <p:par>
                                <p:cTn id="611" nodeType="withEffect" fill="hold" presetClass="entr" presetID="9">
                                  <p:stCondLst>
                                    <p:cond delay="0"/>
                                  </p:stCondLst>
                                  <p:childTnLst>
                                    <p:set>
                                      <p:cBhvr>
                                        <p:cTn id="612" dur="1" fill="hold">
                                          <p:stCondLst>
                                            <p:cond delay="0"/>
                                          </p:stCondLst>
                                        </p:cTn>
                                        <p:tgtEl>
                                          <p:spTgt spid="2657">
                                            <p:txEl>
                                              <p:pRg st="2" end="2"/>
                                            </p:txEl>
                                          </p:spTgt>
                                        </p:tgtEl>
                                        <p:attrNameLst>
                                          <p:attrName>style.visibility</p:attrName>
                                        </p:attrNameLst>
                                      </p:cBhvr>
                                      <p:to>
                                        <p:strVal val="visible"/>
                                      </p:to>
                                    </p:set>
                                    <p:animEffect filter="dissolve" transition="in">
                                      <p:cBhvr additive="repl">
                                        <p:cTn id="613" dur="500"/>
                                        <p:tgtEl>
                                          <p:spTgt spid="2657">
                                            <p:txEl>
                                              <p:pRg st="2" end="2"/>
                                            </p:txEl>
                                          </p:spTgt>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ntr" presetID="9">
                                  <p:stCondLst>
                                    <p:cond delay="0"/>
                                  </p:stCondLst>
                                  <p:childTnLst>
                                    <p:set>
                                      <p:cBhvr>
                                        <p:cTn id="617" dur="1" fill="hold">
                                          <p:stCondLst>
                                            <p:cond delay="0"/>
                                          </p:stCondLst>
                                        </p:cTn>
                                        <p:tgtEl>
                                          <p:spTgt spid="2657">
                                            <p:txEl>
                                              <p:pRg st="3" end="3"/>
                                            </p:txEl>
                                          </p:spTgt>
                                        </p:tgtEl>
                                        <p:attrNameLst>
                                          <p:attrName>style.visibility</p:attrName>
                                        </p:attrNameLst>
                                      </p:cBhvr>
                                      <p:to>
                                        <p:strVal val="visible"/>
                                      </p:to>
                                    </p:set>
                                    <p:animEffect filter="dissolve" transition="in">
                                      <p:cBhvr additive="repl">
                                        <p:cTn id="618" dur="500"/>
                                        <p:tgtEl>
                                          <p:spTgt spid="2657">
                                            <p:txEl>
                                              <p:pRg st="3" end="3"/>
                                            </p:txEl>
                                          </p:spTgt>
                                        </p:tgtEl>
                                      </p:cBhvr>
                                    </p:animEffect>
                                  </p:childTnLst>
                                </p:cTn>
                              </p:par>
                              <p:par>
                                <p:cTn id="619" nodeType="withEffect" fill="hold" presetClass="entr" presetID="9">
                                  <p:stCondLst>
                                    <p:cond delay="0"/>
                                  </p:stCondLst>
                                  <p:childTnLst>
                                    <p:set>
                                      <p:cBhvr>
                                        <p:cTn id="620" dur="1" fill="hold">
                                          <p:stCondLst>
                                            <p:cond delay="0"/>
                                          </p:stCondLst>
                                        </p:cTn>
                                        <p:tgtEl>
                                          <p:spTgt spid="2657">
                                            <p:txEl>
                                              <p:pRg st="4" end="4"/>
                                            </p:txEl>
                                          </p:spTgt>
                                        </p:tgtEl>
                                        <p:attrNameLst>
                                          <p:attrName>style.visibility</p:attrName>
                                        </p:attrNameLst>
                                      </p:cBhvr>
                                      <p:to>
                                        <p:strVal val="visible"/>
                                      </p:to>
                                    </p:set>
                                    <p:animEffect filter="dissolve" transition="in">
                                      <p:cBhvr additive="repl">
                                        <p:cTn id="621" dur="500"/>
                                        <p:tgtEl>
                                          <p:spTgt spid="2657">
                                            <p:txEl>
                                              <p:pRg st="4" end="4"/>
                                            </p:txEl>
                                          </p:spTgt>
                                        </p:tgtEl>
                                      </p:cBhvr>
                                    </p:animEffect>
                                  </p:childTnLst>
                                </p:cTn>
                              </p:par>
                              <p:par>
                                <p:cTn id="622" nodeType="withEffect" fill="hold" presetClass="entr" presetID="9">
                                  <p:stCondLst>
                                    <p:cond delay="0"/>
                                  </p:stCondLst>
                                  <p:childTnLst>
                                    <p:set>
                                      <p:cBhvr>
                                        <p:cTn id="623" dur="1" fill="hold">
                                          <p:stCondLst>
                                            <p:cond delay="0"/>
                                          </p:stCondLst>
                                        </p:cTn>
                                        <p:tgtEl>
                                          <p:spTgt spid="2657">
                                            <p:txEl>
                                              <p:pRg st="5" end="5"/>
                                            </p:txEl>
                                          </p:spTgt>
                                        </p:tgtEl>
                                        <p:attrNameLst>
                                          <p:attrName>style.visibility</p:attrName>
                                        </p:attrNameLst>
                                      </p:cBhvr>
                                      <p:to>
                                        <p:strVal val="visible"/>
                                      </p:to>
                                    </p:set>
                                    <p:animEffect filter="dissolve" transition="in">
                                      <p:cBhvr additive="repl">
                                        <p:cTn id="624" dur="500"/>
                                        <p:tgtEl>
                                          <p:spTgt spid="2657">
                                            <p:txEl>
                                              <p:pRg st="5" end="5"/>
                                            </p:txEl>
                                          </p:spTgt>
                                        </p:tgtEl>
                                      </p:cBhvr>
                                    </p:animEffec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9">
                                  <p:stCondLst>
                                    <p:cond delay="0"/>
                                  </p:stCondLst>
                                  <p:childTnLst>
                                    <p:set>
                                      <p:cBhvr>
                                        <p:cTn id="628" dur="1" fill="hold">
                                          <p:stCondLst>
                                            <p:cond delay="0"/>
                                          </p:stCondLst>
                                        </p:cTn>
                                        <p:tgtEl>
                                          <p:spTgt spid="2657">
                                            <p:txEl>
                                              <p:pRg st="6" end="6"/>
                                            </p:txEl>
                                          </p:spTgt>
                                        </p:tgtEl>
                                        <p:attrNameLst>
                                          <p:attrName>style.visibility</p:attrName>
                                        </p:attrNameLst>
                                      </p:cBhvr>
                                      <p:to>
                                        <p:strVal val="visible"/>
                                      </p:to>
                                    </p:set>
                                    <p:animEffect filter="dissolve" transition="in">
                                      <p:cBhvr additive="repl">
                                        <p:cTn id="629" dur="500"/>
                                        <p:tgtEl>
                                          <p:spTgt spid="2657">
                                            <p:txEl>
                                              <p:pRg st="6" end="6"/>
                                            </p:txEl>
                                          </p:spTgt>
                                        </p:tgtEl>
                                      </p:cBhvr>
                                    </p:animEffect>
                                  </p:childTnLst>
                                </p:cTn>
                              </p:par>
                            </p:childTnLst>
                          </p:cTn>
                        </p:par>
                      </p:childTnLst>
                    </p:cTn>
                  </p:par>
                  <p:par>
                    <p:cTn id="630" fill="hold">
                      <p:stCondLst>
                        <p:cond delay="indefinite"/>
                      </p:stCondLst>
                      <p:childTnLst>
                        <p:par>
                          <p:cTn id="631" fill="hold">
                            <p:stCondLst>
                              <p:cond delay="0"/>
                            </p:stCondLst>
                            <p:childTnLst>
                              <p:par>
                                <p:cTn id="632" nodeType="clickEffect" fill="hold" presetClass="entr" presetID="9">
                                  <p:stCondLst>
                                    <p:cond delay="0"/>
                                  </p:stCondLst>
                                  <p:childTnLst>
                                    <p:set>
                                      <p:cBhvr>
                                        <p:cTn id="633" dur="1" fill="hold">
                                          <p:stCondLst>
                                            <p:cond delay="0"/>
                                          </p:stCondLst>
                                        </p:cTn>
                                        <p:tgtEl>
                                          <p:spTgt spid="2658"/>
                                        </p:tgtEl>
                                        <p:attrNameLst>
                                          <p:attrName>style.visibility</p:attrName>
                                        </p:attrNameLst>
                                      </p:cBhvr>
                                      <p:to>
                                        <p:strVal val="visible"/>
                                      </p:to>
                                    </p:set>
                                    <p:animEffect filter="dissolve" transition="in">
                                      <p:cBhvr additive="repl">
                                        <p:cTn id="634" dur="500"/>
                                        <p:tgtEl>
                                          <p:spTgt spid="2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0"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199"/>
              </a:spcBef>
            </a:pPr>
            <a:r>
              <a:rPr b="1" lang="en-US" sz="4800" spc="-1" strike="noStrike">
                <a:solidFill>
                  <a:srgbClr val="0000a3"/>
                </a:solidFill>
                <a:latin typeface="Calibri Light"/>
              </a:rPr>
              <a:t>Sidebar: Network Neutrality</a:t>
            </a:r>
            <a:endParaRPr b="0" lang="en-US" sz="4800" spc="-1" strike="noStrike">
              <a:latin typeface="Arial"/>
            </a:endParaRPr>
          </a:p>
        </p:txBody>
      </p:sp>
      <p:sp>
        <p:nvSpPr>
          <p:cNvPr id="2661" name="CustomShape 2"/>
          <p:cNvSpPr/>
          <p:nvPr/>
        </p:nvSpPr>
        <p:spPr>
          <a:xfrm>
            <a:off x="877320" y="1787040"/>
            <a:ext cx="10757880" cy="4647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001"/>
              </a:spcBef>
              <a:tabLst>
                <a:tab algn="l" pos="0"/>
              </a:tabLst>
            </a:pPr>
            <a:r>
              <a:rPr b="0" lang="en-US" sz="2800" spc="-1" strike="noStrike">
                <a:solidFill>
                  <a:srgbClr val="000000"/>
                </a:solidFill>
                <a:latin typeface="Calibri"/>
              </a:rPr>
              <a:t>2015 US FCC </a:t>
            </a:r>
            <a:r>
              <a:rPr b="0" i="1" lang="en-US" sz="2800" spc="-1" strike="noStrike">
                <a:solidFill>
                  <a:srgbClr val="000000"/>
                </a:solidFill>
                <a:latin typeface="Calibri"/>
              </a:rPr>
              <a:t>Order on Protecting and Promoting an Open Internet: </a:t>
            </a:r>
            <a:r>
              <a:rPr b="0" lang="en-US" sz="2800" spc="-1" strike="noStrike">
                <a:solidFill>
                  <a:srgbClr val="000000"/>
                </a:solidFill>
                <a:latin typeface="Calibri"/>
              </a:rPr>
              <a:t>three “clear, bright line” rules:</a:t>
            </a:r>
            <a:endParaRPr b="0" lang="en-US" sz="2800" spc="-1" strike="noStrike">
              <a:latin typeface="Arial"/>
            </a:endParaRPr>
          </a:p>
          <a:p>
            <a:pPr marL="352440" indent="-22140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blocking </a:t>
            </a:r>
            <a:r>
              <a:rPr b="0" lang="en-US" sz="2800" spc="-1" strike="noStrike">
                <a:solidFill>
                  <a:srgbClr val="000000"/>
                </a:solidFill>
                <a:latin typeface="Calibri"/>
              </a:rPr>
              <a:t>… “shall not block lawful content, applications, services, or non-harmful devices, subject to reasonable network management.”</a:t>
            </a:r>
            <a:endParaRPr b="0" lang="en-US" sz="2800" spc="-1" strike="noStrike">
              <a:latin typeface="Arial"/>
            </a:endParaRPr>
          </a:p>
          <a:p>
            <a:pPr marL="352440" indent="-22140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throttling  </a:t>
            </a:r>
            <a:r>
              <a:rPr b="0" lang="en-US" sz="2800" spc="-1" strike="noStrike">
                <a:solidFill>
                  <a:srgbClr val="000000"/>
                </a:solidFill>
                <a:latin typeface="Calibri"/>
              </a:rPr>
              <a:t>… “shall not impair or degrade lawful Internet traffic on the basis of Internet content, application, or service, or use of a non-harmful device, subject to reasonable network management.”</a:t>
            </a:r>
            <a:endParaRPr b="0" lang="en-US" sz="2800" spc="-1" strike="noStrike">
              <a:latin typeface="Arial"/>
            </a:endParaRPr>
          </a:p>
          <a:p>
            <a:pPr marL="352440" indent="-22140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paid prioritization. </a:t>
            </a:r>
            <a:r>
              <a:rPr b="0" lang="en-US" sz="2800" spc="-1" strike="noStrike">
                <a:solidFill>
                  <a:srgbClr val="000000"/>
                </a:solidFill>
                <a:latin typeface="Calibri"/>
              </a:rPr>
              <a:t>… “shall not engage in paid prioritization”</a:t>
            </a:r>
            <a:endParaRPr b="0" lang="en-US" sz="2800" spc="-1" strike="noStrike">
              <a:latin typeface="Arial"/>
            </a:endParaRPr>
          </a:p>
        </p:txBody>
      </p:sp>
      <p:sp>
        <p:nvSpPr>
          <p:cNvPr id="2662"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86236A4-1D39-4277-93E7-4DDCBCE65753}" type="slidenum">
              <a:rPr b="0" lang="en-US" sz="1100" spc="-1" strike="noStrike">
                <a:solidFill>
                  <a:srgbClr val="404040"/>
                </a:solidFill>
                <a:latin typeface="Calibri"/>
              </a:rPr>
              <a:t>39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35" dur="indefinite" restart="never" nodeType="tmRoot">
          <p:childTnLst>
            <p:seq>
              <p:cTn id="636" dur="indefinite" nodeType="mainSeq">
                <p:childTnLst>
                  <p:par>
                    <p:cTn id="637" fill="hold">
                      <p:stCondLst>
                        <p:cond delay="indefinite"/>
                      </p:stCondLst>
                      <p:childTnLst>
                        <p:par>
                          <p:cTn id="638" fill="hold">
                            <p:stCondLst>
                              <p:cond delay="0"/>
                            </p:stCondLst>
                            <p:childTnLst>
                              <p:par>
                                <p:cTn id="639" nodeType="clickEffect" fill="hold" presetClass="entr" presetID="9">
                                  <p:stCondLst>
                                    <p:cond delay="0"/>
                                  </p:stCondLst>
                                  <p:childTnLst>
                                    <p:set>
                                      <p:cBhvr>
                                        <p:cTn id="640" dur="1" fill="hold">
                                          <p:stCondLst>
                                            <p:cond delay="0"/>
                                          </p:stCondLst>
                                        </p:cTn>
                                        <p:tgtEl>
                                          <p:spTgt spid="2661">
                                            <p:txEl>
                                              <p:pRg st="1" end="1"/>
                                            </p:txEl>
                                          </p:spTgt>
                                        </p:tgtEl>
                                        <p:attrNameLst>
                                          <p:attrName>style.visibility</p:attrName>
                                        </p:attrNameLst>
                                      </p:cBhvr>
                                      <p:to>
                                        <p:strVal val="visible"/>
                                      </p:to>
                                    </p:set>
                                    <p:animEffect filter="dissolve" transition="in">
                                      <p:cBhvr additive="repl">
                                        <p:cTn id="641" dur="500"/>
                                        <p:tgtEl>
                                          <p:spTgt spid="2661">
                                            <p:txEl>
                                              <p:pRg st="1" end="1"/>
                                            </p:txEl>
                                          </p:spTgt>
                                        </p:tgtEl>
                                      </p:cBhvr>
                                    </p:animEffect>
                                  </p:childTnLst>
                                </p:cTn>
                              </p:par>
                            </p:childTnLst>
                          </p:cTn>
                        </p:par>
                      </p:childTnLst>
                    </p:cTn>
                  </p:par>
                  <p:par>
                    <p:cTn id="642" fill="hold">
                      <p:stCondLst>
                        <p:cond delay="indefinite"/>
                      </p:stCondLst>
                      <p:childTnLst>
                        <p:par>
                          <p:cTn id="643" fill="hold">
                            <p:stCondLst>
                              <p:cond delay="0"/>
                            </p:stCondLst>
                            <p:childTnLst>
                              <p:par>
                                <p:cTn id="644" nodeType="clickEffect" fill="hold" presetClass="entr" presetID="9">
                                  <p:stCondLst>
                                    <p:cond delay="0"/>
                                  </p:stCondLst>
                                  <p:childTnLst>
                                    <p:set>
                                      <p:cBhvr>
                                        <p:cTn id="645" dur="1" fill="hold">
                                          <p:stCondLst>
                                            <p:cond delay="0"/>
                                          </p:stCondLst>
                                        </p:cTn>
                                        <p:tgtEl>
                                          <p:spTgt spid="2661">
                                            <p:txEl>
                                              <p:pRg st="2" end="2"/>
                                            </p:txEl>
                                          </p:spTgt>
                                        </p:tgtEl>
                                        <p:attrNameLst>
                                          <p:attrName>style.visibility</p:attrName>
                                        </p:attrNameLst>
                                      </p:cBhvr>
                                      <p:to>
                                        <p:strVal val="visible"/>
                                      </p:to>
                                    </p:set>
                                    <p:animEffect filter="dissolve" transition="in">
                                      <p:cBhvr additive="repl">
                                        <p:cTn id="646" dur="500"/>
                                        <p:tgtEl>
                                          <p:spTgt spid="2661">
                                            <p:txEl>
                                              <p:pRg st="2" end="2"/>
                                            </p:txEl>
                                          </p:spTgt>
                                        </p:tgtEl>
                                      </p:cBhvr>
                                    </p:animEffec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9">
                                  <p:stCondLst>
                                    <p:cond delay="0"/>
                                  </p:stCondLst>
                                  <p:childTnLst>
                                    <p:set>
                                      <p:cBhvr>
                                        <p:cTn id="650" dur="1" fill="hold">
                                          <p:stCondLst>
                                            <p:cond delay="0"/>
                                          </p:stCondLst>
                                        </p:cTn>
                                        <p:tgtEl>
                                          <p:spTgt spid="2661">
                                            <p:txEl>
                                              <p:pRg st="3" end="3"/>
                                            </p:txEl>
                                          </p:spTgt>
                                        </p:tgtEl>
                                        <p:attrNameLst>
                                          <p:attrName>style.visibility</p:attrName>
                                        </p:attrNameLst>
                                      </p:cBhvr>
                                      <p:to>
                                        <p:strVal val="visible"/>
                                      </p:to>
                                    </p:set>
                                    <p:animEffect filter="dissolve" transition="in">
                                      <p:cBhvr additive="repl">
                                        <p:cTn id="651" dur="500"/>
                                        <p:tgtEl>
                                          <p:spTgt spid="266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Network-layer  services and protocols</a:t>
            </a:r>
            <a:endParaRPr b="0" lang="en-US" sz="4400" spc="-1" strike="noStrike">
              <a:latin typeface="Arial"/>
            </a:endParaRPr>
          </a:p>
        </p:txBody>
      </p:sp>
      <p:sp>
        <p:nvSpPr>
          <p:cNvPr id="137" name="CustomShape 2"/>
          <p:cNvSpPr/>
          <p:nvPr/>
        </p:nvSpPr>
        <p:spPr>
          <a:xfrm>
            <a:off x="681120" y="1443960"/>
            <a:ext cx="5617440" cy="5283720"/>
          </a:xfrm>
          <a:prstGeom prst="rect">
            <a:avLst/>
          </a:prstGeom>
          <a:noFill/>
          <a:ln w="0">
            <a:noFill/>
          </a:ln>
        </p:spPr>
        <p:style>
          <a:lnRef idx="0"/>
          <a:fillRef idx="0"/>
          <a:effectRef idx="0"/>
          <a:fontRef idx="minor"/>
        </p:style>
        <p:txBody>
          <a:bodyPr lIns="90000" rIns="90000" tIns="45000" bIns="45000">
            <a:normAutofit/>
          </a:bodyPr>
          <a:p>
            <a:pPr marL="404640" indent="-273960">
              <a:lnSpc>
                <a:spcPct val="90000"/>
              </a:lnSpc>
              <a:spcBef>
                <a:spcPts val="1001"/>
              </a:spcBef>
              <a:buClr>
                <a:srgbClr val="0000a3"/>
              </a:buClr>
              <a:buFont typeface="Wingdings" charset="2"/>
              <a:buChar char=""/>
            </a:pPr>
            <a:r>
              <a:rPr b="0" lang="en-US" sz="3000" spc="-1" strike="noStrike">
                <a:solidFill>
                  <a:srgbClr val="000000"/>
                </a:solidFill>
                <a:latin typeface="Calibri"/>
                <a:ea typeface="ＭＳ Ｐゴシック"/>
              </a:rPr>
              <a:t>transport segment from sending to receiving host </a:t>
            </a:r>
            <a:endParaRPr b="0" lang="en-US" sz="3000" spc="-1" strike="noStrike">
              <a:latin typeface="Arial"/>
            </a:endParaRPr>
          </a:p>
          <a:p>
            <a:pPr lvl="1" marL="695160" indent="-22140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sender: </a:t>
            </a:r>
            <a:r>
              <a:rPr b="0" lang="en-US" sz="2600" spc="-1" strike="noStrike">
                <a:solidFill>
                  <a:srgbClr val="000000"/>
                </a:solidFill>
                <a:latin typeface="Calibri"/>
                <a:ea typeface="ＭＳ Ｐゴシック"/>
              </a:rPr>
              <a:t>encapsulates segments into datagrams, passes to link layer</a:t>
            </a:r>
            <a:endParaRPr b="0" lang="en-US" sz="2600" spc="-1" strike="noStrike">
              <a:latin typeface="Arial"/>
            </a:endParaRPr>
          </a:p>
          <a:p>
            <a:pPr lvl="1" marL="695160" indent="-22140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receiver: </a:t>
            </a:r>
            <a:r>
              <a:rPr b="0" lang="en-US" sz="2600" spc="-1" strike="noStrike">
                <a:solidFill>
                  <a:srgbClr val="000000"/>
                </a:solidFill>
                <a:latin typeface="Calibri"/>
                <a:ea typeface="ＭＳ Ｐゴシック"/>
              </a:rPr>
              <a:t>delivers segments to transport layer protocol</a:t>
            </a:r>
            <a:endParaRPr b="0" lang="en-US" sz="2600" spc="-1" strike="noStrike">
              <a:latin typeface="Arial"/>
            </a:endParaRPr>
          </a:p>
          <a:p>
            <a:pPr marL="404640" indent="-2739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layer protocols in </a:t>
            </a:r>
            <a:r>
              <a:rPr b="0" i="1" lang="en-US" sz="2800" spc="-1" strike="noStrike">
                <a:solidFill>
                  <a:srgbClr val="000099"/>
                </a:solidFill>
                <a:latin typeface="Calibri"/>
                <a:ea typeface="ＭＳ Ｐゴシック"/>
              </a:rPr>
              <a:t>every Internet device</a:t>
            </a:r>
            <a:r>
              <a:rPr b="0" lang="en-US" sz="2800" spc="-1" strike="noStrike">
                <a:solidFill>
                  <a:srgbClr val="000000"/>
                </a:solidFill>
                <a:latin typeface="Calibri"/>
                <a:ea typeface="ＭＳ Ｐゴシック"/>
              </a:rPr>
              <a:t>: hosts, routers</a:t>
            </a:r>
            <a:endParaRPr b="0" lang="en-US" sz="2800" spc="-1" strike="noStrike">
              <a:latin typeface="Arial"/>
            </a:endParaRPr>
          </a:p>
          <a:p>
            <a:pPr marL="404640" indent="-2739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routers</a:t>
            </a:r>
            <a:r>
              <a:rPr b="0" lang="en-US" sz="2800" spc="-1" strike="noStrike">
                <a:solidFill>
                  <a:srgbClr val="000000"/>
                </a:solidFill>
                <a:latin typeface="Calibri"/>
                <a:ea typeface="ＭＳ Ｐゴシック"/>
              </a:rPr>
              <a:t>:</a:t>
            </a:r>
            <a:endParaRPr b="0" lang="en-US" sz="2800" spc="-1" strike="noStrike">
              <a:latin typeface="Arial"/>
            </a:endParaRPr>
          </a:p>
          <a:p>
            <a:pPr lvl="1" marL="695160" indent="-29124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examines header fields in all IP datagrams passing through it</a:t>
            </a:r>
            <a:endParaRPr b="0" lang="en-US" sz="2600" spc="-1" strike="noStrike">
              <a:latin typeface="Arial"/>
            </a:endParaRPr>
          </a:p>
          <a:p>
            <a:pPr lvl="1" marL="695160" indent="-29124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moves datagrams from input ports to output ports to transfer datagrams along end-end path</a:t>
            </a:r>
            <a:endParaRPr b="0" lang="en-US" sz="2600" spc="-1" strike="noStrike">
              <a:latin typeface="Arial"/>
            </a:endParaRPr>
          </a:p>
        </p:txBody>
      </p:sp>
      <p:sp>
        <p:nvSpPr>
          <p:cNvPr id="138" name="CustomShape 3"/>
          <p:cNvSpPr/>
          <p:nvPr/>
        </p:nvSpPr>
        <p:spPr>
          <a:xfrm>
            <a:off x="8985240" y="3065760"/>
            <a:ext cx="1123920" cy="133704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9" name="CustomShape 4"/>
          <p:cNvSpPr/>
          <p:nvPr/>
        </p:nvSpPr>
        <p:spPr>
          <a:xfrm>
            <a:off x="7274160" y="1825920"/>
            <a:ext cx="1735920" cy="13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140" name="Group 5"/>
          <p:cNvGrpSpPr/>
          <p:nvPr/>
        </p:nvGrpSpPr>
        <p:grpSpPr>
          <a:xfrm>
            <a:off x="7205400" y="3289320"/>
            <a:ext cx="1458360" cy="932760"/>
            <a:chOff x="7205400" y="3289320"/>
            <a:chExt cx="1458360" cy="932760"/>
          </a:xfrm>
        </p:grpSpPr>
        <p:sp>
          <p:nvSpPr>
            <p:cNvPr id="141" name="CustomShape 6"/>
            <p:cNvSpPr/>
            <p:nvPr/>
          </p:nvSpPr>
          <p:spPr>
            <a:xfrm>
              <a:off x="7439040" y="3553200"/>
              <a:ext cx="986400" cy="668880"/>
            </a:xfrm>
            <a:prstGeom prst="rect">
              <a:avLst/>
            </a:prstGeom>
            <a:solidFill>
              <a:srgbClr val="9cdff9"/>
            </a:solidFill>
            <a:ln w="0">
              <a:noFill/>
            </a:ln>
          </p:spPr>
          <p:style>
            <a:lnRef idx="0"/>
            <a:fillRef idx="0"/>
            <a:effectRef idx="0"/>
            <a:fontRef idx="minor"/>
          </p:style>
        </p:sp>
        <p:sp>
          <p:nvSpPr>
            <p:cNvPr id="142" name="CustomShape 7"/>
            <p:cNvSpPr/>
            <p:nvPr/>
          </p:nvSpPr>
          <p:spPr>
            <a:xfrm>
              <a:off x="7205400" y="3289320"/>
              <a:ext cx="1458360" cy="317160"/>
            </a:xfrm>
            <a:prstGeom prst="triangle">
              <a:avLst>
                <a:gd name="adj" fmla="val 50000"/>
              </a:avLst>
            </a:prstGeom>
            <a:solidFill>
              <a:srgbClr val="9cdff9"/>
            </a:solidFill>
            <a:ln w="0">
              <a:noFill/>
            </a:ln>
          </p:spPr>
          <p:style>
            <a:lnRef idx="0"/>
            <a:fillRef idx="0"/>
            <a:effectRef idx="0"/>
            <a:fontRef idx="minor"/>
          </p:style>
        </p:sp>
      </p:grpSp>
      <p:sp>
        <p:nvSpPr>
          <p:cNvPr id="143" name="CustomShape 8"/>
          <p:cNvSpPr/>
          <p:nvPr/>
        </p:nvSpPr>
        <p:spPr>
          <a:xfrm>
            <a:off x="7712280" y="4683240"/>
            <a:ext cx="3079080" cy="16646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144" name="CustomShape 9"/>
          <p:cNvSpPr/>
          <p:nvPr/>
        </p:nvSpPr>
        <p:spPr>
          <a:xfrm>
            <a:off x="7686000" y="1488600"/>
            <a:ext cx="132516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MS PGothic"/>
              </a:rPr>
              <a:t>mobile network</a:t>
            </a:r>
            <a:endParaRPr b="0" lang="en-US" sz="1400" spc="-1" strike="noStrike">
              <a:latin typeface="Arial"/>
            </a:endParaRPr>
          </a:p>
        </p:txBody>
      </p:sp>
      <p:sp>
        <p:nvSpPr>
          <p:cNvPr id="145" name="CustomShape 10"/>
          <p:cNvSpPr/>
          <p:nvPr/>
        </p:nvSpPr>
        <p:spPr>
          <a:xfrm>
            <a:off x="7313040" y="5779800"/>
            <a:ext cx="1182240" cy="43056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146" name="CustomShape 11"/>
          <p:cNvSpPr/>
          <p:nvPr/>
        </p:nvSpPr>
        <p:spPr>
          <a:xfrm>
            <a:off x="10222200" y="3179520"/>
            <a:ext cx="1272600" cy="193500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47" name="Group 12"/>
          <p:cNvGrpSpPr/>
          <p:nvPr/>
        </p:nvGrpSpPr>
        <p:grpSpPr>
          <a:xfrm>
            <a:off x="10837800" y="3927960"/>
            <a:ext cx="686520" cy="721440"/>
            <a:chOff x="10837800" y="3927960"/>
            <a:chExt cx="686520" cy="721440"/>
          </a:xfrm>
        </p:grpSpPr>
        <p:sp>
          <p:nvSpPr>
            <p:cNvPr id="148" name="CustomShape 13"/>
            <p:cNvSpPr/>
            <p:nvPr/>
          </p:nvSpPr>
          <p:spPr>
            <a:xfrm>
              <a:off x="11104920" y="3927960"/>
              <a:ext cx="419400" cy="72036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9" name="CustomShape 14"/>
            <p:cNvSpPr/>
            <p:nvPr/>
          </p:nvSpPr>
          <p:spPr>
            <a:xfrm>
              <a:off x="10837800" y="4113360"/>
              <a:ext cx="520920" cy="535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0" name="Line 15"/>
            <p:cNvSpPr/>
            <p:nvPr/>
          </p:nvSpPr>
          <p:spPr>
            <a:xfrm flipV="1">
              <a:off x="10891440" y="423108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1" name="Line 16"/>
            <p:cNvSpPr/>
            <p:nvPr/>
          </p:nvSpPr>
          <p:spPr>
            <a:xfrm flipV="1">
              <a:off x="10895400" y="448380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2" name="Line 17"/>
            <p:cNvSpPr/>
            <p:nvPr/>
          </p:nvSpPr>
          <p:spPr>
            <a:xfrm flipV="1">
              <a:off x="10895400" y="4364280"/>
              <a:ext cx="232560" cy="52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3" name="Line 18"/>
            <p:cNvSpPr/>
            <p:nvPr/>
          </p:nvSpPr>
          <p:spPr>
            <a:xfrm>
              <a:off x="10891080" y="458460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4" name="Line 19"/>
            <p:cNvSpPr/>
            <p:nvPr/>
          </p:nvSpPr>
          <p:spPr>
            <a:xfrm flipV="1">
              <a:off x="11435760" y="405396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55" name="Line 20"/>
            <p:cNvSpPr/>
            <p:nvPr/>
          </p:nvSpPr>
          <p:spPr>
            <a:xfrm>
              <a:off x="11178360" y="412992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156" name="Group 21"/>
          <p:cNvGrpSpPr/>
          <p:nvPr/>
        </p:nvGrpSpPr>
        <p:grpSpPr>
          <a:xfrm>
            <a:off x="10771200" y="3194280"/>
            <a:ext cx="594000" cy="648000"/>
            <a:chOff x="10771200" y="3194280"/>
            <a:chExt cx="594000" cy="648000"/>
          </a:xfrm>
        </p:grpSpPr>
        <p:sp>
          <p:nvSpPr>
            <p:cNvPr id="157" name="CustomShape 22"/>
            <p:cNvSpPr/>
            <p:nvPr/>
          </p:nvSpPr>
          <p:spPr>
            <a:xfrm>
              <a:off x="11002320" y="3194280"/>
              <a:ext cx="362880" cy="6472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8" name="CustomShape 23"/>
            <p:cNvSpPr/>
            <p:nvPr/>
          </p:nvSpPr>
          <p:spPr>
            <a:xfrm>
              <a:off x="10771200" y="3360600"/>
              <a:ext cx="450360" cy="480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9" name="Line 24"/>
            <p:cNvSpPr/>
            <p:nvPr/>
          </p:nvSpPr>
          <p:spPr>
            <a:xfrm flipV="1">
              <a:off x="10817640" y="3466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0" name="Line 25"/>
            <p:cNvSpPr/>
            <p:nvPr/>
          </p:nvSpPr>
          <p:spPr>
            <a:xfrm flipV="1">
              <a:off x="10821240" y="3693600"/>
              <a:ext cx="20088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1" name="Line 26"/>
            <p:cNvSpPr/>
            <p:nvPr/>
          </p:nvSpPr>
          <p:spPr>
            <a:xfrm flipV="1">
              <a:off x="10821240" y="3585960"/>
              <a:ext cx="20088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2" name="Line 27"/>
            <p:cNvSpPr/>
            <p:nvPr/>
          </p:nvSpPr>
          <p:spPr>
            <a:xfrm>
              <a:off x="10817280" y="37839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3" name="Line 28"/>
            <p:cNvSpPr/>
            <p:nvPr/>
          </p:nvSpPr>
          <p:spPr>
            <a:xfrm flipV="1">
              <a:off x="11288520" y="3307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64" name="Line 29"/>
            <p:cNvSpPr/>
            <p:nvPr/>
          </p:nvSpPr>
          <p:spPr>
            <a:xfrm>
              <a:off x="11065680" y="337572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165" name="CustomShape 30"/>
          <p:cNvSpPr/>
          <p:nvPr/>
        </p:nvSpPr>
        <p:spPr>
          <a:xfrm>
            <a:off x="9540720" y="1782000"/>
            <a:ext cx="1497240" cy="138564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6" name="CustomShape 31"/>
          <p:cNvSpPr/>
          <p:nvPr/>
        </p:nvSpPr>
        <p:spPr>
          <a:xfrm>
            <a:off x="9437760" y="1851120"/>
            <a:ext cx="1703160" cy="2815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167" name="CustomShape 32"/>
          <p:cNvSpPr/>
          <p:nvPr/>
        </p:nvSpPr>
        <p:spPr>
          <a:xfrm>
            <a:off x="9279000" y="3677760"/>
            <a:ext cx="304920" cy="19728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168" name="CustomShape 33"/>
          <p:cNvSpPr/>
          <p:nvPr/>
        </p:nvSpPr>
        <p:spPr>
          <a:xfrm>
            <a:off x="10926360" y="4677840"/>
            <a:ext cx="794880" cy="3772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169" name="Line 34"/>
          <p:cNvSpPr/>
          <p:nvPr/>
        </p:nvSpPr>
        <p:spPr>
          <a:xfrm flipH="1" flipV="1">
            <a:off x="10559880" y="357984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0" name="Line 35"/>
          <p:cNvSpPr/>
          <p:nvPr/>
        </p:nvSpPr>
        <p:spPr>
          <a:xfrm flipH="1" flipV="1">
            <a:off x="10660680" y="3640680"/>
            <a:ext cx="345960" cy="738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1" name="Line 36"/>
          <p:cNvSpPr/>
          <p:nvPr/>
        </p:nvSpPr>
        <p:spPr>
          <a:xfrm flipV="1">
            <a:off x="10636560" y="3633120"/>
            <a:ext cx="336240" cy="39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2" name="Line 37"/>
          <p:cNvSpPr/>
          <p:nvPr/>
        </p:nvSpPr>
        <p:spPr>
          <a:xfrm flipV="1">
            <a:off x="10570680" y="3594600"/>
            <a:ext cx="360" cy="486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3" name="Line 38"/>
          <p:cNvSpPr/>
          <p:nvPr/>
        </p:nvSpPr>
        <p:spPr>
          <a:xfrm flipH="1" flipV="1">
            <a:off x="10550520" y="4071600"/>
            <a:ext cx="508320" cy="3484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4" name="Line 39"/>
          <p:cNvSpPr/>
          <p:nvPr/>
        </p:nvSpPr>
        <p:spPr>
          <a:xfrm flipH="1">
            <a:off x="9894960" y="408744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5" name="Line 40"/>
          <p:cNvSpPr/>
          <p:nvPr/>
        </p:nvSpPr>
        <p:spPr>
          <a:xfrm flipH="1">
            <a:off x="9219600" y="408744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6" name="Line 41"/>
          <p:cNvSpPr/>
          <p:nvPr/>
        </p:nvSpPr>
        <p:spPr>
          <a:xfrm flipH="1">
            <a:off x="9276840" y="350748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7" name="Line 42"/>
          <p:cNvSpPr/>
          <p:nvPr/>
        </p:nvSpPr>
        <p:spPr>
          <a:xfrm>
            <a:off x="9732960" y="3507480"/>
            <a:ext cx="360" cy="540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8" name="Line 43"/>
          <p:cNvSpPr/>
          <p:nvPr/>
        </p:nvSpPr>
        <p:spPr>
          <a:xfrm>
            <a:off x="10137600" y="2754360"/>
            <a:ext cx="488160" cy="8395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9" name="Line 44"/>
          <p:cNvSpPr/>
          <p:nvPr/>
        </p:nvSpPr>
        <p:spPr>
          <a:xfrm flipH="1">
            <a:off x="9798480" y="269496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180" name="Group 45"/>
          <p:cNvGrpSpPr/>
          <p:nvPr/>
        </p:nvGrpSpPr>
        <p:grpSpPr>
          <a:xfrm>
            <a:off x="7562160" y="2127240"/>
            <a:ext cx="3578760" cy="3640320"/>
            <a:chOff x="7562160" y="2127240"/>
            <a:chExt cx="3578760" cy="3640320"/>
          </a:xfrm>
        </p:grpSpPr>
        <p:grpSp>
          <p:nvGrpSpPr>
            <p:cNvPr id="181" name="Group 46"/>
            <p:cNvGrpSpPr/>
            <p:nvPr/>
          </p:nvGrpSpPr>
          <p:grpSpPr>
            <a:xfrm>
              <a:off x="7857000" y="2127240"/>
              <a:ext cx="3283920" cy="3640320"/>
              <a:chOff x="7857000" y="2127240"/>
              <a:chExt cx="3283920" cy="3640320"/>
            </a:xfrm>
          </p:grpSpPr>
          <p:sp>
            <p:nvSpPr>
              <p:cNvPr id="182" name="Line 47"/>
              <p:cNvSpPr/>
              <p:nvPr/>
            </p:nvSpPr>
            <p:spPr>
              <a:xfrm flipH="1" flipV="1">
                <a:off x="9979560" y="5061240"/>
                <a:ext cx="7560" cy="388080"/>
              </a:xfrm>
              <a:prstGeom prst="line">
                <a:avLst/>
              </a:prstGeom>
              <a:ln w="12700">
                <a:solidFill>
                  <a:schemeClr val="tx1"/>
                </a:solidFill>
                <a:round/>
              </a:ln>
            </p:spPr>
            <p:style>
              <a:lnRef idx="0"/>
              <a:fillRef idx="0"/>
              <a:effectRef idx="0"/>
              <a:fontRef idx="minor"/>
            </p:style>
          </p:sp>
          <p:sp>
            <p:nvSpPr>
              <p:cNvPr id="183" name="Line 48"/>
              <p:cNvSpPr/>
              <p:nvPr/>
            </p:nvSpPr>
            <p:spPr>
              <a:xfrm>
                <a:off x="10152720" y="5462280"/>
                <a:ext cx="114120" cy="360"/>
              </a:xfrm>
              <a:prstGeom prst="line">
                <a:avLst/>
              </a:prstGeom>
              <a:ln w="12700">
                <a:solidFill>
                  <a:schemeClr val="tx1"/>
                </a:solidFill>
                <a:round/>
              </a:ln>
            </p:spPr>
            <p:style>
              <a:lnRef idx="0"/>
              <a:fillRef idx="0"/>
              <a:effectRef idx="0"/>
              <a:fontRef idx="minor"/>
            </p:style>
          </p:sp>
          <p:sp>
            <p:nvSpPr>
              <p:cNvPr id="184" name="Line 49"/>
              <p:cNvSpPr/>
              <p:nvPr/>
            </p:nvSpPr>
            <p:spPr>
              <a:xfrm>
                <a:off x="9432720" y="4838400"/>
                <a:ext cx="524520" cy="261360"/>
              </a:xfrm>
              <a:prstGeom prst="line">
                <a:avLst/>
              </a:prstGeom>
              <a:ln w="9525">
                <a:solidFill>
                  <a:schemeClr val="tx1"/>
                </a:solidFill>
                <a:round/>
              </a:ln>
            </p:spPr>
            <p:style>
              <a:lnRef idx="0"/>
              <a:fillRef idx="0"/>
              <a:effectRef idx="0"/>
              <a:fontRef idx="minor"/>
            </p:style>
          </p:sp>
          <p:sp>
            <p:nvSpPr>
              <p:cNvPr id="185" name="Line 50"/>
              <p:cNvSpPr/>
              <p:nvPr/>
            </p:nvSpPr>
            <p:spPr>
              <a:xfrm flipV="1">
                <a:off x="8849880" y="4838400"/>
                <a:ext cx="569160" cy="246240"/>
              </a:xfrm>
              <a:prstGeom prst="line">
                <a:avLst/>
              </a:prstGeom>
              <a:ln w="9525">
                <a:solidFill>
                  <a:schemeClr val="tx1"/>
                </a:solidFill>
                <a:round/>
              </a:ln>
            </p:spPr>
            <p:style>
              <a:lnRef idx="0"/>
              <a:fillRef idx="0"/>
              <a:effectRef idx="0"/>
              <a:fontRef idx="minor"/>
            </p:style>
          </p:sp>
          <p:sp>
            <p:nvSpPr>
              <p:cNvPr id="186" name="Line 51"/>
              <p:cNvSpPr/>
              <p:nvPr/>
            </p:nvSpPr>
            <p:spPr>
              <a:xfrm>
                <a:off x="8821440" y="5108760"/>
                <a:ext cx="1030680" cy="360"/>
              </a:xfrm>
              <a:prstGeom prst="line">
                <a:avLst/>
              </a:prstGeom>
              <a:ln w="9525">
                <a:solidFill>
                  <a:schemeClr val="tx1"/>
                </a:solidFill>
                <a:round/>
              </a:ln>
            </p:spPr>
            <p:style>
              <a:lnRef idx="0"/>
              <a:fillRef idx="0"/>
              <a:effectRef idx="0"/>
              <a:fontRef idx="minor"/>
            </p:style>
          </p:sp>
          <p:sp>
            <p:nvSpPr>
              <p:cNvPr id="187" name="Line 52"/>
              <p:cNvSpPr/>
              <p:nvPr/>
            </p:nvSpPr>
            <p:spPr>
              <a:xfrm>
                <a:off x="8210160" y="5117040"/>
                <a:ext cx="226800" cy="127080"/>
              </a:xfrm>
              <a:prstGeom prst="line">
                <a:avLst/>
              </a:prstGeom>
              <a:ln w="9525">
                <a:solidFill>
                  <a:schemeClr val="tx1"/>
                </a:solidFill>
                <a:round/>
              </a:ln>
            </p:spPr>
            <p:style>
              <a:lnRef idx="0"/>
              <a:fillRef idx="0"/>
              <a:effectRef idx="0"/>
              <a:fontRef idx="minor"/>
            </p:style>
          </p:sp>
          <p:sp>
            <p:nvSpPr>
              <p:cNvPr id="188" name="Line 53"/>
              <p:cNvSpPr/>
              <p:nvPr/>
            </p:nvSpPr>
            <p:spPr>
              <a:xfrm flipV="1">
                <a:off x="7948080" y="5290200"/>
                <a:ext cx="412920" cy="127080"/>
              </a:xfrm>
              <a:prstGeom prst="line">
                <a:avLst/>
              </a:prstGeom>
              <a:ln w="9525">
                <a:solidFill>
                  <a:schemeClr val="tx1"/>
                </a:solidFill>
                <a:round/>
              </a:ln>
            </p:spPr>
            <p:style>
              <a:lnRef idx="0"/>
              <a:fillRef idx="0"/>
              <a:effectRef idx="0"/>
              <a:fontRef idx="minor"/>
            </p:style>
          </p:sp>
          <p:sp>
            <p:nvSpPr>
              <p:cNvPr id="189" name="Line 54"/>
              <p:cNvSpPr/>
              <p:nvPr/>
            </p:nvSpPr>
            <p:spPr>
              <a:xfrm flipH="1">
                <a:off x="8373600" y="5281920"/>
                <a:ext cx="68040" cy="294120"/>
              </a:xfrm>
              <a:prstGeom prst="line">
                <a:avLst/>
              </a:prstGeom>
              <a:ln w="9525">
                <a:solidFill>
                  <a:schemeClr val="tx1"/>
                </a:solidFill>
                <a:round/>
              </a:ln>
            </p:spPr>
            <p:style>
              <a:lnRef idx="0"/>
              <a:fillRef idx="0"/>
              <a:effectRef idx="0"/>
              <a:fontRef idx="minor"/>
            </p:style>
          </p:sp>
          <p:sp>
            <p:nvSpPr>
              <p:cNvPr id="190" name="Line 55"/>
              <p:cNvSpPr/>
              <p:nvPr/>
            </p:nvSpPr>
            <p:spPr>
              <a:xfrm flipH="1" flipV="1">
                <a:off x="8488440" y="5307840"/>
                <a:ext cx="280440" cy="269640"/>
              </a:xfrm>
              <a:prstGeom prst="line">
                <a:avLst/>
              </a:prstGeom>
              <a:ln w="9525">
                <a:solidFill>
                  <a:schemeClr val="tx1"/>
                </a:solidFill>
                <a:round/>
              </a:ln>
            </p:spPr>
            <p:style>
              <a:lnRef idx="0"/>
              <a:fillRef idx="0"/>
              <a:effectRef idx="0"/>
              <a:fontRef idx="minor"/>
            </p:style>
          </p:sp>
          <p:sp>
            <p:nvSpPr>
              <p:cNvPr id="191" name="Line 56"/>
              <p:cNvSpPr/>
              <p:nvPr/>
            </p:nvSpPr>
            <p:spPr>
              <a:xfrm>
                <a:off x="8488440" y="5257800"/>
                <a:ext cx="914400" cy="468720"/>
              </a:xfrm>
              <a:prstGeom prst="line">
                <a:avLst/>
              </a:prstGeom>
              <a:ln w="9525">
                <a:solidFill>
                  <a:schemeClr val="tx1"/>
                </a:solidFill>
                <a:round/>
              </a:ln>
            </p:spPr>
            <p:style>
              <a:lnRef idx="0"/>
              <a:fillRef idx="0"/>
              <a:effectRef idx="0"/>
              <a:fontRef idx="minor"/>
            </p:style>
          </p:sp>
          <p:sp>
            <p:nvSpPr>
              <p:cNvPr id="192" name="Line 57"/>
              <p:cNvSpPr/>
              <p:nvPr/>
            </p:nvSpPr>
            <p:spPr>
              <a:xfrm>
                <a:off x="8247600" y="3829680"/>
                <a:ext cx="360" cy="131760"/>
              </a:xfrm>
              <a:prstGeom prst="line">
                <a:avLst/>
              </a:prstGeom>
              <a:ln w="9525">
                <a:solidFill>
                  <a:schemeClr val="tx1"/>
                </a:solidFill>
                <a:round/>
              </a:ln>
            </p:spPr>
            <p:style>
              <a:lnRef idx="0"/>
              <a:fillRef idx="0"/>
              <a:effectRef idx="0"/>
              <a:fontRef idx="minor"/>
            </p:style>
          </p:sp>
          <p:sp>
            <p:nvSpPr>
              <p:cNvPr id="193" name="Line 58"/>
              <p:cNvSpPr/>
              <p:nvPr/>
            </p:nvSpPr>
            <p:spPr>
              <a:xfrm flipV="1">
                <a:off x="7857000" y="4041000"/>
                <a:ext cx="168480" cy="3240"/>
              </a:xfrm>
              <a:prstGeom prst="line">
                <a:avLst/>
              </a:prstGeom>
              <a:ln w="9525">
                <a:solidFill>
                  <a:schemeClr val="tx1"/>
                </a:solidFill>
                <a:round/>
              </a:ln>
            </p:spPr>
            <p:style>
              <a:lnRef idx="0"/>
              <a:fillRef idx="0"/>
              <a:effectRef idx="0"/>
              <a:fontRef idx="minor"/>
            </p:style>
          </p:sp>
          <p:sp>
            <p:nvSpPr>
              <p:cNvPr id="194" name="Line 59"/>
              <p:cNvSpPr/>
              <p:nvPr/>
            </p:nvSpPr>
            <p:spPr>
              <a:xfrm flipH="1" flipV="1">
                <a:off x="10068120" y="5400720"/>
                <a:ext cx="1440" cy="366840"/>
              </a:xfrm>
              <a:prstGeom prst="line">
                <a:avLst/>
              </a:prstGeom>
              <a:ln w="12700">
                <a:solidFill>
                  <a:schemeClr val="tx1"/>
                </a:solidFill>
                <a:round/>
              </a:ln>
            </p:spPr>
            <p:style>
              <a:lnRef idx="0"/>
              <a:fillRef idx="0"/>
              <a:effectRef idx="0"/>
              <a:fontRef idx="minor"/>
            </p:style>
          </p:sp>
          <p:sp>
            <p:nvSpPr>
              <p:cNvPr id="195" name="Line 60"/>
              <p:cNvSpPr/>
              <p:nvPr/>
            </p:nvSpPr>
            <p:spPr>
              <a:xfrm flipV="1">
                <a:off x="8459280" y="5036400"/>
                <a:ext cx="404280" cy="207720"/>
              </a:xfrm>
              <a:prstGeom prst="line">
                <a:avLst/>
              </a:prstGeom>
              <a:ln w="9525">
                <a:solidFill>
                  <a:schemeClr val="tx1"/>
                </a:solidFill>
                <a:round/>
              </a:ln>
            </p:spPr>
            <p:style>
              <a:lnRef idx="0"/>
              <a:fillRef idx="0"/>
              <a:effectRef idx="0"/>
              <a:fontRef idx="minor"/>
            </p:style>
          </p:sp>
          <p:sp>
            <p:nvSpPr>
              <p:cNvPr id="196" name="Line 61"/>
              <p:cNvSpPr/>
              <p:nvPr/>
            </p:nvSpPr>
            <p:spPr>
              <a:xfrm flipH="1">
                <a:off x="10100520" y="2169360"/>
                <a:ext cx="761400" cy="5770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7" name="Line 62"/>
              <p:cNvSpPr/>
              <p:nvPr/>
            </p:nvSpPr>
            <p:spPr>
              <a:xfrm flipH="1">
                <a:off x="10100520" y="2268000"/>
                <a:ext cx="3960" cy="51876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8" name="Line 63"/>
              <p:cNvSpPr/>
              <p:nvPr/>
            </p:nvSpPr>
            <p:spPr>
              <a:xfrm flipH="1">
                <a:off x="10671840" y="220032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9" name="Line 64"/>
              <p:cNvSpPr/>
              <p:nvPr/>
            </p:nvSpPr>
            <p:spPr>
              <a:xfrm flipH="1">
                <a:off x="10141920" y="2718720"/>
                <a:ext cx="57420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0" name="Line 65"/>
              <p:cNvSpPr/>
              <p:nvPr/>
            </p:nvSpPr>
            <p:spPr>
              <a:xfrm flipH="1">
                <a:off x="10069200" y="2169360"/>
                <a:ext cx="788760" cy="986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1" name="Line 66"/>
              <p:cNvSpPr/>
              <p:nvPr/>
            </p:nvSpPr>
            <p:spPr>
              <a:xfrm flipH="1">
                <a:off x="10861920" y="212724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2" name="Line 67"/>
              <p:cNvSpPr/>
              <p:nvPr/>
            </p:nvSpPr>
            <p:spPr>
              <a:xfrm flipH="1" flipV="1">
                <a:off x="10681920" y="2718720"/>
                <a:ext cx="353520" cy="680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3" name="Line 68"/>
              <p:cNvSpPr/>
              <p:nvPr/>
            </p:nvSpPr>
            <p:spPr>
              <a:xfrm flipH="1">
                <a:off x="8768880" y="226800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4" name="Line 69"/>
              <p:cNvSpPr/>
              <p:nvPr/>
            </p:nvSpPr>
            <p:spPr>
              <a:xfrm flipV="1">
                <a:off x="9378360" y="4113360"/>
                <a:ext cx="429480" cy="705600"/>
              </a:xfrm>
              <a:prstGeom prst="line">
                <a:avLst/>
              </a:prstGeom>
              <a:ln w="9525">
                <a:solidFill>
                  <a:schemeClr val="tx1"/>
                </a:solidFill>
                <a:round/>
              </a:ln>
            </p:spPr>
            <p:style>
              <a:lnRef idx="0"/>
              <a:fillRef idx="0"/>
              <a:effectRef idx="0"/>
              <a:fontRef idx="minor"/>
            </p:style>
          </p:sp>
          <p:sp>
            <p:nvSpPr>
              <p:cNvPr id="205" name="Line 70"/>
              <p:cNvSpPr/>
              <p:nvPr/>
            </p:nvSpPr>
            <p:spPr>
              <a:xfrm flipV="1">
                <a:off x="8244360" y="4047120"/>
                <a:ext cx="969120" cy="3240"/>
              </a:xfrm>
              <a:prstGeom prst="line">
                <a:avLst/>
              </a:prstGeom>
              <a:ln w="9525">
                <a:solidFill>
                  <a:schemeClr val="tx1"/>
                </a:solidFill>
                <a:round/>
              </a:ln>
            </p:spPr>
            <p:style>
              <a:lnRef idx="0"/>
              <a:fillRef idx="0"/>
              <a:effectRef idx="0"/>
              <a:fontRef idx="minor"/>
            </p:style>
          </p:sp>
        </p:grpSp>
        <p:pic>
          <p:nvPicPr>
            <p:cNvPr id="206" name="Picture 778" descr="antenna_radiation_stylized"/>
            <p:cNvPicPr/>
            <p:nvPr/>
          </p:nvPicPr>
          <p:blipFill>
            <a:blip r:embed="rId1"/>
            <a:stretch/>
          </p:blipFill>
          <p:spPr>
            <a:xfrm>
              <a:off x="7562160" y="3813840"/>
              <a:ext cx="505800" cy="105120"/>
            </a:xfrm>
            <a:prstGeom prst="rect">
              <a:avLst/>
            </a:prstGeom>
            <a:ln w="0">
              <a:noFill/>
            </a:ln>
          </p:spPr>
        </p:pic>
        <p:pic>
          <p:nvPicPr>
            <p:cNvPr id="207" name="Picture 781" descr="antenna_radiation_stylized"/>
            <p:cNvPicPr/>
            <p:nvPr/>
          </p:nvPicPr>
          <p:blipFill>
            <a:blip r:embed="rId2"/>
            <a:stretch/>
          </p:blipFill>
          <p:spPr>
            <a:xfrm>
              <a:off x="9241920" y="5481000"/>
              <a:ext cx="451440" cy="94320"/>
            </a:xfrm>
            <a:prstGeom prst="rect">
              <a:avLst/>
            </a:prstGeom>
            <a:ln w="0">
              <a:noFill/>
            </a:ln>
          </p:spPr>
        </p:pic>
        <p:pic>
          <p:nvPicPr>
            <p:cNvPr id="208" name="Picture 799" descr="cell_tower_radiation copy"/>
            <p:cNvPicPr/>
            <p:nvPr/>
          </p:nvPicPr>
          <p:blipFill>
            <a:blip r:embed="rId3"/>
            <a:stretch/>
          </p:blipFill>
          <p:spPr>
            <a:xfrm>
              <a:off x="7980840" y="2158200"/>
              <a:ext cx="456480" cy="331920"/>
            </a:xfrm>
            <a:prstGeom prst="rect">
              <a:avLst/>
            </a:prstGeom>
            <a:ln w="0">
              <a:noFill/>
            </a:ln>
          </p:spPr>
        </p:pic>
        <p:sp>
          <p:nvSpPr>
            <p:cNvPr id="209" name="CustomShape 71"/>
            <p:cNvSpPr/>
            <p:nvPr/>
          </p:nvSpPr>
          <p:spPr>
            <a:xfrm>
              <a:off x="8174520" y="2292840"/>
              <a:ext cx="51840" cy="48600"/>
            </a:xfrm>
            <a:prstGeom prst="ellipse">
              <a:avLst/>
            </a:prstGeom>
            <a:solidFill>
              <a:schemeClr val="tx2"/>
            </a:solidFill>
            <a:ln w="9525">
              <a:solidFill>
                <a:schemeClr val="tx1"/>
              </a:solidFill>
              <a:round/>
            </a:ln>
          </p:spPr>
          <p:style>
            <a:lnRef idx="0"/>
            <a:fillRef idx="0"/>
            <a:effectRef idx="0"/>
            <a:fontRef idx="minor"/>
          </p:style>
        </p:sp>
      </p:grpSp>
      <p:sp>
        <p:nvSpPr>
          <p:cNvPr id="210" name="Line 72"/>
          <p:cNvSpPr/>
          <p:nvPr/>
        </p:nvSpPr>
        <p:spPr>
          <a:xfrm>
            <a:off x="8207640" y="2700000"/>
            <a:ext cx="227880" cy="174600"/>
          </a:xfrm>
          <a:prstGeom prst="line">
            <a:avLst/>
          </a:prstGeom>
          <a:ln w="9525">
            <a:solidFill>
              <a:schemeClr val="tx1"/>
            </a:solidFill>
            <a:round/>
          </a:ln>
        </p:spPr>
        <p:style>
          <a:lnRef idx="0"/>
          <a:fillRef idx="0"/>
          <a:effectRef idx="0"/>
          <a:fontRef idx="minor"/>
        </p:style>
      </p:sp>
      <p:grpSp>
        <p:nvGrpSpPr>
          <p:cNvPr id="211" name="Group 73"/>
          <p:cNvGrpSpPr/>
          <p:nvPr/>
        </p:nvGrpSpPr>
        <p:grpSpPr>
          <a:xfrm>
            <a:off x="8050680" y="2308680"/>
            <a:ext cx="298440" cy="464040"/>
            <a:chOff x="8050680" y="2308680"/>
            <a:chExt cx="298440" cy="464040"/>
          </a:xfrm>
        </p:grpSpPr>
        <p:sp>
          <p:nvSpPr>
            <p:cNvPr id="212" name="Line 74"/>
            <p:cNvSpPr/>
            <p:nvPr/>
          </p:nvSpPr>
          <p:spPr>
            <a:xfrm flipH="1">
              <a:off x="8050680" y="2308680"/>
              <a:ext cx="149040" cy="420480"/>
            </a:xfrm>
            <a:prstGeom prst="line">
              <a:avLst/>
            </a:prstGeom>
            <a:ln w="19050">
              <a:solidFill>
                <a:schemeClr val="tx1"/>
              </a:solidFill>
              <a:round/>
            </a:ln>
          </p:spPr>
          <p:style>
            <a:lnRef idx="0"/>
            <a:fillRef idx="0"/>
            <a:effectRef idx="0"/>
            <a:fontRef idx="minor"/>
          </p:style>
        </p:sp>
        <p:sp>
          <p:nvSpPr>
            <p:cNvPr id="213" name="Line 75"/>
            <p:cNvSpPr/>
            <p:nvPr/>
          </p:nvSpPr>
          <p:spPr>
            <a:xfrm>
              <a:off x="8199720" y="2308680"/>
              <a:ext cx="149400" cy="418680"/>
            </a:xfrm>
            <a:prstGeom prst="line">
              <a:avLst/>
            </a:prstGeom>
            <a:ln w="19050">
              <a:solidFill>
                <a:schemeClr val="tx1"/>
              </a:solidFill>
              <a:round/>
            </a:ln>
          </p:spPr>
          <p:style>
            <a:lnRef idx="0"/>
            <a:fillRef idx="0"/>
            <a:effectRef idx="0"/>
            <a:fontRef idx="minor"/>
          </p:style>
        </p:sp>
        <p:sp>
          <p:nvSpPr>
            <p:cNvPr id="214" name="Line 76"/>
            <p:cNvSpPr/>
            <p:nvPr/>
          </p:nvSpPr>
          <p:spPr>
            <a:xfrm>
              <a:off x="8050680" y="2727360"/>
              <a:ext cx="149040" cy="45360"/>
            </a:xfrm>
            <a:prstGeom prst="line">
              <a:avLst/>
            </a:prstGeom>
            <a:ln w="19050">
              <a:solidFill>
                <a:schemeClr val="tx1"/>
              </a:solidFill>
              <a:round/>
            </a:ln>
          </p:spPr>
          <p:style>
            <a:lnRef idx="0"/>
            <a:fillRef idx="0"/>
            <a:effectRef idx="0"/>
            <a:fontRef idx="minor"/>
          </p:style>
        </p:sp>
        <p:sp>
          <p:nvSpPr>
            <p:cNvPr id="215" name="Line 77"/>
            <p:cNvSpPr/>
            <p:nvPr/>
          </p:nvSpPr>
          <p:spPr>
            <a:xfrm flipH="1">
              <a:off x="8199720" y="2727360"/>
              <a:ext cx="149400" cy="45360"/>
            </a:xfrm>
            <a:prstGeom prst="line">
              <a:avLst/>
            </a:prstGeom>
            <a:ln w="19050">
              <a:solidFill>
                <a:schemeClr val="tx1"/>
              </a:solidFill>
              <a:round/>
            </a:ln>
          </p:spPr>
          <p:style>
            <a:lnRef idx="0"/>
            <a:fillRef idx="0"/>
            <a:effectRef idx="0"/>
            <a:fontRef idx="minor"/>
          </p:style>
        </p:sp>
        <p:sp>
          <p:nvSpPr>
            <p:cNvPr id="216" name="Line 78"/>
            <p:cNvSpPr/>
            <p:nvPr/>
          </p:nvSpPr>
          <p:spPr>
            <a:xfrm>
              <a:off x="8199720" y="2318040"/>
              <a:ext cx="360" cy="454680"/>
            </a:xfrm>
            <a:prstGeom prst="line">
              <a:avLst/>
            </a:prstGeom>
            <a:ln w="19050">
              <a:solidFill>
                <a:schemeClr val="tx1"/>
              </a:solidFill>
              <a:round/>
            </a:ln>
          </p:spPr>
          <p:style>
            <a:lnRef idx="0"/>
            <a:fillRef idx="0"/>
            <a:effectRef idx="0"/>
            <a:fontRef idx="minor"/>
          </p:style>
        </p:sp>
        <p:sp>
          <p:nvSpPr>
            <p:cNvPr id="217" name="Line 79"/>
            <p:cNvSpPr/>
            <p:nvPr/>
          </p:nvSpPr>
          <p:spPr>
            <a:xfrm flipV="1">
              <a:off x="8050680" y="2684160"/>
              <a:ext cx="149040" cy="45000"/>
            </a:xfrm>
            <a:prstGeom prst="line">
              <a:avLst/>
            </a:prstGeom>
            <a:ln w="19050">
              <a:solidFill>
                <a:schemeClr val="tx1"/>
              </a:solidFill>
              <a:round/>
            </a:ln>
          </p:spPr>
          <p:style>
            <a:lnRef idx="0"/>
            <a:fillRef idx="0"/>
            <a:effectRef idx="0"/>
            <a:fontRef idx="minor"/>
          </p:style>
        </p:sp>
        <p:sp>
          <p:nvSpPr>
            <p:cNvPr id="218" name="Line 80"/>
            <p:cNvSpPr/>
            <p:nvPr/>
          </p:nvSpPr>
          <p:spPr>
            <a:xfrm flipH="1" flipV="1">
              <a:off x="8199720" y="2684160"/>
              <a:ext cx="149400" cy="43200"/>
            </a:xfrm>
            <a:prstGeom prst="line">
              <a:avLst/>
            </a:prstGeom>
            <a:ln w="19050">
              <a:solidFill>
                <a:schemeClr val="tx1"/>
              </a:solidFill>
              <a:round/>
            </a:ln>
          </p:spPr>
          <p:style>
            <a:lnRef idx="0"/>
            <a:fillRef idx="0"/>
            <a:effectRef idx="0"/>
            <a:fontRef idx="minor"/>
          </p:style>
        </p:sp>
        <p:sp>
          <p:nvSpPr>
            <p:cNvPr id="219" name="Line 81"/>
            <p:cNvSpPr/>
            <p:nvPr/>
          </p:nvSpPr>
          <p:spPr>
            <a:xfrm>
              <a:off x="8113680" y="2546640"/>
              <a:ext cx="86040" cy="34200"/>
            </a:xfrm>
            <a:prstGeom prst="line">
              <a:avLst/>
            </a:prstGeom>
            <a:ln w="19050">
              <a:solidFill>
                <a:schemeClr val="tx1"/>
              </a:solidFill>
              <a:round/>
            </a:ln>
          </p:spPr>
          <p:style>
            <a:lnRef idx="0"/>
            <a:fillRef idx="0"/>
            <a:effectRef idx="0"/>
            <a:fontRef idx="minor"/>
          </p:style>
        </p:sp>
        <p:sp>
          <p:nvSpPr>
            <p:cNvPr id="220" name="Line 82"/>
            <p:cNvSpPr/>
            <p:nvPr/>
          </p:nvSpPr>
          <p:spPr>
            <a:xfrm flipV="1">
              <a:off x="8199720" y="2546640"/>
              <a:ext cx="90360" cy="34200"/>
            </a:xfrm>
            <a:prstGeom prst="line">
              <a:avLst/>
            </a:prstGeom>
            <a:ln w="19050">
              <a:solidFill>
                <a:schemeClr val="tx1"/>
              </a:solidFill>
              <a:round/>
            </a:ln>
          </p:spPr>
          <p:style>
            <a:lnRef idx="0"/>
            <a:fillRef idx="0"/>
            <a:effectRef idx="0"/>
            <a:fontRef idx="minor"/>
          </p:style>
        </p:sp>
        <p:sp>
          <p:nvSpPr>
            <p:cNvPr id="221" name="Line 83"/>
            <p:cNvSpPr/>
            <p:nvPr/>
          </p:nvSpPr>
          <p:spPr>
            <a:xfrm>
              <a:off x="8085600" y="2607840"/>
              <a:ext cx="110520" cy="46800"/>
            </a:xfrm>
            <a:prstGeom prst="line">
              <a:avLst/>
            </a:prstGeom>
            <a:ln w="19050">
              <a:solidFill>
                <a:schemeClr val="tx1"/>
              </a:solidFill>
              <a:round/>
            </a:ln>
          </p:spPr>
          <p:style>
            <a:lnRef idx="0"/>
            <a:fillRef idx="0"/>
            <a:effectRef idx="0"/>
            <a:fontRef idx="minor"/>
          </p:style>
        </p:sp>
        <p:sp>
          <p:nvSpPr>
            <p:cNvPr id="222" name="Line 84"/>
            <p:cNvSpPr/>
            <p:nvPr/>
          </p:nvSpPr>
          <p:spPr>
            <a:xfrm flipV="1">
              <a:off x="8199720" y="2617200"/>
              <a:ext cx="111240" cy="41040"/>
            </a:xfrm>
            <a:prstGeom prst="line">
              <a:avLst/>
            </a:prstGeom>
            <a:ln w="19050">
              <a:solidFill>
                <a:schemeClr val="tx1"/>
              </a:solidFill>
              <a:round/>
            </a:ln>
          </p:spPr>
          <p:style>
            <a:lnRef idx="0"/>
            <a:fillRef idx="0"/>
            <a:effectRef idx="0"/>
            <a:fontRef idx="minor"/>
          </p:style>
        </p:sp>
        <p:sp>
          <p:nvSpPr>
            <p:cNvPr id="223" name="Line 85"/>
            <p:cNvSpPr/>
            <p:nvPr/>
          </p:nvSpPr>
          <p:spPr>
            <a:xfrm flipV="1">
              <a:off x="8199720" y="2483280"/>
              <a:ext cx="56880" cy="16920"/>
            </a:xfrm>
            <a:prstGeom prst="line">
              <a:avLst/>
            </a:prstGeom>
            <a:ln w="19050">
              <a:solidFill>
                <a:schemeClr val="tx1"/>
              </a:solidFill>
              <a:round/>
            </a:ln>
          </p:spPr>
          <p:style>
            <a:lnRef idx="0"/>
            <a:fillRef idx="0"/>
            <a:effectRef idx="0"/>
            <a:fontRef idx="minor"/>
          </p:style>
        </p:sp>
        <p:sp>
          <p:nvSpPr>
            <p:cNvPr id="224" name="Line 86"/>
            <p:cNvSpPr/>
            <p:nvPr/>
          </p:nvSpPr>
          <p:spPr>
            <a:xfrm flipV="1">
              <a:off x="8199720" y="2396520"/>
              <a:ext cx="35640" cy="12960"/>
            </a:xfrm>
            <a:prstGeom prst="line">
              <a:avLst/>
            </a:prstGeom>
            <a:ln w="19050">
              <a:solidFill>
                <a:schemeClr val="tx1"/>
              </a:solidFill>
              <a:round/>
            </a:ln>
          </p:spPr>
          <p:style>
            <a:lnRef idx="0"/>
            <a:fillRef idx="0"/>
            <a:effectRef idx="0"/>
            <a:fontRef idx="minor"/>
          </p:style>
        </p:sp>
        <p:sp>
          <p:nvSpPr>
            <p:cNvPr id="225" name="Line 87"/>
            <p:cNvSpPr/>
            <p:nvPr/>
          </p:nvSpPr>
          <p:spPr>
            <a:xfrm>
              <a:off x="8135640" y="2477520"/>
              <a:ext cx="69120" cy="22680"/>
            </a:xfrm>
            <a:prstGeom prst="line">
              <a:avLst/>
            </a:prstGeom>
            <a:ln w="19050">
              <a:solidFill>
                <a:schemeClr val="tx1"/>
              </a:solidFill>
              <a:round/>
            </a:ln>
          </p:spPr>
          <p:style>
            <a:lnRef idx="0"/>
            <a:fillRef idx="0"/>
            <a:effectRef idx="0"/>
            <a:fontRef idx="minor"/>
          </p:style>
        </p:sp>
        <p:sp>
          <p:nvSpPr>
            <p:cNvPr id="226" name="Line 88"/>
            <p:cNvSpPr/>
            <p:nvPr/>
          </p:nvSpPr>
          <p:spPr>
            <a:xfrm>
              <a:off x="8166240" y="2392560"/>
              <a:ext cx="39960" cy="22680"/>
            </a:xfrm>
            <a:prstGeom prst="line">
              <a:avLst/>
            </a:prstGeom>
            <a:ln w="19050">
              <a:solidFill>
                <a:schemeClr val="tx1"/>
              </a:solidFill>
              <a:round/>
            </a:ln>
          </p:spPr>
          <p:style>
            <a:lnRef idx="0"/>
            <a:fillRef idx="0"/>
            <a:effectRef idx="0"/>
            <a:fontRef idx="minor"/>
          </p:style>
        </p:sp>
      </p:grpSp>
      <p:pic>
        <p:nvPicPr>
          <p:cNvPr id="227" name="Picture 777" descr="access_point_stylized_small"/>
          <p:cNvPicPr/>
          <p:nvPr/>
        </p:nvPicPr>
        <p:blipFill>
          <a:blip r:embed="rId4"/>
          <a:stretch/>
        </p:blipFill>
        <p:spPr>
          <a:xfrm>
            <a:off x="7614000" y="3861720"/>
            <a:ext cx="369360" cy="306000"/>
          </a:xfrm>
          <a:prstGeom prst="rect">
            <a:avLst/>
          </a:prstGeom>
          <a:ln w="0">
            <a:noFill/>
          </a:ln>
        </p:spPr>
      </p:pic>
      <p:pic>
        <p:nvPicPr>
          <p:cNvPr id="228" name="Picture 780" descr="access_point_stylized_small"/>
          <p:cNvPicPr/>
          <p:nvPr/>
        </p:nvPicPr>
        <p:blipFill>
          <a:blip r:embed="rId5"/>
          <a:stretch/>
        </p:blipFill>
        <p:spPr>
          <a:xfrm>
            <a:off x="9290520" y="5524200"/>
            <a:ext cx="380160" cy="316800"/>
          </a:xfrm>
          <a:prstGeom prst="rect">
            <a:avLst/>
          </a:prstGeom>
          <a:ln w="0">
            <a:noFill/>
          </a:ln>
        </p:spPr>
      </p:pic>
      <p:grpSp>
        <p:nvGrpSpPr>
          <p:cNvPr id="229" name="Group 89"/>
          <p:cNvGrpSpPr/>
          <p:nvPr/>
        </p:nvGrpSpPr>
        <p:grpSpPr>
          <a:xfrm>
            <a:off x="9849240" y="5339160"/>
            <a:ext cx="309240" cy="190080"/>
            <a:chOff x="9849240" y="5339160"/>
            <a:chExt cx="309240" cy="190080"/>
          </a:xfrm>
        </p:grpSpPr>
        <p:sp>
          <p:nvSpPr>
            <p:cNvPr id="230" name="CustomShape 90"/>
            <p:cNvSpPr/>
            <p:nvPr/>
          </p:nvSpPr>
          <p:spPr>
            <a:xfrm>
              <a:off x="9849240" y="5452920"/>
              <a:ext cx="307800" cy="763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31" name="CustomShape 91"/>
            <p:cNvSpPr/>
            <p:nvPr/>
          </p:nvSpPr>
          <p:spPr>
            <a:xfrm>
              <a:off x="9850320" y="5339160"/>
              <a:ext cx="308160" cy="1159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32" name="Group 92"/>
            <p:cNvGrpSpPr/>
            <p:nvPr/>
          </p:nvGrpSpPr>
          <p:grpSpPr>
            <a:xfrm>
              <a:off x="9871560" y="5352480"/>
              <a:ext cx="260640" cy="93240"/>
              <a:chOff x="9871560" y="5352480"/>
              <a:chExt cx="260640" cy="93240"/>
            </a:xfrm>
          </p:grpSpPr>
          <p:sp>
            <p:nvSpPr>
              <p:cNvPr id="233" name="CustomShape 93"/>
              <p:cNvSpPr/>
              <p:nvPr/>
            </p:nvSpPr>
            <p:spPr>
              <a:xfrm>
                <a:off x="9878760" y="5352480"/>
                <a:ext cx="24660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4" name="CustomShape 94"/>
              <p:cNvSpPr/>
              <p:nvPr/>
            </p:nvSpPr>
            <p:spPr>
              <a:xfrm>
                <a:off x="10040760" y="5397480"/>
                <a:ext cx="9144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5" name="CustomShape 95"/>
              <p:cNvSpPr/>
              <p:nvPr/>
            </p:nvSpPr>
            <p:spPr>
              <a:xfrm>
                <a:off x="9871560" y="5397480"/>
                <a:ext cx="9000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36" name="CustomShape 96"/>
              <p:cNvSpPr/>
              <p:nvPr/>
            </p:nvSpPr>
            <p:spPr>
              <a:xfrm>
                <a:off x="9903240" y="5375520"/>
                <a:ext cx="19656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37" name="Group 97"/>
          <p:cNvGrpSpPr/>
          <p:nvPr/>
        </p:nvGrpSpPr>
        <p:grpSpPr>
          <a:xfrm>
            <a:off x="8676720" y="4967280"/>
            <a:ext cx="393120" cy="218160"/>
            <a:chOff x="8676720" y="4967280"/>
            <a:chExt cx="393120" cy="218160"/>
          </a:xfrm>
        </p:grpSpPr>
        <p:sp>
          <p:nvSpPr>
            <p:cNvPr id="238" name="CustomShape 98"/>
            <p:cNvSpPr/>
            <p:nvPr/>
          </p:nvSpPr>
          <p:spPr>
            <a:xfrm>
              <a:off x="8676720" y="504324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39" name="CustomShape 99"/>
            <p:cNvSpPr/>
            <p:nvPr/>
          </p:nvSpPr>
          <p:spPr>
            <a:xfrm>
              <a:off x="8676720" y="496728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40" name="Group 100"/>
            <p:cNvGrpSpPr/>
            <p:nvPr/>
          </p:nvGrpSpPr>
          <p:grpSpPr>
            <a:xfrm>
              <a:off x="8735040" y="4985280"/>
              <a:ext cx="276120" cy="103320"/>
              <a:chOff x="8735040" y="4985280"/>
              <a:chExt cx="276120" cy="103320"/>
            </a:xfrm>
          </p:grpSpPr>
          <p:sp>
            <p:nvSpPr>
              <p:cNvPr id="241" name="CustomShape 101"/>
              <p:cNvSpPr/>
              <p:nvPr/>
            </p:nvSpPr>
            <p:spPr>
              <a:xfrm>
                <a:off x="8742600" y="498528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2" name="CustomShape 102"/>
              <p:cNvSpPr/>
              <p:nvPr/>
            </p:nvSpPr>
            <p:spPr>
              <a:xfrm>
                <a:off x="8913960" y="503532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3" name="CustomShape 103"/>
              <p:cNvSpPr/>
              <p:nvPr/>
            </p:nvSpPr>
            <p:spPr>
              <a:xfrm>
                <a:off x="8735040" y="503532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44" name="CustomShape 104"/>
              <p:cNvSpPr/>
              <p:nvPr/>
            </p:nvSpPr>
            <p:spPr>
              <a:xfrm>
                <a:off x="8768520" y="501084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45" name="Group 105"/>
          <p:cNvGrpSpPr/>
          <p:nvPr/>
        </p:nvGrpSpPr>
        <p:grpSpPr>
          <a:xfrm>
            <a:off x="8311680" y="5194440"/>
            <a:ext cx="308880" cy="190080"/>
            <a:chOff x="8311680" y="5194440"/>
            <a:chExt cx="308880" cy="190080"/>
          </a:xfrm>
        </p:grpSpPr>
        <p:sp>
          <p:nvSpPr>
            <p:cNvPr id="246" name="CustomShape 106"/>
            <p:cNvSpPr/>
            <p:nvPr/>
          </p:nvSpPr>
          <p:spPr>
            <a:xfrm>
              <a:off x="8311680" y="5308200"/>
              <a:ext cx="307800" cy="763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47" name="CustomShape 107"/>
            <p:cNvSpPr/>
            <p:nvPr/>
          </p:nvSpPr>
          <p:spPr>
            <a:xfrm>
              <a:off x="8312400" y="5194440"/>
              <a:ext cx="308160" cy="1159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48" name="Group 108"/>
            <p:cNvGrpSpPr/>
            <p:nvPr/>
          </p:nvGrpSpPr>
          <p:grpSpPr>
            <a:xfrm>
              <a:off x="8334000" y="5208120"/>
              <a:ext cx="260280" cy="92880"/>
              <a:chOff x="8334000" y="5208120"/>
              <a:chExt cx="260280" cy="92880"/>
            </a:xfrm>
          </p:grpSpPr>
          <p:sp>
            <p:nvSpPr>
              <p:cNvPr id="249" name="CustomShape 109"/>
              <p:cNvSpPr/>
              <p:nvPr/>
            </p:nvSpPr>
            <p:spPr>
              <a:xfrm>
                <a:off x="8341200" y="5208120"/>
                <a:ext cx="24660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0" name="CustomShape 110"/>
              <p:cNvSpPr/>
              <p:nvPr/>
            </p:nvSpPr>
            <p:spPr>
              <a:xfrm>
                <a:off x="8502840" y="5253120"/>
                <a:ext cx="9144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1" name="CustomShape 111"/>
              <p:cNvSpPr/>
              <p:nvPr/>
            </p:nvSpPr>
            <p:spPr>
              <a:xfrm>
                <a:off x="8334000" y="5253120"/>
                <a:ext cx="9000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52" name="CustomShape 112"/>
              <p:cNvSpPr/>
              <p:nvPr/>
            </p:nvSpPr>
            <p:spPr>
              <a:xfrm>
                <a:off x="8365320" y="5230800"/>
                <a:ext cx="19656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53" name="Group 113"/>
          <p:cNvGrpSpPr/>
          <p:nvPr/>
        </p:nvGrpSpPr>
        <p:grpSpPr>
          <a:xfrm>
            <a:off x="8439840" y="2812320"/>
            <a:ext cx="352800" cy="167760"/>
            <a:chOff x="8439840" y="2812320"/>
            <a:chExt cx="352800" cy="167760"/>
          </a:xfrm>
        </p:grpSpPr>
        <p:sp>
          <p:nvSpPr>
            <p:cNvPr id="254" name="CustomShape 114"/>
            <p:cNvSpPr/>
            <p:nvPr/>
          </p:nvSpPr>
          <p:spPr>
            <a:xfrm>
              <a:off x="8439840" y="2870640"/>
              <a:ext cx="352800" cy="109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55" name="CustomShape 115"/>
            <p:cNvSpPr/>
            <p:nvPr/>
          </p:nvSpPr>
          <p:spPr>
            <a:xfrm>
              <a:off x="8440200" y="2812320"/>
              <a:ext cx="352440" cy="1083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56" name="Group 116"/>
            <p:cNvGrpSpPr/>
            <p:nvPr/>
          </p:nvGrpSpPr>
          <p:grpSpPr>
            <a:xfrm>
              <a:off x="8492400" y="2826000"/>
              <a:ext cx="248040" cy="79560"/>
              <a:chOff x="8492400" y="2826000"/>
              <a:chExt cx="248040" cy="79560"/>
            </a:xfrm>
          </p:grpSpPr>
          <p:sp>
            <p:nvSpPr>
              <p:cNvPr id="257" name="CustomShape 117"/>
              <p:cNvSpPr/>
              <p:nvPr/>
            </p:nvSpPr>
            <p:spPr>
              <a:xfrm>
                <a:off x="8499240" y="2826000"/>
                <a:ext cx="234720" cy="43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8" name="CustomShape 118"/>
              <p:cNvSpPr/>
              <p:nvPr/>
            </p:nvSpPr>
            <p:spPr>
              <a:xfrm>
                <a:off x="8653320" y="2864520"/>
                <a:ext cx="87120" cy="37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9" name="CustomShape 119"/>
              <p:cNvSpPr/>
              <p:nvPr/>
            </p:nvSpPr>
            <p:spPr>
              <a:xfrm>
                <a:off x="8492400" y="2864520"/>
                <a:ext cx="85680" cy="37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0" name="CustomShape 120"/>
              <p:cNvSpPr/>
              <p:nvPr/>
            </p:nvSpPr>
            <p:spPr>
              <a:xfrm>
                <a:off x="8522280" y="2845800"/>
                <a:ext cx="186840" cy="59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61" name="Group 121"/>
          <p:cNvGrpSpPr/>
          <p:nvPr/>
        </p:nvGrpSpPr>
        <p:grpSpPr>
          <a:xfrm>
            <a:off x="10884240" y="3601440"/>
            <a:ext cx="170280" cy="96120"/>
            <a:chOff x="10884240" y="3601440"/>
            <a:chExt cx="170280" cy="96120"/>
          </a:xfrm>
        </p:grpSpPr>
        <p:sp>
          <p:nvSpPr>
            <p:cNvPr id="262" name="CustomShape 122"/>
            <p:cNvSpPr/>
            <p:nvPr/>
          </p:nvSpPr>
          <p:spPr>
            <a:xfrm>
              <a:off x="10884240" y="3634920"/>
              <a:ext cx="170280" cy="62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63" name="CustomShape 123"/>
            <p:cNvSpPr/>
            <p:nvPr/>
          </p:nvSpPr>
          <p:spPr>
            <a:xfrm>
              <a:off x="10884240" y="3601440"/>
              <a:ext cx="169920" cy="6228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64" name="Group 124"/>
            <p:cNvGrpSpPr/>
            <p:nvPr/>
          </p:nvGrpSpPr>
          <p:grpSpPr>
            <a:xfrm>
              <a:off x="10909440" y="3609360"/>
              <a:ext cx="119520" cy="45360"/>
              <a:chOff x="10909440" y="3609360"/>
              <a:chExt cx="119520" cy="45360"/>
            </a:xfrm>
          </p:grpSpPr>
          <p:sp>
            <p:nvSpPr>
              <p:cNvPr id="265" name="CustomShape 125"/>
              <p:cNvSpPr/>
              <p:nvPr/>
            </p:nvSpPr>
            <p:spPr>
              <a:xfrm>
                <a:off x="10912680" y="3609360"/>
                <a:ext cx="113040" cy="25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6" name="CustomShape 126"/>
              <p:cNvSpPr/>
              <p:nvPr/>
            </p:nvSpPr>
            <p:spPr>
              <a:xfrm>
                <a:off x="10987200" y="3631320"/>
                <a:ext cx="41760" cy="21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7" name="CustomShape 127"/>
              <p:cNvSpPr/>
              <p:nvPr/>
            </p:nvSpPr>
            <p:spPr>
              <a:xfrm>
                <a:off x="10909440" y="3631320"/>
                <a:ext cx="41040" cy="21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8" name="CustomShape 128"/>
              <p:cNvSpPr/>
              <p:nvPr/>
            </p:nvSpPr>
            <p:spPr>
              <a:xfrm>
                <a:off x="10923840" y="3620520"/>
                <a:ext cx="90000" cy="34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69" name="Group 129"/>
          <p:cNvGrpSpPr/>
          <p:nvPr/>
        </p:nvGrpSpPr>
        <p:grpSpPr>
          <a:xfrm>
            <a:off x="10410480" y="3495960"/>
            <a:ext cx="352800" cy="197640"/>
            <a:chOff x="10410480" y="3495960"/>
            <a:chExt cx="352800" cy="197640"/>
          </a:xfrm>
        </p:grpSpPr>
        <p:sp>
          <p:nvSpPr>
            <p:cNvPr id="270" name="CustomShape 130"/>
            <p:cNvSpPr/>
            <p:nvPr/>
          </p:nvSpPr>
          <p:spPr>
            <a:xfrm>
              <a:off x="10410480" y="356472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71" name="CustomShape 131"/>
            <p:cNvSpPr/>
            <p:nvPr/>
          </p:nvSpPr>
          <p:spPr>
            <a:xfrm>
              <a:off x="10410840" y="349596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72" name="Group 132"/>
            <p:cNvGrpSpPr/>
            <p:nvPr/>
          </p:nvGrpSpPr>
          <p:grpSpPr>
            <a:xfrm>
              <a:off x="10463040" y="3512520"/>
              <a:ext cx="248040" cy="93600"/>
              <a:chOff x="10463040" y="3512520"/>
              <a:chExt cx="248040" cy="93600"/>
            </a:xfrm>
          </p:grpSpPr>
          <p:sp>
            <p:nvSpPr>
              <p:cNvPr id="273" name="CustomShape 133"/>
              <p:cNvSpPr/>
              <p:nvPr/>
            </p:nvSpPr>
            <p:spPr>
              <a:xfrm>
                <a:off x="10469880" y="351252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4" name="CustomShape 134"/>
              <p:cNvSpPr/>
              <p:nvPr/>
            </p:nvSpPr>
            <p:spPr>
              <a:xfrm>
                <a:off x="10623960" y="355752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5" name="CustomShape 135"/>
              <p:cNvSpPr/>
              <p:nvPr/>
            </p:nvSpPr>
            <p:spPr>
              <a:xfrm>
                <a:off x="10463040" y="355752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76" name="CustomShape 136"/>
              <p:cNvSpPr/>
              <p:nvPr/>
            </p:nvSpPr>
            <p:spPr>
              <a:xfrm>
                <a:off x="10492920" y="353556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77" name="Group 137"/>
          <p:cNvGrpSpPr/>
          <p:nvPr/>
        </p:nvGrpSpPr>
        <p:grpSpPr>
          <a:xfrm>
            <a:off x="9948600" y="2202120"/>
            <a:ext cx="352800" cy="197640"/>
            <a:chOff x="9948600" y="2202120"/>
            <a:chExt cx="352800" cy="197640"/>
          </a:xfrm>
        </p:grpSpPr>
        <p:sp>
          <p:nvSpPr>
            <p:cNvPr id="278" name="CustomShape 138"/>
            <p:cNvSpPr/>
            <p:nvPr/>
          </p:nvSpPr>
          <p:spPr>
            <a:xfrm>
              <a:off x="9948600" y="227088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79" name="CustomShape 139"/>
            <p:cNvSpPr/>
            <p:nvPr/>
          </p:nvSpPr>
          <p:spPr>
            <a:xfrm>
              <a:off x="9948960" y="220212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0" name="Group 140"/>
            <p:cNvGrpSpPr/>
            <p:nvPr/>
          </p:nvGrpSpPr>
          <p:grpSpPr>
            <a:xfrm>
              <a:off x="10001160" y="2218680"/>
              <a:ext cx="248040" cy="93600"/>
              <a:chOff x="10001160" y="2218680"/>
              <a:chExt cx="248040" cy="93600"/>
            </a:xfrm>
          </p:grpSpPr>
          <p:sp>
            <p:nvSpPr>
              <p:cNvPr id="281" name="CustomShape 141"/>
              <p:cNvSpPr/>
              <p:nvPr/>
            </p:nvSpPr>
            <p:spPr>
              <a:xfrm>
                <a:off x="10008000" y="221868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2" name="CustomShape 142"/>
              <p:cNvSpPr/>
              <p:nvPr/>
            </p:nvSpPr>
            <p:spPr>
              <a:xfrm>
                <a:off x="10162080" y="226368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3" name="CustomShape 143"/>
              <p:cNvSpPr/>
              <p:nvPr/>
            </p:nvSpPr>
            <p:spPr>
              <a:xfrm>
                <a:off x="10001160" y="226368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4" name="CustomShape 144"/>
              <p:cNvSpPr/>
              <p:nvPr/>
            </p:nvSpPr>
            <p:spPr>
              <a:xfrm>
                <a:off x="10031040" y="224172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5" name="Group 145"/>
          <p:cNvGrpSpPr/>
          <p:nvPr/>
        </p:nvGrpSpPr>
        <p:grpSpPr>
          <a:xfrm>
            <a:off x="10527120" y="2613240"/>
            <a:ext cx="352800" cy="197640"/>
            <a:chOff x="10527120" y="2613240"/>
            <a:chExt cx="352800" cy="197640"/>
          </a:xfrm>
        </p:grpSpPr>
        <p:sp>
          <p:nvSpPr>
            <p:cNvPr id="286" name="CustomShape 146"/>
            <p:cNvSpPr/>
            <p:nvPr/>
          </p:nvSpPr>
          <p:spPr>
            <a:xfrm>
              <a:off x="10527120" y="268200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7" name="CustomShape 147"/>
            <p:cNvSpPr/>
            <p:nvPr/>
          </p:nvSpPr>
          <p:spPr>
            <a:xfrm>
              <a:off x="10527480" y="261324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8" name="Group 148"/>
            <p:cNvGrpSpPr/>
            <p:nvPr/>
          </p:nvGrpSpPr>
          <p:grpSpPr>
            <a:xfrm>
              <a:off x="10579680" y="2629800"/>
              <a:ext cx="248040" cy="93240"/>
              <a:chOff x="10579680" y="2629800"/>
              <a:chExt cx="248040" cy="93240"/>
            </a:xfrm>
          </p:grpSpPr>
          <p:sp>
            <p:nvSpPr>
              <p:cNvPr id="289" name="CustomShape 149"/>
              <p:cNvSpPr/>
              <p:nvPr/>
            </p:nvSpPr>
            <p:spPr>
              <a:xfrm>
                <a:off x="10586520" y="262980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 name="CustomShape 150"/>
              <p:cNvSpPr/>
              <p:nvPr/>
            </p:nvSpPr>
            <p:spPr>
              <a:xfrm>
                <a:off x="10740600" y="267480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1" name="CustomShape 151"/>
              <p:cNvSpPr/>
              <p:nvPr/>
            </p:nvSpPr>
            <p:spPr>
              <a:xfrm>
                <a:off x="10579680" y="267480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2" name="CustomShape 152"/>
              <p:cNvSpPr/>
              <p:nvPr/>
            </p:nvSpPr>
            <p:spPr>
              <a:xfrm>
                <a:off x="10609560" y="265248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93" name="Group 153"/>
          <p:cNvGrpSpPr/>
          <p:nvPr/>
        </p:nvGrpSpPr>
        <p:grpSpPr>
          <a:xfrm>
            <a:off x="10643760" y="2107800"/>
            <a:ext cx="352800" cy="197640"/>
            <a:chOff x="10643760" y="2107800"/>
            <a:chExt cx="352800" cy="197640"/>
          </a:xfrm>
        </p:grpSpPr>
        <p:sp>
          <p:nvSpPr>
            <p:cNvPr id="294" name="CustomShape 154"/>
            <p:cNvSpPr/>
            <p:nvPr/>
          </p:nvSpPr>
          <p:spPr>
            <a:xfrm>
              <a:off x="10643760" y="217656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95" name="CustomShape 155"/>
            <p:cNvSpPr/>
            <p:nvPr/>
          </p:nvSpPr>
          <p:spPr>
            <a:xfrm>
              <a:off x="10644120" y="210780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96" name="Group 156"/>
            <p:cNvGrpSpPr/>
            <p:nvPr/>
          </p:nvGrpSpPr>
          <p:grpSpPr>
            <a:xfrm>
              <a:off x="10696320" y="2124360"/>
              <a:ext cx="248040" cy="93600"/>
              <a:chOff x="10696320" y="2124360"/>
              <a:chExt cx="248040" cy="93600"/>
            </a:xfrm>
          </p:grpSpPr>
          <p:sp>
            <p:nvSpPr>
              <p:cNvPr id="297" name="CustomShape 157"/>
              <p:cNvSpPr/>
              <p:nvPr/>
            </p:nvSpPr>
            <p:spPr>
              <a:xfrm>
                <a:off x="10703160" y="212436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8" name="CustomShape 158"/>
              <p:cNvSpPr/>
              <p:nvPr/>
            </p:nvSpPr>
            <p:spPr>
              <a:xfrm>
                <a:off x="10857240" y="216936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9" name="CustomShape 159"/>
              <p:cNvSpPr/>
              <p:nvPr/>
            </p:nvSpPr>
            <p:spPr>
              <a:xfrm>
                <a:off x="10696320" y="216936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0" name="CustomShape 160"/>
              <p:cNvSpPr/>
              <p:nvPr/>
            </p:nvSpPr>
            <p:spPr>
              <a:xfrm>
                <a:off x="10726200" y="214740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1" name="Group 161"/>
          <p:cNvGrpSpPr/>
          <p:nvPr/>
        </p:nvGrpSpPr>
        <p:grpSpPr>
          <a:xfrm>
            <a:off x="9980280" y="2661480"/>
            <a:ext cx="352800" cy="197640"/>
            <a:chOff x="9980280" y="2661480"/>
            <a:chExt cx="352800" cy="197640"/>
          </a:xfrm>
        </p:grpSpPr>
        <p:sp>
          <p:nvSpPr>
            <p:cNvPr id="302" name="CustomShape 162"/>
            <p:cNvSpPr/>
            <p:nvPr/>
          </p:nvSpPr>
          <p:spPr>
            <a:xfrm>
              <a:off x="9980280" y="273024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3" name="CustomShape 163"/>
            <p:cNvSpPr/>
            <p:nvPr/>
          </p:nvSpPr>
          <p:spPr>
            <a:xfrm>
              <a:off x="9980280" y="266148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4" name="Group 164"/>
            <p:cNvGrpSpPr/>
            <p:nvPr/>
          </p:nvGrpSpPr>
          <p:grpSpPr>
            <a:xfrm>
              <a:off x="10032480" y="2678040"/>
              <a:ext cx="248040" cy="93240"/>
              <a:chOff x="10032480" y="2678040"/>
              <a:chExt cx="248040" cy="93240"/>
            </a:xfrm>
          </p:grpSpPr>
          <p:sp>
            <p:nvSpPr>
              <p:cNvPr id="305" name="CustomShape 165"/>
              <p:cNvSpPr/>
              <p:nvPr/>
            </p:nvSpPr>
            <p:spPr>
              <a:xfrm>
                <a:off x="10039320" y="267804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6" name="CustomShape 166"/>
              <p:cNvSpPr/>
              <p:nvPr/>
            </p:nvSpPr>
            <p:spPr>
              <a:xfrm>
                <a:off x="10193400" y="272304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7" name="CustomShape 167"/>
              <p:cNvSpPr/>
              <p:nvPr/>
            </p:nvSpPr>
            <p:spPr>
              <a:xfrm>
                <a:off x="10032480" y="272304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8" name="CustomShape 168"/>
              <p:cNvSpPr/>
              <p:nvPr/>
            </p:nvSpPr>
            <p:spPr>
              <a:xfrm>
                <a:off x="10062360" y="270072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9" name="Group 169"/>
          <p:cNvGrpSpPr/>
          <p:nvPr/>
        </p:nvGrpSpPr>
        <p:grpSpPr>
          <a:xfrm>
            <a:off x="9497160" y="3394080"/>
            <a:ext cx="366480" cy="239400"/>
            <a:chOff x="9497160" y="3394080"/>
            <a:chExt cx="366480" cy="239400"/>
          </a:xfrm>
        </p:grpSpPr>
        <p:sp>
          <p:nvSpPr>
            <p:cNvPr id="310" name="CustomShape 170"/>
            <p:cNvSpPr/>
            <p:nvPr/>
          </p:nvSpPr>
          <p:spPr>
            <a:xfrm>
              <a:off x="9497160" y="347724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1" name="CustomShape 171"/>
            <p:cNvSpPr/>
            <p:nvPr/>
          </p:nvSpPr>
          <p:spPr>
            <a:xfrm>
              <a:off x="9497520" y="339408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12" name="Group 172"/>
            <p:cNvGrpSpPr/>
            <p:nvPr/>
          </p:nvGrpSpPr>
          <p:grpSpPr>
            <a:xfrm>
              <a:off x="9551520" y="3413880"/>
              <a:ext cx="257400" cy="113400"/>
              <a:chOff x="9551520" y="3413880"/>
              <a:chExt cx="257400" cy="113400"/>
            </a:xfrm>
          </p:grpSpPr>
          <p:sp>
            <p:nvSpPr>
              <p:cNvPr id="313" name="CustomShape 173"/>
              <p:cNvSpPr/>
              <p:nvPr/>
            </p:nvSpPr>
            <p:spPr>
              <a:xfrm>
                <a:off x="9558720" y="341388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4" name="CustomShape 174"/>
              <p:cNvSpPr/>
              <p:nvPr/>
            </p:nvSpPr>
            <p:spPr>
              <a:xfrm>
                <a:off x="9718560" y="346860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5" name="CustomShape 175"/>
              <p:cNvSpPr/>
              <p:nvPr/>
            </p:nvSpPr>
            <p:spPr>
              <a:xfrm>
                <a:off x="9551520" y="346860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6" name="CustomShape 176"/>
              <p:cNvSpPr/>
              <p:nvPr/>
            </p:nvSpPr>
            <p:spPr>
              <a:xfrm>
                <a:off x="9582840" y="344160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7" name="Group 177"/>
          <p:cNvGrpSpPr/>
          <p:nvPr/>
        </p:nvGrpSpPr>
        <p:grpSpPr>
          <a:xfrm>
            <a:off x="10375200" y="3992400"/>
            <a:ext cx="352800" cy="197640"/>
            <a:chOff x="10375200" y="3992400"/>
            <a:chExt cx="352800" cy="197640"/>
          </a:xfrm>
        </p:grpSpPr>
        <p:sp>
          <p:nvSpPr>
            <p:cNvPr id="318" name="CustomShape 178"/>
            <p:cNvSpPr/>
            <p:nvPr/>
          </p:nvSpPr>
          <p:spPr>
            <a:xfrm>
              <a:off x="10375200" y="406116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9" name="CustomShape 179"/>
            <p:cNvSpPr/>
            <p:nvPr/>
          </p:nvSpPr>
          <p:spPr>
            <a:xfrm>
              <a:off x="10375560" y="399240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0" name="Group 180"/>
            <p:cNvGrpSpPr/>
            <p:nvPr/>
          </p:nvGrpSpPr>
          <p:grpSpPr>
            <a:xfrm>
              <a:off x="10427760" y="4008600"/>
              <a:ext cx="248040" cy="93600"/>
              <a:chOff x="10427760" y="4008600"/>
              <a:chExt cx="248040" cy="93600"/>
            </a:xfrm>
          </p:grpSpPr>
          <p:sp>
            <p:nvSpPr>
              <p:cNvPr id="321" name="CustomShape 181"/>
              <p:cNvSpPr/>
              <p:nvPr/>
            </p:nvSpPr>
            <p:spPr>
              <a:xfrm>
                <a:off x="10434600" y="400860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2" name="CustomShape 182"/>
              <p:cNvSpPr/>
              <p:nvPr/>
            </p:nvSpPr>
            <p:spPr>
              <a:xfrm>
                <a:off x="10588680" y="405396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3" name="CustomShape 183"/>
              <p:cNvSpPr/>
              <p:nvPr/>
            </p:nvSpPr>
            <p:spPr>
              <a:xfrm>
                <a:off x="10427760" y="405396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4" name="CustomShape 184"/>
              <p:cNvSpPr/>
              <p:nvPr/>
            </p:nvSpPr>
            <p:spPr>
              <a:xfrm>
                <a:off x="10457640" y="403164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25" name="Group 185"/>
          <p:cNvGrpSpPr/>
          <p:nvPr/>
        </p:nvGrpSpPr>
        <p:grpSpPr>
          <a:xfrm>
            <a:off x="10926000" y="4368960"/>
            <a:ext cx="227520" cy="119880"/>
            <a:chOff x="10926000" y="4368960"/>
            <a:chExt cx="227520" cy="119880"/>
          </a:xfrm>
        </p:grpSpPr>
        <p:sp>
          <p:nvSpPr>
            <p:cNvPr id="326" name="CustomShape 186"/>
            <p:cNvSpPr/>
            <p:nvPr/>
          </p:nvSpPr>
          <p:spPr>
            <a:xfrm>
              <a:off x="10926000" y="4410720"/>
              <a:ext cx="227520" cy="78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7" name="CustomShape 187"/>
            <p:cNvSpPr/>
            <p:nvPr/>
          </p:nvSpPr>
          <p:spPr>
            <a:xfrm>
              <a:off x="10926000" y="4368960"/>
              <a:ext cx="227160" cy="7740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8" name="Group 188"/>
            <p:cNvGrpSpPr/>
            <p:nvPr/>
          </p:nvGrpSpPr>
          <p:grpSpPr>
            <a:xfrm>
              <a:off x="10959840" y="4379040"/>
              <a:ext cx="159840" cy="56520"/>
              <a:chOff x="10959840" y="4379040"/>
              <a:chExt cx="159840" cy="56520"/>
            </a:xfrm>
          </p:grpSpPr>
          <p:sp>
            <p:nvSpPr>
              <p:cNvPr id="329" name="CustomShape 189"/>
              <p:cNvSpPr/>
              <p:nvPr/>
            </p:nvSpPr>
            <p:spPr>
              <a:xfrm>
                <a:off x="10964160" y="4379040"/>
                <a:ext cx="151200" cy="31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0" name="CustomShape 190"/>
              <p:cNvSpPr/>
              <p:nvPr/>
            </p:nvSpPr>
            <p:spPr>
              <a:xfrm>
                <a:off x="11063520" y="4406400"/>
                <a:ext cx="56160" cy="27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 name="CustomShape 191"/>
              <p:cNvSpPr/>
              <p:nvPr/>
            </p:nvSpPr>
            <p:spPr>
              <a:xfrm>
                <a:off x="10959840" y="4406400"/>
                <a:ext cx="55080" cy="26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2" name="CustomShape 192"/>
              <p:cNvSpPr/>
              <p:nvPr/>
            </p:nvSpPr>
            <p:spPr>
              <a:xfrm>
                <a:off x="10979280" y="4393080"/>
                <a:ext cx="120240" cy="42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3" name="Group 193"/>
          <p:cNvGrpSpPr/>
          <p:nvPr/>
        </p:nvGrpSpPr>
        <p:grpSpPr>
          <a:xfrm>
            <a:off x="7439040" y="2356560"/>
            <a:ext cx="534240" cy="413640"/>
            <a:chOff x="7439040" y="2356560"/>
            <a:chExt cx="534240" cy="413640"/>
          </a:xfrm>
        </p:grpSpPr>
        <p:pic>
          <p:nvPicPr>
            <p:cNvPr id="334" name="Picture 1017" descr="antenna_stylized"/>
            <p:cNvPicPr/>
            <p:nvPr/>
          </p:nvPicPr>
          <p:blipFill>
            <a:blip r:embed="rId6"/>
            <a:stretch/>
          </p:blipFill>
          <p:spPr>
            <a:xfrm>
              <a:off x="7439040" y="2356560"/>
              <a:ext cx="529920" cy="223200"/>
            </a:xfrm>
            <a:prstGeom prst="rect">
              <a:avLst/>
            </a:prstGeom>
            <a:ln w="0">
              <a:noFill/>
            </a:ln>
          </p:spPr>
        </p:pic>
        <p:pic>
          <p:nvPicPr>
            <p:cNvPr id="335" name="Picture 1018" descr="laptop_keyboard"/>
            <p:cNvPicPr/>
            <p:nvPr/>
          </p:nvPicPr>
          <p:blipFill>
            <a:blip r:embed="rId7"/>
            <a:stretch/>
          </p:blipFill>
          <p:spPr>
            <a:xfrm flipH="1" rot="109200">
              <a:off x="7465320" y="2604600"/>
              <a:ext cx="436680" cy="158760"/>
            </a:xfrm>
            <a:prstGeom prst="rect">
              <a:avLst/>
            </a:prstGeom>
            <a:ln w="0">
              <a:noFill/>
            </a:ln>
          </p:spPr>
        </p:pic>
        <p:sp>
          <p:nvSpPr>
            <p:cNvPr id="336" name="CustomShape 194"/>
            <p:cNvSpPr/>
            <p:nvPr/>
          </p:nvSpPr>
          <p:spPr>
            <a:xfrm>
              <a:off x="7609680" y="2450160"/>
              <a:ext cx="35136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37" name="Picture 1020" descr="screen"/>
            <p:cNvPicPr/>
            <p:nvPr/>
          </p:nvPicPr>
          <p:blipFill>
            <a:blip r:embed="rId8"/>
            <a:stretch/>
          </p:blipFill>
          <p:spPr>
            <a:xfrm>
              <a:off x="7626960" y="2455560"/>
              <a:ext cx="318960" cy="188640"/>
            </a:xfrm>
            <a:prstGeom prst="rect">
              <a:avLst/>
            </a:prstGeom>
            <a:ln w="0">
              <a:noFill/>
            </a:ln>
          </p:spPr>
        </p:pic>
        <p:sp>
          <p:nvSpPr>
            <p:cNvPr id="338" name="CustomShape 195"/>
            <p:cNvSpPr/>
            <p:nvPr/>
          </p:nvSpPr>
          <p:spPr>
            <a:xfrm>
              <a:off x="7673760" y="2444040"/>
              <a:ext cx="297360" cy="381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39" name="CustomShape 196"/>
            <p:cNvSpPr/>
            <p:nvPr/>
          </p:nvSpPr>
          <p:spPr>
            <a:xfrm>
              <a:off x="7606440" y="2443680"/>
              <a:ext cx="82080" cy="1605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40" name="CustomShape 197"/>
            <p:cNvSpPr/>
            <p:nvPr/>
          </p:nvSpPr>
          <p:spPr>
            <a:xfrm>
              <a:off x="7880400" y="2472840"/>
              <a:ext cx="88560" cy="1854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41" name="CustomShape 198"/>
            <p:cNvSpPr/>
            <p:nvPr/>
          </p:nvSpPr>
          <p:spPr>
            <a:xfrm>
              <a:off x="7605720" y="2597040"/>
              <a:ext cx="326520" cy="622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42" name="CustomShape 199"/>
            <p:cNvSpPr/>
            <p:nvPr/>
          </p:nvSpPr>
          <p:spPr>
            <a:xfrm>
              <a:off x="7890480" y="2474280"/>
              <a:ext cx="82800" cy="1861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43" name="CustomShape 200"/>
            <p:cNvSpPr/>
            <p:nvPr/>
          </p:nvSpPr>
          <p:spPr>
            <a:xfrm>
              <a:off x="7606080" y="2605320"/>
              <a:ext cx="29016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44" name="Group 201"/>
            <p:cNvGrpSpPr/>
            <p:nvPr/>
          </p:nvGrpSpPr>
          <p:grpSpPr>
            <a:xfrm>
              <a:off x="7601040" y="2671560"/>
              <a:ext cx="97920" cy="36000"/>
              <a:chOff x="7601040" y="2671560"/>
              <a:chExt cx="97920" cy="36000"/>
            </a:xfrm>
          </p:grpSpPr>
          <p:sp>
            <p:nvSpPr>
              <p:cNvPr id="345" name="CustomShape 202"/>
              <p:cNvSpPr/>
              <p:nvPr/>
            </p:nvSpPr>
            <p:spPr>
              <a:xfrm>
                <a:off x="7601040" y="2671560"/>
                <a:ext cx="97920" cy="36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46" name="CustomShape 203"/>
              <p:cNvSpPr/>
              <p:nvPr/>
            </p:nvSpPr>
            <p:spPr>
              <a:xfrm>
                <a:off x="7602840" y="2672280"/>
                <a:ext cx="94680" cy="34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47" name="CustomShape 204"/>
              <p:cNvSpPr/>
              <p:nvPr/>
            </p:nvSpPr>
            <p:spPr>
              <a:xfrm>
                <a:off x="7610040" y="2685960"/>
                <a:ext cx="33120" cy="104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48" name="CustomShape 205"/>
              <p:cNvSpPr/>
              <p:nvPr/>
            </p:nvSpPr>
            <p:spPr>
              <a:xfrm>
                <a:off x="7608960" y="2691000"/>
                <a:ext cx="248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49" name="CustomShape 206"/>
              <p:cNvSpPr/>
              <p:nvPr/>
            </p:nvSpPr>
            <p:spPr>
              <a:xfrm>
                <a:off x="7637760" y="2693160"/>
                <a:ext cx="33120" cy="108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0" name="CustomShape 207"/>
              <p:cNvSpPr/>
              <p:nvPr/>
            </p:nvSpPr>
            <p:spPr>
              <a:xfrm>
                <a:off x="7636680" y="2698560"/>
                <a:ext cx="248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1" name="CustomShape 208"/>
            <p:cNvSpPr/>
            <p:nvPr/>
          </p:nvSpPr>
          <p:spPr>
            <a:xfrm>
              <a:off x="7770240" y="2676960"/>
              <a:ext cx="11880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2" name="CustomShape 209"/>
            <p:cNvSpPr/>
            <p:nvPr/>
          </p:nvSpPr>
          <p:spPr>
            <a:xfrm>
              <a:off x="7464960" y="2683440"/>
              <a:ext cx="305280" cy="73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3" name="CustomShape 210"/>
            <p:cNvSpPr/>
            <p:nvPr/>
          </p:nvSpPr>
          <p:spPr>
            <a:xfrm>
              <a:off x="7465320" y="2670120"/>
              <a:ext cx="2520" cy="144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4" name="CustomShape 211"/>
            <p:cNvSpPr/>
            <p:nvPr/>
          </p:nvSpPr>
          <p:spPr>
            <a:xfrm>
              <a:off x="7465320" y="2608920"/>
              <a:ext cx="14148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5" name="CustomShape 212"/>
            <p:cNvSpPr/>
            <p:nvPr/>
          </p:nvSpPr>
          <p:spPr>
            <a:xfrm>
              <a:off x="7475040" y="2673000"/>
              <a:ext cx="289440" cy="70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6" name="CustomShape 213"/>
            <p:cNvSpPr/>
            <p:nvPr/>
          </p:nvSpPr>
          <p:spPr>
            <a:xfrm flipV="1">
              <a:off x="7764840" y="2667240"/>
              <a:ext cx="117720" cy="72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57" name="Group 214"/>
          <p:cNvGrpSpPr/>
          <p:nvPr/>
        </p:nvGrpSpPr>
        <p:grpSpPr>
          <a:xfrm>
            <a:off x="8637840" y="2319840"/>
            <a:ext cx="529920" cy="477000"/>
            <a:chOff x="8637840" y="2319840"/>
            <a:chExt cx="529920" cy="477000"/>
          </a:xfrm>
        </p:grpSpPr>
        <p:pic>
          <p:nvPicPr>
            <p:cNvPr id="358" name="Picture 568" descr="light2.png"/>
            <p:cNvPicPr/>
            <p:nvPr/>
          </p:nvPicPr>
          <p:blipFill>
            <a:blip r:embed="rId9"/>
            <a:stretch/>
          </p:blipFill>
          <p:spPr>
            <a:xfrm flipH="1">
              <a:off x="8832240" y="2392200"/>
              <a:ext cx="92160" cy="404640"/>
            </a:xfrm>
            <a:prstGeom prst="rect">
              <a:avLst/>
            </a:prstGeom>
            <a:ln w="0">
              <a:noFill/>
            </a:ln>
          </p:spPr>
        </p:pic>
        <p:pic>
          <p:nvPicPr>
            <p:cNvPr id="359" name="Picture 1017" descr="antenna_stylized"/>
            <p:cNvPicPr/>
            <p:nvPr/>
          </p:nvPicPr>
          <p:blipFill>
            <a:blip r:embed="rId10"/>
            <a:stretch/>
          </p:blipFill>
          <p:spPr>
            <a:xfrm>
              <a:off x="8637840" y="2319840"/>
              <a:ext cx="529920" cy="223200"/>
            </a:xfrm>
            <a:prstGeom prst="rect">
              <a:avLst/>
            </a:prstGeom>
            <a:ln w="0">
              <a:noFill/>
            </a:ln>
          </p:spPr>
        </p:pic>
      </p:grpSp>
      <p:grpSp>
        <p:nvGrpSpPr>
          <p:cNvPr id="360" name="Group 215"/>
          <p:cNvGrpSpPr/>
          <p:nvPr/>
        </p:nvGrpSpPr>
        <p:grpSpPr>
          <a:xfrm>
            <a:off x="8499600" y="2059200"/>
            <a:ext cx="848520" cy="225000"/>
            <a:chOff x="8499600" y="2059200"/>
            <a:chExt cx="848520" cy="225000"/>
          </a:xfrm>
        </p:grpSpPr>
        <p:pic>
          <p:nvPicPr>
            <p:cNvPr id="361" name="Picture 603" descr="car_icon_small"/>
            <p:cNvPicPr/>
            <p:nvPr/>
          </p:nvPicPr>
          <p:blipFill>
            <a:blip r:embed="rId11"/>
            <a:stretch/>
          </p:blipFill>
          <p:spPr>
            <a:xfrm>
              <a:off x="8499600" y="2116800"/>
              <a:ext cx="848520" cy="167400"/>
            </a:xfrm>
            <a:prstGeom prst="rect">
              <a:avLst/>
            </a:prstGeom>
            <a:ln w="0">
              <a:noFill/>
            </a:ln>
          </p:spPr>
        </p:pic>
        <p:pic>
          <p:nvPicPr>
            <p:cNvPr id="362" name="Picture 1017" descr="antenna_stylized"/>
            <p:cNvPicPr/>
            <p:nvPr/>
          </p:nvPicPr>
          <p:blipFill>
            <a:blip r:embed="rId12"/>
            <a:stretch/>
          </p:blipFill>
          <p:spPr>
            <a:xfrm>
              <a:off x="8710920" y="2059200"/>
              <a:ext cx="529920" cy="223200"/>
            </a:xfrm>
            <a:prstGeom prst="rect">
              <a:avLst/>
            </a:prstGeom>
            <a:ln w="0">
              <a:noFill/>
            </a:ln>
          </p:spPr>
        </p:pic>
      </p:grpSp>
      <p:grpSp>
        <p:nvGrpSpPr>
          <p:cNvPr id="363" name="Group 216"/>
          <p:cNvGrpSpPr/>
          <p:nvPr/>
        </p:nvGrpSpPr>
        <p:grpSpPr>
          <a:xfrm>
            <a:off x="7493400" y="3325320"/>
            <a:ext cx="857880" cy="583200"/>
            <a:chOff x="7493400" y="3325320"/>
            <a:chExt cx="857880" cy="583200"/>
          </a:xfrm>
        </p:grpSpPr>
        <p:grpSp>
          <p:nvGrpSpPr>
            <p:cNvPr id="364" name="Group 217"/>
            <p:cNvGrpSpPr/>
            <p:nvPr/>
          </p:nvGrpSpPr>
          <p:grpSpPr>
            <a:xfrm>
              <a:off x="7493400" y="3419280"/>
              <a:ext cx="350280" cy="309240"/>
              <a:chOff x="7493400" y="3419280"/>
              <a:chExt cx="350280" cy="309240"/>
            </a:xfrm>
          </p:grpSpPr>
          <p:pic>
            <p:nvPicPr>
              <p:cNvPr id="365" name="Picture 1115" descr="antenna_stylized"/>
              <p:cNvPicPr/>
              <p:nvPr/>
            </p:nvPicPr>
            <p:blipFill>
              <a:blip r:embed="rId13"/>
              <a:stretch/>
            </p:blipFill>
            <p:spPr>
              <a:xfrm>
                <a:off x="7493400" y="3419280"/>
                <a:ext cx="347400" cy="166680"/>
              </a:xfrm>
              <a:prstGeom prst="rect">
                <a:avLst/>
              </a:prstGeom>
              <a:ln w="0">
                <a:noFill/>
              </a:ln>
            </p:spPr>
          </p:pic>
          <p:pic>
            <p:nvPicPr>
              <p:cNvPr id="366" name="Picture 1116" descr="laptop_keyboard"/>
              <p:cNvPicPr/>
              <p:nvPr/>
            </p:nvPicPr>
            <p:blipFill>
              <a:blip r:embed="rId14"/>
              <a:stretch/>
            </p:blipFill>
            <p:spPr>
              <a:xfrm flipH="1" rot="109200">
                <a:off x="7510680" y="3605040"/>
                <a:ext cx="285840" cy="118800"/>
              </a:xfrm>
              <a:prstGeom prst="rect">
                <a:avLst/>
              </a:prstGeom>
              <a:ln w="0">
                <a:noFill/>
              </a:ln>
            </p:spPr>
          </p:pic>
          <p:sp>
            <p:nvSpPr>
              <p:cNvPr id="367" name="CustomShape 218"/>
              <p:cNvSpPr/>
              <p:nvPr/>
            </p:nvSpPr>
            <p:spPr>
              <a:xfrm>
                <a:off x="7605360" y="3489120"/>
                <a:ext cx="230040" cy="155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68" name="Picture 1118" descr="screen"/>
              <p:cNvPicPr/>
              <p:nvPr/>
            </p:nvPicPr>
            <p:blipFill>
              <a:blip r:embed="rId15"/>
              <a:stretch/>
            </p:blipFill>
            <p:spPr>
              <a:xfrm>
                <a:off x="7616880" y="3493440"/>
                <a:ext cx="208800" cy="141120"/>
              </a:xfrm>
              <a:prstGeom prst="rect">
                <a:avLst/>
              </a:prstGeom>
              <a:ln w="0">
                <a:noFill/>
              </a:ln>
            </p:spPr>
          </p:pic>
          <p:sp>
            <p:nvSpPr>
              <p:cNvPr id="369" name="CustomShape 219"/>
              <p:cNvSpPr/>
              <p:nvPr/>
            </p:nvSpPr>
            <p:spPr>
              <a:xfrm>
                <a:off x="7647480" y="3484800"/>
                <a:ext cx="19476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0" name="CustomShape 220"/>
              <p:cNvSpPr/>
              <p:nvPr/>
            </p:nvSpPr>
            <p:spPr>
              <a:xfrm>
                <a:off x="7603200" y="3484440"/>
                <a:ext cx="53640" cy="119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1" name="CustomShape 221"/>
              <p:cNvSpPr/>
              <p:nvPr/>
            </p:nvSpPr>
            <p:spPr>
              <a:xfrm>
                <a:off x="7783200" y="3506040"/>
                <a:ext cx="57600" cy="138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2" name="CustomShape 222"/>
              <p:cNvSpPr/>
              <p:nvPr/>
            </p:nvSpPr>
            <p:spPr>
              <a:xfrm>
                <a:off x="7602840" y="3598920"/>
                <a:ext cx="2138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3" name="CustomShape 223"/>
              <p:cNvSpPr/>
              <p:nvPr/>
            </p:nvSpPr>
            <p:spPr>
              <a:xfrm>
                <a:off x="7789680" y="3507120"/>
                <a:ext cx="54000" cy="139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4" name="CustomShape 224"/>
              <p:cNvSpPr/>
              <p:nvPr/>
            </p:nvSpPr>
            <p:spPr>
              <a:xfrm>
                <a:off x="7602840" y="3605400"/>
                <a:ext cx="19008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5" name="Group 225"/>
              <p:cNvGrpSpPr/>
              <p:nvPr/>
            </p:nvGrpSpPr>
            <p:grpSpPr>
              <a:xfrm>
                <a:off x="7599600" y="3655080"/>
                <a:ext cx="64080" cy="27000"/>
                <a:chOff x="7599600" y="3655080"/>
                <a:chExt cx="64080" cy="27000"/>
              </a:xfrm>
            </p:grpSpPr>
            <p:sp>
              <p:nvSpPr>
                <p:cNvPr id="376" name="CustomShape 226"/>
                <p:cNvSpPr/>
                <p:nvPr/>
              </p:nvSpPr>
              <p:spPr>
                <a:xfrm>
                  <a:off x="7599600" y="3655080"/>
                  <a:ext cx="6408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77" name="CustomShape 227"/>
                <p:cNvSpPr/>
                <p:nvPr/>
              </p:nvSpPr>
              <p:spPr>
                <a:xfrm>
                  <a:off x="7601040" y="3655440"/>
                  <a:ext cx="619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78" name="CustomShape 228"/>
                <p:cNvSpPr/>
                <p:nvPr/>
              </p:nvSpPr>
              <p:spPr>
                <a:xfrm>
                  <a:off x="7605720" y="3665880"/>
                  <a:ext cx="2160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79" name="CustomShape 229"/>
                <p:cNvSpPr/>
                <p:nvPr/>
              </p:nvSpPr>
              <p:spPr>
                <a:xfrm>
                  <a:off x="7605000" y="366948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80" name="CustomShape 230"/>
                <p:cNvSpPr/>
                <p:nvPr/>
              </p:nvSpPr>
              <p:spPr>
                <a:xfrm>
                  <a:off x="7623720" y="3671280"/>
                  <a:ext cx="2160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81" name="CustomShape 231"/>
                <p:cNvSpPr/>
                <p:nvPr/>
              </p:nvSpPr>
              <p:spPr>
                <a:xfrm>
                  <a:off x="7623000" y="367524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82" name="CustomShape 232"/>
              <p:cNvSpPr/>
              <p:nvPr/>
            </p:nvSpPr>
            <p:spPr>
              <a:xfrm>
                <a:off x="7710480" y="3659040"/>
                <a:ext cx="77760" cy="597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83" name="CustomShape 233"/>
              <p:cNvSpPr/>
              <p:nvPr/>
            </p:nvSpPr>
            <p:spPr>
              <a:xfrm>
                <a:off x="7510680" y="3664080"/>
                <a:ext cx="1998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84" name="CustomShape 234"/>
              <p:cNvSpPr/>
              <p:nvPr/>
            </p:nvSpPr>
            <p:spPr>
              <a:xfrm>
                <a:off x="7510680" y="3653640"/>
                <a:ext cx="144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85" name="CustomShape 235"/>
              <p:cNvSpPr/>
              <p:nvPr/>
            </p:nvSpPr>
            <p:spPr>
              <a:xfrm>
                <a:off x="7510680" y="3608280"/>
                <a:ext cx="9252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86" name="CustomShape 236"/>
              <p:cNvSpPr/>
              <p:nvPr/>
            </p:nvSpPr>
            <p:spPr>
              <a:xfrm>
                <a:off x="7517160" y="3656160"/>
                <a:ext cx="18972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87" name="CustomShape 237"/>
              <p:cNvSpPr/>
              <p:nvPr/>
            </p:nvSpPr>
            <p:spPr>
              <a:xfrm flipV="1">
                <a:off x="7706880" y="3651480"/>
                <a:ext cx="770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88" name="Group 238"/>
            <p:cNvGrpSpPr/>
            <p:nvPr/>
          </p:nvGrpSpPr>
          <p:grpSpPr>
            <a:xfrm>
              <a:off x="7992720" y="3567240"/>
              <a:ext cx="358560" cy="341280"/>
              <a:chOff x="7992720" y="3567240"/>
              <a:chExt cx="358560" cy="341280"/>
            </a:xfrm>
          </p:grpSpPr>
          <p:pic>
            <p:nvPicPr>
              <p:cNvPr id="389" name="Picture 1140" descr="desktop_computer_stylized_medium"/>
              <p:cNvPicPr/>
              <p:nvPr/>
            </p:nvPicPr>
            <p:blipFill>
              <a:blip r:embed="rId16"/>
              <a:stretch/>
            </p:blipFill>
            <p:spPr>
              <a:xfrm flipH="1">
                <a:off x="7992720" y="3567240"/>
                <a:ext cx="358560" cy="341280"/>
              </a:xfrm>
              <a:prstGeom prst="rect">
                <a:avLst/>
              </a:prstGeom>
              <a:ln w="0">
                <a:noFill/>
              </a:ln>
            </p:spPr>
          </p:pic>
          <p:sp>
            <p:nvSpPr>
              <p:cNvPr id="390" name="CustomShape 239"/>
              <p:cNvSpPr/>
              <p:nvPr/>
            </p:nvSpPr>
            <p:spPr>
              <a:xfrm flipH="1">
                <a:off x="8144640" y="3600000"/>
                <a:ext cx="168840" cy="155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91" name="Group 240"/>
            <p:cNvGrpSpPr/>
            <p:nvPr/>
          </p:nvGrpSpPr>
          <p:grpSpPr>
            <a:xfrm>
              <a:off x="7803360" y="3325320"/>
              <a:ext cx="347400" cy="396000"/>
              <a:chOff x="7803360" y="3325320"/>
              <a:chExt cx="347400" cy="396000"/>
            </a:xfrm>
          </p:grpSpPr>
          <p:pic>
            <p:nvPicPr>
              <p:cNvPr id="392" name="Picture 571" descr="fridge2.png"/>
              <p:cNvPicPr/>
              <p:nvPr/>
            </p:nvPicPr>
            <p:blipFill>
              <a:blip r:embed="rId17"/>
              <a:stretch/>
            </p:blipFill>
            <p:spPr>
              <a:xfrm>
                <a:off x="7903080" y="3385080"/>
                <a:ext cx="189000" cy="336240"/>
              </a:xfrm>
              <a:prstGeom prst="rect">
                <a:avLst/>
              </a:prstGeom>
              <a:ln w="0">
                <a:noFill/>
              </a:ln>
            </p:spPr>
          </p:pic>
          <p:pic>
            <p:nvPicPr>
              <p:cNvPr id="393" name="Picture 1115" descr="antenna_stylized"/>
              <p:cNvPicPr/>
              <p:nvPr/>
            </p:nvPicPr>
            <p:blipFill>
              <a:blip r:embed="rId18"/>
              <a:stretch/>
            </p:blipFill>
            <p:spPr>
              <a:xfrm>
                <a:off x="7803360" y="3325320"/>
                <a:ext cx="347400" cy="166680"/>
              </a:xfrm>
              <a:prstGeom prst="rect">
                <a:avLst/>
              </a:prstGeom>
              <a:ln w="0">
                <a:noFill/>
              </a:ln>
            </p:spPr>
          </p:pic>
        </p:grpSp>
      </p:grpSp>
      <p:grpSp>
        <p:nvGrpSpPr>
          <p:cNvPr id="394" name="Group 241"/>
          <p:cNvGrpSpPr/>
          <p:nvPr/>
        </p:nvGrpSpPr>
        <p:grpSpPr>
          <a:xfrm>
            <a:off x="11064600" y="3428640"/>
            <a:ext cx="518040" cy="1211400"/>
            <a:chOff x="11064600" y="3428640"/>
            <a:chExt cx="518040" cy="1211400"/>
          </a:xfrm>
        </p:grpSpPr>
        <p:grpSp>
          <p:nvGrpSpPr>
            <p:cNvPr id="395" name="Group 242"/>
            <p:cNvGrpSpPr/>
            <p:nvPr/>
          </p:nvGrpSpPr>
          <p:grpSpPr>
            <a:xfrm>
              <a:off x="11093400" y="4188960"/>
              <a:ext cx="489240" cy="451080"/>
              <a:chOff x="11093400" y="4188960"/>
              <a:chExt cx="489240" cy="451080"/>
            </a:xfrm>
          </p:grpSpPr>
          <p:sp>
            <p:nvSpPr>
              <p:cNvPr id="396" name="Line 243"/>
              <p:cNvSpPr/>
              <p:nvPr/>
            </p:nvSpPr>
            <p:spPr>
              <a:xfrm>
                <a:off x="11093400" y="442944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397" name="Group 244"/>
              <p:cNvGrpSpPr/>
              <p:nvPr/>
            </p:nvGrpSpPr>
            <p:grpSpPr>
              <a:xfrm>
                <a:off x="11230920" y="4188960"/>
                <a:ext cx="351720" cy="451080"/>
                <a:chOff x="11230920" y="4188960"/>
                <a:chExt cx="351720" cy="451080"/>
              </a:xfrm>
            </p:grpSpPr>
            <p:pic>
              <p:nvPicPr>
                <p:cNvPr id="398" name="Picture 319" descr="server_rack.png"/>
                <p:cNvPicPr/>
                <p:nvPr/>
              </p:nvPicPr>
              <p:blipFill>
                <a:blip r:embed="rId19"/>
                <a:stretch/>
              </p:blipFill>
              <p:spPr>
                <a:xfrm>
                  <a:off x="11434680" y="4254840"/>
                  <a:ext cx="147960" cy="348480"/>
                </a:xfrm>
                <a:prstGeom prst="rect">
                  <a:avLst/>
                </a:prstGeom>
                <a:ln w="0">
                  <a:noFill/>
                </a:ln>
              </p:spPr>
            </p:pic>
            <p:pic>
              <p:nvPicPr>
                <p:cNvPr id="399" name="Picture 320" descr="server_rack.png"/>
                <p:cNvPicPr/>
                <p:nvPr/>
              </p:nvPicPr>
              <p:blipFill>
                <a:blip r:embed="rId20"/>
                <a:stretch/>
              </p:blipFill>
              <p:spPr>
                <a:xfrm>
                  <a:off x="11230920" y="4247280"/>
                  <a:ext cx="147960" cy="348480"/>
                </a:xfrm>
                <a:prstGeom prst="rect">
                  <a:avLst/>
                </a:prstGeom>
                <a:ln w="0">
                  <a:noFill/>
                </a:ln>
              </p:spPr>
            </p:pic>
            <p:pic>
              <p:nvPicPr>
                <p:cNvPr id="400" name="Picture 321" descr="server_rack.png"/>
                <p:cNvPicPr/>
                <p:nvPr/>
              </p:nvPicPr>
              <p:blipFill>
                <a:blip r:embed="rId21"/>
                <a:stretch/>
              </p:blipFill>
              <p:spPr>
                <a:xfrm>
                  <a:off x="11316960" y="4188960"/>
                  <a:ext cx="191520" cy="451080"/>
                </a:xfrm>
                <a:prstGeom prst="rect">
                  <a:avLst/>
                </a:prstGeom>
                <a:ln w="0">
                  <a:noFill/>
                </a:ln>
              </p:spPr>
            </p:pic>
          </p:grpSp>
        </p:grpSp>
        <p:grpSp>
          <p:nvGrpSpPr>
            <p:cNvPr id="401" name="Group 245"/>
            <p:cNvGrpSpPr/>
            <p:nvPr/>
          </p:nvGrpSpPr>
          <p:grpSpPr>
            <a:xfrm>
              <a:off x="11064600" y="3428640"/>
              <a:ext cx="423360" cy="405360"/>
              <a:chOff x="11064600" y="3428640"/>
              <a:chExt cx="423360" cy="405360"/>
            </a:xfrm>
          </p:grpSpPr>
          <p:sp>
            <p:nvSpPr>
              <p:cNvPr id="402" name="Line 246"/>
              <p:cNvSpPr/>
              <p:nvPr/>
            </p:nvSpPr>
            <p:spPr>
              <a:xfrm>
                <a:off x="11064600" y="3644640"/>
                <a:ext cx="16128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03" name="Group 247"/>
              <p:cNvGrpSpPr/>
              <p:nvPr/>
            </p:nvGrpSpPr>
            <p:grpSpPr>
              <a:xfrm>
                <a:off x="11183760" y="3428640"/>
                <a:ext cx="304200" cy="405360"/>
                <a:chOff x="11183760" y="3428640"/>
                <a:chExt cx="304200" cy="405360"/>
              </a:xfrm>
            </p:grpSpPr>
            <p:pic>
              <p:nvPicPr>
                <p:cNvPr id="404" name="Picture 314" descr="server_rack.png"/>
                <p:cNvPicPr/>
                <p:nvPr/>
              </p:nvPicPr>
              <p:blipFill>
                <a:blip r:embed="rId22"/>
                <a:stretch/>
              </p:blipFill>
              <p:spPr>
                <a:xfrm>
                  <a:off x="11360160" y="3488040"/>
                  <a:ext cx="127800" cy="312840"/>
                </a:xfrm>
                <a:prstGeom prst="rect">
                  <a:avLst/>
                </a:prstGeom>
                <a:ln w="0">
                  <a:noFill/>
                </a:ln>
              </p:spPr>
            </p:pic>
            <p:pic>
              <p:nvPicPr>
                <p:cNvPr id="405" name="Picture 315" descr="server_rack.png"/>
                <p:cNvPicPr/>
                <p:nvPr/>
              </p:nvPicPr>
              <p:blipFill>
                <a:blip r:embed="rId23"/>
                <a:stretch/>
              </p:blipFill>
              <p:spPr>
                <a:xfrm>
                  <a:off x="11183760" y="3481200"/>
                  <a:ext cx="127800" cy="312840"/>
                </a:xfrm>
                <a:prstGeom prst="rect">
                  <a:avLst/>
                </a:prstGeom>
                <a:ln w="0">
                  <a:noFill/>
                </a:ln>
              </p:spPr>
            </p:pic>
            <p:pic>
              <p:nvPicPr>
                <p:cNvPr id="406" name="Picture 316" descr="server_rack.png"/>
                <p:cNvPicPr/>
                <p:nvPr/>
              </p:nvPicPr>
              <p:blipFill>
                <a:blip r:embed="rId24"/>
                <a:stretch/>
              </p:blipFill>
              <p:spPr>
                <a:xfrm>
                  <a:off x="11257920" y="3428640"/>
                  <a:ext cx="165600" cy="405360"/>
                </a:xfrm>
                <a:prstGeom prst="rect">
                  <a:avLst/>
                </a:prstGeom>
                <a:ln w="0">
                  <a:noFill/>
                </a:ln>
              </p:spPr>
            </p:pic>
          </p:grpSp>
        </p:grpSp>
      </p:grpSp>
      <p:grpSp>
        <p:nvGrpSpPr>
          <p:cNvPr id="407" name="Group 248"/>
          <p:cNvGrpSpPr/>
          <p:nvPr/>
        </p:nvGrpSpPr>
        <p:grpSpPr>
          <a:xfrm>
            <a:off x="7981560" y="4900320"/>
            <a:ext cx="344880" cy="319680"/>
            <a:chOff x="7981560" y="4900320"/>
            <a:chExt cx="344880" cy="319680"/>
          </a:xfrm>
        </p:grpSpPr>
        <p:pic>
          <p:nvPicPr>
            <p:cNvPr id="408" name="Picture 591" descr="desktop_computer_stylized_medium"/>
            <p:cNvPicPr/>
            <p:nvPr/>
          </p:nvPicPr>
          <p:blipFill>
            <a:blip r:embed="rId25"/>
            <a:stretch/>
          </p:blipFill>
          <p:spPr>
            <a:xfrm flipH="1">
              <a:off x="7981560" y="4900320"/>
              <a:ext cx="344880" cy="319680"/>
            </a:xfrm>
            <a:prstGeom prst="rect">
              <a:avLst/>
            </a:prstGeom>
            <a:ln w="0">
              <a:noFill/>
            </a:ln>
          </p:spPr>
        </p:pic>
        <p:sp>
          <p:nvSpPr>
            <p:cNvPr id="409" name="CustomShape 249"/>
            <p:cNvSpPr/>
            <p:nvPr/>
          </p:nvSpPr>
          <p:spPr>
            <a:xfrm flipH="1">
              <a:off x="8127720" y="493092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10" name="Group 250"/>
          <p:cNvGrpSpPr/>
          <p:nvPr/>
        </p:nvGrpSpPr>
        <p:grpSpPr>
          <a:xfrm>
            <a:off x="9201600" y="5852880"/>
            <a:ext cx="309600" cy="311040"/>
            <a:chOff x="9201600" y="5852880"/>
            <a:chExt cx="309600" cy="311040"/>
          </a:xfrm>
        </p:grpSpPr>
        <p:pic>
          <p:nvPicPr>
            <p:cNvPr id="411" name="Picture 1065" descr="antenna_stylized"/>
            <p:cNvPicPr/>
            <p:nvPr/>
          </p:nvPicPr>
          <p:blipFill>
            <a:blip r:embed="rId26"/>
            <a:stretch/>
          </p:blipFill>
          <p:spPr>
            <a:xfrm>
              <a:off x="9201600" y="5852880"/>
              <a:ext cx="307080" cy="168120"/>
            </a:xfrm>
            <a:prstGeom prst="rect">
              <a:avLst/>
            </a:prstGeom>
            <a:ln w="0">
              <a:noFill/>
            </a:ln>
          </p:spPr>
        </p:pic>
        <p:pic>
          <p:nvPicPr>
            <p:cNvPr id="412" name="Picture 1066" descr="laptop_keyboard"/>
            <p:cNvPicPr/>
            <p:nvPr/>
          </p:nvPicPr>
          <p:blipFill>
            <a:blip r:embed="rId27"/>
            <a:stretch/>
          </p:blipFill>
          <p:spPr>
            <a:xfrm flipH="1" rot="114600">
              <a:off x="9216720" y="6040080"/>
              <a:ext cx="252720" cy="119520"/>
            </a:xfrm>
            <a:prstGeom prst="rect">
              <a:avLst/>
            </a:prstGeom>
            <a:ln w="0">
              <a:noFill/>
            </a:ln>
          </p:spPr>
        </p:pic>
        <p:sp>
          <p:nvSpPr>
            <p:cNvPr id="413" name="CustomShape 251"/>
            <p:cNvSpPr/>
            <p:nvPr/>
          </p:nvSpPr>
          <p:spPr>
            <a:xfrm>
              <a:off x="9300600" y="5923440"/>
              <a:ext cx="203400" cy="1562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14" name="Picture 1068" descr="screen"/>
            <p:cNvPicPr/>
            <p:nvPr/>
          </p:nvPicPr>
          <p:blipFill>
            <a:blip r:embed="rId28"/>
            <a:stretch/>
          </p:blipFill>
          <p:spPr>
            <a:xfrm>
              <a:off x="9310680" y="5927400"/>
              <a:ext cx="184680" cy="142200"/>
            </a:xfrm>
            <a:prstGeom prst="rect">
              <a:avLst/>
            </a:prstGeom>
            <a:ln w="0">
              <a:noFill/>
            </a:ln>
          </p:spPr>
        </p:pic>
        <p:sp>
          <p:nvSpPr>
            <p:cNvPr id="415" name="CustomShape 252"/>
            <p:cNvSpPr/>
            <p:nvPr/>
          </p:nvSpPr>
          <p:spPr>
            <a:xfrm>
              <a:off x="9337680" y="5918760"/>
              <a:ext cx="17208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16" name="CustomShape 253"/>
            <p:cNvSpPr/>
            <p:nvPr/>
          </p:nvSpPr>
          <p:spPr>
            <a:xfrm>
              <a:off x="9298800" y="5918760"/>
              <a:ext cx="47160" cy="1209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17" name="CustomShape 254"/>
            <p:cNvSpPr/>
            <p:nvPr/>
          </p:nvSpPr>
          <p:spPr>
            <a:xfrm>
              <a:off x="9457560" y="5940360"/>
              <a:ext cx="51120" cy="139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18" name="CustomShape 255"/>
            <p:cNvSpPr/>
            <p:nvPr/>
          </p:nvSpPr>
          <p:spPr>
            <a:xfrm>
              <a:off x="9298080" y="6033960"/>
              <a:ext cx="1890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19" name="CustomShape 256"/>
            <p:cNvSpPr/>
            <p:nvPr/>
          </p:nvSpPr>
          <p:spPr>
            <a:xfrm>
              <a:off x="9463320" y="5941440"/>
              <a:ext cx="47880" cy="140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20" name="CustomShape 257"/>
            <p:cNvSpPr/>
            <p:nvPr/>
          </p:nvSpPr>
          <p:spPr>
            <a:xfrm>
              <a:off x="9298440" y="6040440"/>
              <a:ext cx="16812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21" name="Group 258"/>
            <p:cNvGrpSpPr/>
            <p:nvPr/>
          </p:nvGrpSpPr>
          <p:grpSpPr>
            <a:xfrm>
              <a:off x="9295560" y="6090480"/>
              <a:ext cx="56520" cy="27000"/>
              <a:chOff x="9295560" y="6090480"/>
              <a:chExt cx="56520" cy="27000"/>
            </a:xfrm>
          </p:grpSpPr>
          <p:sp>
            <p:nvSpPr>
              <p:cNvPr id="422" name="CustomShape 259"/>
              <p:cNvSpPr/>
              <p:nvPr/>
            </p:nvSpPr>
            <p:spPr>
              <a:xfrm>
                <a:off x="9295560" y="6090480"/>
                <a:ext cx="5652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23" name="CustomShape 260"/>
              <p:cNvSpPr/>
              <p:nvPr/>
            </p:nvSpPr>
            <p:spPr>
              <a:xfrm>
                <a:off x="9296640" y="6090840"/>
                <a:ext cx="547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24" name="CustomShape 261"/>
              <p:cNvSpPr/>
              <p:nvPr/>
            </p:nvSpPr>
            <p:spPr>
              <a:xfrm>
                <a:off x="9300960" y="6101280"/>
                <a:ext cx="1908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25" name="CustomShape 262"/>
              <p:cNvSpPr/>
              <p:nvPr/>
            </p:nvSpPr>
            <p:spPr>
              <a:xfrm>
                <a:off x="9300240" y="610524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26" name="CustomShape 263"/>
              <p:cNvSpPr/>
              <p:nvPr/>
            </p:nvSpPr>
            <p:spPr>
              <a:xfrm>
                <a:off x="9316800" y="6106680"/>
                <a:ext cx="1908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27" name="CustomShape 264"/>
              <p:cNvSpPr/>
              <p:nvPr/>
            </p:nvSpPr>
            <p:spPr>
              <a:xfrm>
                <a:off x="9316080" y="611064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28" name="CustomShape 265"/>
            <p:cNvSpPr/>
            <p:nvPr/>
          </p:nvSpPr>
          <p:spPr>
            <a:xfrm>
              <a:off x="9393480" y="6094440"/>
              <a:ext cx="68760" cy="60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29" name="CustomShape 266"/>
            <p:cNvSpPr/>
            <p:nvPr/>
          </p:nvSpPr>
          <p:spPr>
            <a:xfrm>
              <a:off x="9216720" y="6099480"/>
              <a:ext cx="1767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0" name="CustomShape 267"/>
            <p:cNvSpPr/>
            <p:nvPr/>
          </p:nvSpPr>
          <p:spPr>
            <a:xfrm>
              <a:off x="9216720" y="6089040"/>
              <a:ext cx="108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31" name="CustomShape 268"/>
            <p:cNvSpPr/>
            <p:nvPr/>
          </p:nvSpPr>
          <p:spPr>
            <a:xfrm>
              <a:off x="9217080" y="6043320"/>
              <a:ext cx="8172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32" name="CustomShape 269"/>
            <p:cNvSpPr/>
            <p:nvPr/>
          </p:nvSpPr>
          <p:spPr>
            <a:xfrm>
              <a:off x="9222480" y="6091560"/>
              <a:ext cx="1674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3" name="CustomShape 270"/>
            <p:cNvSpPr/>
            <p:nvPr/>
          </p:nvSpPr>
          <p:spPr>
            <a:xfrm flipV="1">
              <a:off x="9390600" y="6087240"/>
              <a:ext cx="6804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434" name="Group 271"/>
          <p:cNvGrpSpPr/>
          <p:nvPr/>
        </p:nvGrpSpPr>
        <p:grpSpPr>
          <a:xfrm>
            <a:off x="8154720" y="5504760"/>
            <a:ext cx="344880" cy="319680"/>
            <a:chOff x="8154720" y="5504760"/>
            <a:chExt cx="344880" cy="319680"/>
          </a:xfrm>
        </p:grpSpPr>
        <p:pic>
          <p:nvPicPr>
            <p:cNvPr id="435" name="Picture 591" descr="desktop_computer_stylized_medium"/>
            <p:cNvPicPr/>
            <p:nvPr/>
          </p:nvPicPr>
          <p:blipFill>
            <a:blip r:embed="rId29"/>
            <a:stretch/>
          </p:blipFill>
          <p:spPr>
            <a:xfrm flipH="1">
              <a:off x="8154720" y="5504760"/>
              <a:ext cx="344880" cy="319680"/>
            </a:xfrm>
            <a:prstGeom prst="rect">
              <a:avLst/>
            </a:prstGeom>
            <a:ln w="0">
              <a:noFill/>
            </a:ln>
          </p:spPr>
        </p:pic>
        <p:sp>
          <p:nvSpPr>
            <p:cNvPr id="436" name="CustomShape 272"/>
            <p:cNvSpPr/>
            <p:nvPr/>
          </p:nvSpPr>
          <p:spPr>
            <a:xfrm flipH="1">
              <a:off x="8300520" y="553536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7" name="Group 273"/>
          <p:cNvGrpSpPr/>
          <p:nvPr/>
        </p:nvGrpSpPr>
        <p:grpSpPr>
          <a:xfrm>
            <a:off x="8552880" y="5526000"/>
            <a:ext cx="344880" cy="319680"/>
            <a:chOff x="8552880" y="5526000"/>
            <a:chExt cx="344880" cy="319680"/>
          </a:xfrm>
        </p:grpSpPr>
        <p:pic>
          <p:nvPicPr>
            <p:cNvPr id="438" name="Picture 591" descr="desktop_computer_stylized_medium"/>
            <p:cNvPicPr/>
            <p:nvPr/>
          </p:nvPicPr>
          <p:blipFill>
            <a:blip r:embed="rId30"/>
            <a:stretch/>
          </p:blipFill>
          <p:spPr>
            <a:xfrm flipH="1">
              <a:off x="8552880" y="5526000"/>
              <a:ext cx="344880" cy="319680"/>
            </a:xfrm>
            <a:prstGeom prst="rect">
              <a:avLst/>
            </a:prstGeom>
            <a:ln w="0">
              <a:noFill/>
            </a:ln>
          </p:spPr>
        </p:pic>
        <p:sp>
          <p:nvSpPr>
            <p:cNvPr id="439" name="CustomShape 274"/>
            <p:cNvSpPr/>
            <p:nvPr/>
          </p:nvSpPr>
          <p:spPr>
            <a:xfrm flipH="1">
              <a:off x="8698680" y="555696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40" name="Group 275"/>
          <p:cNvGrpSpPr/>
          <p:nvPr/>
        </p:nvGrpSpPr>
        <p:grpSpPr>
          <a:xfrm>
            <a:off x="9534600" y="5795280"/>
            <a:ext cx="318600" cy="255960"/>
            <a:chOff x="9534600" y="5795280"/>
            <a:chExt cx="318600" cy="255960"/>
          </a:xfrm>
        </p:grpSpPr>
        <p:pic>
          <p:nvPicPr>
            <p:cNvPr id="441" name="Picture 1065" descr="antenna_stylized"/>
            <p:cNvPicPr/>
            <p:nvPr/>
          </p:nvPicPr>
          <p:blipFill>
            <a:blip r:embed="rId31"/>
            <a:stretch/>
          </p:blipFill>
          <p:spPr>
            <a:xfrm>
              <a:off x="9534600" y="5795280"/>
              <a:ext cx="316080" cy="138240"/>
            </a:xfrm>
            <a:prstGeom prst="rect">
              <a:avLst/>
            </a:prstGeom>
            <a:ln w="0">
              <a:noFill/>
            </a:ln>
          </p:spPr>
        </p:pic>
        <p:pic>
          <p:nvPicPr>
            <p:cNvPr id="442" name="Picture 1066" descr="laptop_keyboard"/>
            <p:cNvPicPr/>
            <p:nvPr/>
          </p:nvPicPr>
          <p:blipFill>
            <a:blip r:embed="rId32"/>
            <a:stretch/>
          </p:blipFill>
          <p:spPr>
            <a:xfrm flipH="1" rot="91800">
              <a:off x="9551160" y="5949360"/>
              <a:ext cx="260280" cy="98280"/>
            </a:xfrm>
            <a:prstGeom prst="rect">
              <a:avLst/>
            </a:prstGeom>
            <a:ln w="0">
              <a:noFill/>
            </a:ln>
          </p:spPr>
        </p:pic>
        <p:sp>
          <p:nvSpPr>
            <p:cNvPr id="443" name="CustomShape 276"/>
            <p:cNvSpPr/>
            <p:nvPr/>
          </p:nvSpPr>
          <p:spPr>
            <a:xfrm>
              <a:off x="9636480" y="5853240"/>
              <a:ext cx="209160" cy="128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44" name="Picture 1068" descr="screen"/>
            <p:cNvPicPr/>
            <p:nvPr/>
          </p:nvPicPr>
          <p:blipFill>
            <a:blip r:embed="rId33"/>
            <a:stretch/>
          </p:blipFill>
          <p:spPr>
            <a:xfrm>
              <a:off x="9646920" y="5856480"/>
              <a:ext cx="190080" cy="117000"/>
            </a:xfrm>
            <a:prstGeom prst="rect">
              <a:avLst/>
            </a:prstGeom>
            <a:ln w="0">
              <a:noFill/>
            </a:ln>
          </p:spPr>
        </p:pic>
        <p:sp>
          <p:nvSpPr>
            <p:cNvPr id="445" name="CustomShape 277"/>
            <p:cNvSpPr/>
            <p:nvPr/>
          </p:nvSpPr>
          <p:spPr>
            <a:xfrm>
              <a:off x="9674640" y="5849640"/>
              <a:ext cx="177120" cy="234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46" name="CustomShape 278"/>
            <p:cNvSpPr/>
            <p:nvPr/>
          </p:nvSpPr>
          <p:spPr>
            <a:xfrm>
              <a:off x="9634680" y="5849280"/>
              <a:ext cx="48600" cy="993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47" name="CustomShape 279"/>
            <p:cNvSpPr/>
            <p:nvPr/>
          </p:nvSpPr>
          <p:spPr>
            <a:xfrm>
              <a:off x="9798120" y="5867280"/>
              <a:ext cx="52560" cy="1148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48" name="CustomShape 280"/>
            <p:cNvSpPr/>
            <p:nvPr/>
          </p:nvSpPr>
          <p:spPr>
            <a:xfrm>
              <a:off x="9633960" y="5944320"/>
              <a:ext cx="194400" cy="38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49" name="CustomShape 281"/>
            <p:cNvSpPr/>
            <p:nvPr/>
          </p:nvSpPr>
          <p:spPr>
            <a:xfrm>
              <a:off x="9804240" y="5868360"/>
              <a:ext cx="48960" cy="1152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50" name="CustomShape 282"/>
            <p:cNvSpPr/>
            <p:nvPr/>
          </p:nvSpPr>
          <p:spPr>
            <a:xfrm>
              <a:off x="9634320" y="5949720"/>
              <a:ext cx="172800" cy="378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51" name="Group 283"/>
            <p:cNvGrpSpPr/>
            <p:nvPr/>
          </p:nvGrpSpPr>
          <p:grpSpPr>
            <a:xfrm>
              <a:off x="9631440" y="5990760"/>
              <a:ext cx="58320" cy="22320"/>
              <a:chOff x="9631440" y="5990760"/>
              <a:chExt cx="58320" cy="22320"/>
            </a:xfrm>
          </p:grpSpPr>
          <p:sp>
            <p:nvSpPr>
              <p:cNvPr id="452" name="CustomShape 284"/>
              <p:cNvSpPr/>
              <p:nvPr/>
            </p:nvSpPr>
            <p:spPr>
              <a:xfrm>
                <a:off x="9631440" y="5990760"/>
                <a:ext cx="58320" cy="223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53" name="CustomShape 285"/>
              <p:cNvSpPr/>
              <p:nvPr/>
            </p:nvSpPr>
            <p:spPr>
              <a:xfrm>
                <a:off x="9632520" y="5991120"/>
                <a:ext cx="56160" cy="2088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54" name="CustomShape 286"/>
              <p:cNvSpPr/>
              <p:nvPr/>
            </p:nvSpPr>
            <p:spPr>
              <a:xfrm>
                <a:off x="9636840" y="5999760"/>
                <a:ext cx="19440" cy="61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55" name="CustomShape 287"/>
              <p:cNvSpPr/>
              <p:nvPr/>
            </p:nvSpPr>
            <p:spPr>
              <a:xfrm>
                <a:off x="9636120" y="6003000"/>
                <a:ext cx="14400" cy="3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56" name="CustomShape 288"/>
              <p:cNvSpPr/>
              <p:nvPr/>
            </p:nvSpPr>
            <p:spPr>
              <a:xfrm>
                <a:off x="9653400" y="6004080"/>
                <a:ext cx="19440" cy="64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57" name="CustomShape 289"/>
              <p:cNvSpPr/>
              <p:nvPr/>
            </p:nvSpPr>
            <p:spPr>
              <a:xfrm>
                <a:off x="9652680" y="6007680"/>
                <a:ext cx="14400" cy="3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58" name="CustomShape 290"/>
            <p:cNvSpPr/>
            <p:nvPr/>
          </p:nvSpPr>
          <p:spPr>
            <a:xfrm>
              <a:off x="9732240" y="5994000"/>
              <a:ext cx="70560" cy="496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59" name="CustomShape 291"/>
            <p:cNvSpPr/>
            <p:nvPr/>
          </p:nvSpPr>
          <p:spPr>
            <a:xfrm>
              <a:off x="9550080" y="5998320"/>
              <a:ext cx="181800" cy="45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0" name="CustomShape 292"/>
            <p:cNvSpPr/>
            <p:nvPr/>
          </p:nvSpPr>
          <p:spPr>
            <a:xfrm>
              <a:off x="9550440" y="5989680"/>
              <a:ext cx="108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61" name="CustomShape 293"/>
            <p:cNvSpPr/>
            <p:nvPr/>
          </p:nvSpPr>
          <p:spPr>
            <a:xfrm>
              <a:off x="9550440" y="5951880"/>
              <a:ext cx="84240" cy="378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62" name="CustomShape 294"/>
            <p:cNvSpPr/>
            <p:nvPr/>
          </p:nvSpPr>
          <p:spPr>
            <a:xfrm>
              <a:off x="9556200" y="5991840"/>
              <a:ext cx="172440" cy="43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3" name="CustomShape 295"/>
            <p:cNvSpPr/>
            <p:nvPr/>
          </p:nvSpPr>
          <p:spPr>
            <a:xfrm flipV="1">
              <a:off x="9729000" y="5987880"/>
              <a:ext cx="69840" cy="45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464" name="CustomShape 296"/>
          <p:cNvSpPr/>
          <p:nvPr/>
        </p:nvSpPr>
        <p:spPr>
          <a:xfrm>
            <a:off x="10153440" y="5636880"/>
            <a:ext cx="33480" cy="332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65" name="CustomShape 297"/>
          <p:cNvSpPr/>
          <p:nvPr/>
        </p:nvSpPr>
        <p:spPr>
          <a:xfrm>
            <a:off x="10159920" y="5657040"/>
            <a:ext cx="19440" cy="3074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66" name="CustomShape 298"/>
          <p:cNvSpPr/>
          <p:nvPr/>
        </p:nvSpPr>
        <p:spPr>
          <a:xfrm>
            <a:off x="10155600" y="5812920"/>
            <a:ext cx="30960" cy="266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67" name="CustomShape 299"/>
          <p:cNvSpPr/>
          <p:nvPr/>
        </p:nvSpPr>
        <p:spPr>
          <a:xfrm>
            <a:off x="10026360" y="5674320"/>
            <a:ext cx="71280" cy="6120"/>
          </a:xfrm>
          <a:prstGeom prst="rect">
            <a:avLst/>
          </a:prstGeom>
          <a:solidFill>
            <a:schemeClr val="tx1"/>
          </a:solidFill>
          <a:ln w="9525">
            <a:solidFill>
              <a:schemeClr val="tx1"/>
            </a:solidFill>
            <a:miter/>
          </a:ln>
        </p:spPr>
        <p:style>
          <a:lnRef idx="0"/>
          <a:fillRef idx="0"/>
          <a:effectRef idx="0"/>
          <a:fontRef idx="minor"/>
        </p:style>
      </p:sp>
      <p:grpSp>
        <p:nvGrpSpPr>
          <p:cNvPr id="468" name="Group 300"/>
          <p:cNvGrpSpPr/>
          <p:nvPr/>
        </p:nvGrpSpPr>
        <p:grpSpPr>
          <a:xfrm>
            <a:off x="10091160" y="5670720"/>
            <a:ext cx="68760" cy="21240"/>
            <a:chOff x="10091160" y="5670720"/>
            <a:chExt cx="68760" cy="21240"/>
          </a:xfrm>
        </p:grpSpPr>
        <p:sp>
          <p:nvSpPr>
            <p:cNvPr id="469" name="CustomShape 301"/>
            <p:cNvSpPr/>
            <p:nvPr/>
          </p:nvSpPr>
          <p:spPr>
            <a:xfrm>
              <a:off x="10091160" y="5670720"/>
              <a:ext cx="68760" cy="21240"/>
            </a:xfrm>
            <a:prstGeom prst="roundRect">
              <a:avLst>
                <a:gd name="adj" fmla="val 50000"/>
              </a:avLst>
            </a:prstGeom>
            <a:solidFill>
              <a:schemeClr val="tx1"/>
            </a:solidFill>
            <a:ln w="0">
              <a:noFill/>
            </a:ln>
          </p:spPr>
          <p:style>
            <a:lnRef idx="0"/>
            <a:fillRef idx="0"/>
            <a:effectRef idx="0"/>
            <a:fontRef idx="minor"/>
          </p:style>
        </p:sp>
        <p:sp>
          <p:nvSpPr>
            <p:cNvPr id="470" name="CustomShape 302"/>
            <p:cNvSpPr/>
            <p:nvPr/>
          </p:nvSpPr>
          <p:spPr>
            <a:xfrm>
              <a:off x="10092240" y="5673240"/>
              <a:ext cx="662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1" name="CustomShape 303"/>
          <p:cNvSpPr/>
          <p:nvPr/>
        </p:nvSpPr>
        <p:spPr>
          <a:xfrm>
            <a:off x="10027440" y="5722920"/>
            <a:ext cx="71280" cy="6120"/>
          </a:xfrm>
          <a:prstGeom prst="rect">
            <a:avLst/>
          </a:prstGeom>
          <a:solidFill>
            <a:schemeClr val="tx1"/>
          </a:solidFill>
          <a:ln w="9525">
            <a:solidFill>
              <a:schemeClr val="tx1"/>
            </a:solidFill>
            <a:miter/>
          </a:ln>
        </p:spPr>
        <p:style>
          <a:lnRef idx="0"/>
          <a:fillRef idx="0"/>
          <a:effectRef idx="0"/>
          <a:fontRef idx="minor"/>
        </p:style>
      </p:sp>
      <p:grpSp>
        <p:nvGrpSpPr>
          <p:cNvPr id="472" name="Group 304"/>
          <p:cNvGrpSpPr/>
          <p:nvPr/>
        </p:nvGrpSpPr>
        <p:grpSpPr>
          <a:xfrm>
            <a:off x="10091160" y="5718240"/>
            <a:ext cx="68760" cy="18720"/>
            <a:chOff x="10091160" y="5718240"/>
            <a:chExt cx="68760" cy="18720"/>
          </a:xfrm>
        </p:grpSpPr>
        <p:sp>
          <p:nvSpPr>
            <p:cNvPr id="473" name="CustomShape 305"/>
            <p:cNvSpPr/>
            <p:nvPr/>
          </p:nvSpPr>
          <p:spPr>
            <a:xfrm>
              <a:off x="10091160" y="5718240"/>
              <a:ext cx="68760" cy="18720"/>
            </a:xfrm>
            <a:prstGeom prst="roundRect">
              <a:avLst>
                <a:gd name="adj" fmla="val 50000"/>
              </a:avLst>
            </a:prstGeom>
            <a:solidFill>
              <a:schemeClr val="tx1"/>
            </a:solidFill>
            <a:ln w="0">
              <a:noFill/>
            </a:ln>
          </p:spPr>
          <p:style>
            <a:lnRef idx="0"/>
            <a:fillRef idx="0"/>
            <a:effectRef idx="0"/>
            <a:fontRef idx="minor"/>
          </p:style>
        </p:sp>
        <p:sp>
          <p:nvSpPr>
            <p:cNvPr id="474" name="CustomShape 306"/>
            <p:cNvSpPr/>
            <p:nvPr/>
          </p:nvSpPr>
          <p:spPr>
            <a:xfrm>
              <a:off x="10092240" y="5720400"/>
              <a:ext cx="66240" cy="14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5" name="CustomShape 307"/>
          <p:cNvSpPr/>
          <p:nvPr/>
        </p:nvSpPr>
        <p:spPr>
          <a:xfrm>
            <a:off x="10027440" y="5771160"/>
            <a:ext cx="71280" cy="6120"/>
          </a:xfrm>
          <a:prstGeom prst="rect">
            <a:avLst/>
          </a:prstGeom>
          <a:solidFill>
            <a:schemeClr val="tx1"/>
          </a:solidFill>
          <a:ln w="9525">
            <a:solidFill>
              <a:schemeClr val="tx1"/>
            </a:solidFill>
            <a:miter/>
          </a:ln>
        </p:spPr>
        <p:style>
          <a:lnRef idx="0"/>
          <a:fillRef idx="0"/>
          <a:effectRef idx="0"/>
          <a:fontRef idx="minor"/>
        </p:style>
      </p:sp>
      <p:sp>
        <p:nvSpPr>
          <p:cNvPr id="476" name="CustomShape 308"/>
          <p:cNvSpPr/>
          <p:nvPr/>
        </p:nvSpPr>
        <p:spPr>
          <a:xfrm>
            <a:off x="10028880" y="5815080"/>
            <a:ext cx="71280" cy="6120"/>
          </a:xfrm>
          <a:prstGeom prst="rect">
            <a:avLst/>
          </a:prstGeom>
          <a:solidFill>
            <a:schemeClr val="tx1"/>
          </a:solidFill>
          <a:ln w="9525">
            <a:solidFill>
              <a:schemeClr val="tx1"/>
            </a:solidFill>
            <a:miter/>
          </a:ln>
        </p:spPr>
        <p:style>
          <a:lnRef idx="0"/>
          <a:fillRef idx="0"/>
          <a:effectRef idx="0"/>
          <a:fontRef idx="minor"/>
        </p:style>
      </p:sp>
      <p:grpSp>
        <p:nvGrpSpPr>
          <p:cNvPr id="477" name="Group 309"/>
          <p:cNvGrpSpPr/>
          <p:nvPr/>
        </p:nvGrpSpPr>
        <p:grpSpPr>
          <a:xfrm>
            <a:off x="10089720" y="5813640"/>
            <a:ext cx="68760" cy="18720"/>
            <a:chOff x="10089720" y="5813640"/>
            <a:chExt cx="68760" cy="18720"/>
          </a:xfrm>
        </p:grpSpPr>
        <p:sp>
          <p:nvSpPr>
            <p:cNvPr id="478" name="CustomShape 310"/>
            <p:cNvSpPr/>
            <p:nvPr/>
          </p:nvSpPr>
          <p:spPr>
            <a:xfrm>
              <a:off x="10089720" y="5813640"/>
              <a:ext cx="68760" cy="18720"/>
            </a:xfrm>
            <a:prstGeom prst="roundRect">
              <a:avLst>
                <a:gd name="adj" fmla="val 50000"/>
              </a:avLst>
            </a:prstGeom>
            <a:solidFill>
              <a:schemeClr val="tx1"/>
            </a:solidFill>
            <a:ln w="0">
              <a:noFill/>
            </a:ln>
          </p:spPr>
          <p:style>
            <a:lnRef idx="0"/>
            <a:fillRef idx="0"/>
            <a:effectRef idx="0"/>
            <a:fontRef idx="minor"/>
          </p:style>
        </p:sp>
        <p:sp>
          <p:nvSpPr>
            <p:cNvPr id="479" name="CustomShape 311"/>
            <p:cNvSpPr/>
            <p:nvPr/>
          </p:nvSpPr>
          <p:spPr>
            <a:xfrm>
              <a:off x="10091160" y="5813640"/>
              <a:ext cx="662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0" name="CustomShape 312"/>
          <p:cNvSpPr/>
          <p:nvPr/>
        </p:nvSpPr>
        <p:spPr>
          <a:xfrm>
            <a:off x="10155960" y="5771160"/>
            <a:ext cx="30960" cy="266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81" name="Group 313"/>
          <p:cNvGrpSpPr/>
          <p:nvPr/>
        </p:nvGrpSpPr>
        <p:grpSpPr>
          <a:xfrm>
            <a:off x="10089720" y="5767560"/>
            <a:ext cx="70200" cy="18720"/>
            <a:chOff x="10089720" y="5767560"/>
            <a:chExt cx="70200" cy="18720"/>
          </a:xfrm>
        </p:grpSpPr>
        <p:sp>
          <p:nvSpPr>
            <p:cNvPr id="482" name="CustomShape 314"/>
            <p:cNvSpPr/>
            <p:nvPr/>
          </p:nvSpPr>
          <p:spPr>
            <a:xfrm>
              <a:off x="10089720" y="5767560"/>
              <a:ext cx="69840" cy="18720"/>
            </a:xfrm>
            <a:prstGeom prst="roundRect">
              <a:avLst>
                <a:gd name="adj" fmla="val 50000"/>
              </a:avLst>
            </a:prstGeom>
            <a:solidFill>
              <a:schemeClr val="tx1"/>
            </a:solidFill>
            <a:ln w="0">
              <a:noFill/>
            </a:ln>
          </p:spPr>
          <p:style>
            <a:lnRef idx="0"/>
            <a:fillRef idx="0"/>
            <a:effectRef idx="0"/>
            <a:fontRef idx="minor"/>
          </p:style>
        </p:sp>
        <p:sp>
          <p:nvSpPr>
            <p:cNvPr id="483" name="CustomShape 315"/>
            <p:cNvSpPr/>
            <p:nvPr/>
          </p:nvSpPr>
          <p:spPr>
            <a:xfrm>
              <a:off x="10091160" y="5770080"/>
              <a:ext cx="68760" cy="14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4" name="CustomShape 316"/>
          <p:cNvSpPr/>
          <p:nvPr/>
        </p:nvSpPr>
        <p:spPr>
          <a:xfrm>
            <a:off x="10150920" y="5636520"/>
            <a:ext cx="7560" cy="3319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485" name="CustomShape 317"/>
          <p:cNvSpPr/>
          <p:nvPr/>
        </p:nvSpPr>
        <p:spPr>
          <a:xfrm>
            <a:off x="10158840" y="5720400"/>
            <a:ext cx="27720" cy="30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86" name="CustomShape 318"/>
          <p:cNvSpPr/>
          <p:nvPr/>
        </p:nvSpPr>
        <p:spPr>
          <a:xfrm>
            <a:off x="10159200" y="5672880"/>
            <a:ext cx="28800" cy="342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87" name="CustomShape 319"/>
          <p:cNvSpPr/>
          <p:nvPr/>
        </p:nvSpPr>
        <p:spPr>
          <a:xfrm>
            <a:off x="10183320" y="5954040"/>
            <a:ext cx="5400" cy="12960"/>
          </a:xfrm>
          <a:prstGeom prst="ellipse">
            <a:avLst/>
          </a:prstGeom>
          <a:solidFill>
            <a:srgbClr val="333333"/>
          </a:solidFill>
          <a:ln w="0">
            <a:noFill/>
          </a:ln>
        </p:spPr>
        <p:style>
          <a:lnRef idx="0"/>
          <a:fillRef idx="0"/>
          <a:effectRef idx="0"/>
          <a:fontRef idx="minor"/>
        </p:style>
      </p:sp>
      <p:sp>
        <p:nvSpPr>
          <p:cNvPr id="488" name="CustomShape 320"/>
          <p:cNvSpPr/>
          <p:nvPr/>
        </p:nvSpPr>
        <p:spPr>
          <a:xfrm>
            <a:off x="10157760" y="5954760"/>
            <a:ext cx="28800" cy="284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89" name="CustomShape 321"/>
          <p:cNvSpPr/>
          <p:nvPr/>
        </p:nvSpPr>
        <p:spPr>
          <a:xfrm>
            <a:off x="10017720" y="5963400"/>
            <a:ext cx="143280" cy="212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490" name="CustomShape 322"/>
          <p:cNvSpPr/>
          <p:nvPr/>
        </p:nvSpPr>
        <p:spPr>
          <a:xfrm>
            <a:off x="10026360" y="5969160"/>
            <a:ext cx="127440" cy="108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491" name="CustomShape 323"/>
          <p:cNvSpPr/>
          <p:nvPr/>
        </p:nvSpPr>
        <p:spPr>
          <a:xfrm>
            <a:off x="10038240" y="5920920"/>
            <a:ext cx="18360" cy="19800"/>
          </a:xfrm>
          <a:prstGeom prst="ellipse">
            <a:avLst/>
          </a:prstGeom>
          <a:solidFill>
            <a:srgbClr val="33cc33"/>
          </a:solidFill>
          <a:ln w="0">
            <a:noFill/>
          </a:ln>
        </p:spPr>
        <p:style>
          <a:lnRef idx="0"/>
          <a:fillRef idx="0"/>
          <a:effectRef idx="0"/>
          <a:fontRef idx="minor"/>
        </p:style>
      </p:sp>
      <p:sp>
        <p:nvSpPr>
          <p:cNvPr id="492" name="CustomShape 324"/>
          <p:cNvSpPr/>
          <p:nvPr/>
        </p:nvSpPr>
        <p:spPr>
          <a:xfrm>
            <a:off x="10059840" y="5920920"/>
            <a:ext cx="18360" cy="19800"/>
          </a:xfrm>
          <a:prstGeom prst="ellipse">
            <a:avLst/>
          </a:prstGeom>
          <a:solidFill>
            <a:srgbClr val="ff0000"/>
          </a:solidFill>
          <a:ln w="0">
            <a:noFill/>
          </a:ln>
        </p:spPr>
        <p:style>
          <a:lnRef idx="0"/>
          <a:fillRef idx="0"/>
          <a:effectRef idx="0"/>
          <a:fontRef idx="minor"/>
        </p:style>
      </p:sp>
      <p:sp>
        <p:nvSpPr>
          <p:cNvPr id="493" name="CustomShape 325"/>
          <p:cNvSpPr/>
          <p:nvPr/>
        </p:nvSpPr>
        <p:spPr>
          <a:xfrm>
            <a:off x="10080360" y="5920920"/>
            <a:ext cx="18360" cy="19800"/>
          </a:xfrm>
          <a:prstGeom prst="ellipse">
            <a:avLst/>
          </a:prstGeom>
          <a:solidFill>
            <a:srgbClr val="33cc33"/>
          </a:solidFill>
          <a:ln w="0">
            <a:noFill/>
          </a:ln>
        </p:spPr>
        <p:style>
          <a:lnRef idx="0"/>
          <a:fillRef idx="0"/>
          <a:effectRef idx="0"/>
          <a:fontRef idx="minor"/>
        </p:style>
      </p:sp>
      <p:sp>
        <p:nvSpPr>
          <p:cNvPr id="494" name="CustomShape 326"/>
          <p:cNvSpPr/>
          <p:nvPr/>
        </p:nvSpPr>
        <p:spPr>
          <a:xfrm>
            <a:off x="10129320" y="5841360"/>
            <a:ext cx="9000" cy="109800"/>
          </a:xfrm>
          <a:prstGeom prst="rect">
            <a:avLst/>
          </a:prstGeom>
          <a:solidFill>
            <a:srgbClr val="292929"/>
          </a:solidFill>
          <a:ln w="9525">
            <a:solidFill>
              <a:schemeClr val="tx1"/>
            </a:solidFill>
            <a:miter/>
          </a:ln>
        </p:spPr>
        <p:style>
          <a:lnRef idx="0"/>
          <a:fillRef idx="0"/>
          <a:effectRef idx="0"/>
          <a:fontRef idx="minor"/>
        </p:style>
      </p:sp>
      <p:grpSp>
        <p:nvGrpSpPr>
          <p:cNvPr id="495" name="Group 327"/>
          <p:cNvGrpSpPr/>
          <p:nvPr/>
        </p:nvGrpSpPr>
        <p:grpSpPr>
          <a:xfrm>
            <a:off x="7774560" y="5281200"/>
            <a:ext cx="344880" cy="319680"/>
            <a:chOff x="7774560" y="5281200"/>
            <a:chExt cx="344880" cy="319680"/>
          </a:xfrm>
        </p:grpSpPr>
        <p:pic>
          <p:nvPicPr>
            <p:cNvPr id="496" name="Picture 591" descr="desktop_computer_stylized_medium"/>
            <p:cNvPicPr/>
            <p:nvPr/>
          </p:nvPicPr>
          <p:blipFill>
            <a:blip r:embed="rId34"/>
            <a:stretch/>
          </p:blipFill>
          <p:spPr>
            <a:xfrm flipH="1">
              <a:off x="7774560" y="5281200"/>
              <a:ext cx="344880" cy="319680"/>
            </a:xfrm>
            <a:prstGeom prst="rect">
              <a:avLst/>
            </a:prstGeom>
            <a:ln w="0">
              <a:noFill/>
            </a:ln>
          </p:spPr>
        </p:pic>
        <p:sp>
          <p:nvSpPr>
            <p:cNvPr id="497" name="CustomShape 328"/>
            <p:cNvSpPr/>
            <p:nvPr/>
          </p:nvSpPr>
          <p:spPr>
            <a:xfrm flipH="1">
              <a:off x="7920720" y="53118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98" name="Group 329"/>
          <p:cNvGrpSpPr/>
          <p:nvPr/>
        </p:nvGrpSpPr>
        <p:grpSpPr>
          <a:xfrm>
            <a:off x="7750080" y="1859760"/>
            <a:ext cx="415080" cy="384840"/>
            <a:chOff x="7750080" y="1859760"/>
            <a:chExt cx="415080" cy="384840"/>
          </a:xfrm>
        </p:grpSpPr>
        <p:pic>
          <p:nvPicPr>
            <p:cNvPr id="499" name="Picture 653" descr="iphone_stylized_small"/>
            <p:cNvPicPr/>
            <p:nvPr/>
          </p:nvPicPr>
          <p:blipFill>
            <a:blip r:embed="rId35"/>
            <a:stretch/>
          </p:blipFill>
          <p:spPr>
            <a:xfrm>
              <a:off x="7909560" y="1917000"/>
              <a:ext cx="136080" cy="327600"/>
            </a:xfrm>
            <a:prstGeom prst="rect">
              <a:avLst/>
            </a:prstGeom>
            <a:ln w="0">
              <a:noFill/>
            </a:ln>
          </p:spPr>
        </p:pic>
        <p:pic>
          <p:nvPicPr>
            <p:cNvPr id="500" name="Picture 654" descr="antenna_radiation_stylized"/>
            <p:cNvPicPr/>
            <p:nvPr/>
          </p:nvPicPr>
          <p:blipFill>
            <a:blip r:embed="rId36"/>
            <a:stretch/>
          </p:blipFill>
          <p:spPr>
            <a:xfrm>
              <a:off x="7750080" y="1859760"/>
              <a:ext cx="415080" cy="88200"/>
            </a:xfrm>
            <a:prstGeom prst="rect">
              <a:avLst/>
            </a:prstGeom>
            <a:ln w="0">
              <a:noFill/>
            </a:ln>
          </p:spPr>
        </p:pic>
      </p:grpSp>
      <p:grpSp>
        <p:nvGrpSpPr>
          <p:cNvPr id="501" name="Group 330"/>
          <p:cNvGrpSpPr/>
          <p:nvPr/>
        </p:nvGrpSpPr>
        <p:grpSpPr>
          <a:xfrm>
            <a:off x="10253880" y="5274000"/>
            <a:ext cx="176400" cy="330120"/>
            <a:chOff x="10253880" y="5274000"/>
            <a:chExt cx="176400" cy="330120"/>
          </a:xfrm>
        </p:grpSpPr>
        <p:sp>
          <p:nvSpPr>
            <p:cNvPr id="502" name="CustomShape 331"/>
            <p:cNvSpPr/>
            <p:nvPr/>
          </p:nvSpPr>
          <p:spPr>
            <a:xfrm>
              <a:off x="10394280" y="527436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03" name="CustomShape 332"/>
            <p:cNvSpPr/>
            <p:nvPr/>
          </p:nvSpPr>
          <p:spPr>
            <a:xfrm>
              <a:off x="10262520" y="527400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04" name="CustomShape 333"/>
            <p:cNvSpPr/>
            <p:nvPr/>
          </p:nvSpPr>
          <p:spPr>
            <a:xfrm>
              <a:off x="10400760" y="529344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05" name="CustomShape 334"/>
            <p:cNvSpPr/>
            <p:nvPr/>
          </p:nvSpPr>
          <p:spPr>
            <a:xfrm>
              <a:off x="10396080" y="544104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06" name="CustomShape 335"/>
            <p:cNvSpPr/>
            <p:nvPr/>
          </p:nvSpPr>
          <p:spPr>
            <a:xfrm>
              <a:off x="10262520" y="5310000"/>
              <a:ext cx="73800" cy="5760"/>
            </a:xfrm>
            <a:prstGeom prst="rect">
              <a:avLst/>
            </a:prstGeom>
            <a:solidFill>
              <a:schemeClr val="tx1"/>
            </a:solidFill>
            <a:ln w="9525">
              <a:solidFill>
                <a:schemeClr val="tx1"/>
              </a:solidFill>
              <a:miter/>
            </a:ln>
          </p:spPr>
          <p:style>
            <a:lnRef idx="0"/>
            <a:fillRef idx="0"/>
            <a:effectRef idx="0"/>
            <a:fontRef idx="minor"/>
          </p:style>
        </p:sp>
        <p:grpSp>
          <p:nvGrpSpPr>
            <p:cNvPr id="507" name="Group 336"/>
            <p:cNvGrpSpPr/>
            <p:nvPr/>
          </p:nvGrpSpPr>
          <p:grpSpPr>
            <a:xfrm>
              <a:off x="10329480" y="5306760"/>
              <a:ext cx="71280" cy="20160"/>
              <a:chOff x="10329480" y="5306760"/>
              <a:chExt cx="71280" cy="20160"/>
            </a:xfrm>
          </p:grpSpPr>
          <p:sp>
            <p:nvSpPr>
              <p:cNvPr id="508" name="CustomShape 337"/>
              <p:cNvSpPr/>
              <p:nvPr/>
            </p:nvSpPr>
            <p:spPr>
              <a:xfrm>
                <a:off x="10329480" y="5306760"/>
                <a:ext cx="71280" cy="20160"/>
              </a:xfrm>
              <a:prstGeom prst="roundRect">
                <a:avLst>
                  <a:gd name="adj" fmla="val 50000"/>
                </a:avLst>
              </a:prstGeom>
              <a:solidFill>
                <a:schemeClr val="tx1"/>
              </a:solidFill>
              <a:ln w="0">
                <a:noFill/>
              </a:ln>
            </p:spPr>
            <p:style>
              <a:lnRef idx="0"/>
              <a:fillRef idx="0"/>
              <a:effectRef idx="0"/>
              <a:fontRef idx="minor"/>
            </p:style>
          </p:sp>
          <p:sp>
            <p:nvSpPr>
              <p:cNvPr id="509" name="CustomShape 338"/>
              <p:cNvSpPr/>
              <p:nvPr/>
            </p:nvSpPr>
            <p:spPr>
              <a:xfrm>
                <a:off x="10330920" y="530892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0" name="CustomShape 339"/>
            <p:cNvSpPr/>
            <p:nvPr/>
          </p:nvSpPr>
          <p:spPr>
            <a:xfrm>
              <a:off x="10263960" y="5355720"/>
              <a:ext cx="73800" cy="5760"/>
            </a:xfrm>
            <a:prstGeom prst="rect">
              <a:avLst/>
            </a:prstGeom>
            <a:solidFill>
              <a:schemeClr val="tx1"/>
            </a:solidFill>
            <a:ln w="9525">
              <a:solidFill>
                <a:schemeClr val="tx1"/>
              </a:solidFill>
              <a:miter/>
            </a:ln>
          </p:spPr>
          <p:style>
            <a:lnRef idx="0"/>
            <a:fillRef idx="0"/>
            <a:effectRef idx="0"/>
            <a:fontRef idx="minor"/>
          </p:style>
        </p:sp>
        <p:grpSp>
          <p:nvGrpSpPr>
            <p:cNvPr id="511" name="Group 340"/>
            <p:cNvGrpSpPr/>
            <p:nvPr/>
          </p:nvGrpSpPr>
          <p:grpSpPr>
            <a:xfrm>
              <a:off x="10329480" y="5351400"/>
              <a:ext cx="71280" cy="17640"/>
              <a:chOff x="10329480" y="5351400"/>
              <a:chExt cx="71280" cy="17640"/>
            </a:xfrm>
          </p:grpSpPr>
          <p:sp>
            <p:nvSpPr>
              <p:cNvPr id="512" name="CustomShape 341"/>
              <p:cNvSpPr/>
              <p:nvPr/>
            </p:nvSpPr>
            <p:spPr>
              <a:xfrm>
                <a:off x="10329480" y="5351400"/>
                <a:ext cx="71280" cy="17640"/>
              </a:xfrm>
              <a:prstGeom prst="roundRect">
                <a:avLst>
                  <a:gd name="adj" fmla="val 50000"/>
                </a:avLst>
              </a:prstGeom>
              <a:solidFill>
                <a:schemeClr val="tx1"/>
              </a:solidFill>
              <a:ln w="0">
                <a:noFill/>
              </a:ln>
            </p:spPr>
            <p:style>
              <a:lnRef idx="0"/>
              <a:fillRef idx="0"/>
              <a:effectRef idx="0"/>
              <a:fontRef idx="minor"/>
            </p:style>
          </p:sp>
          <p:sp>
            <p:nvSpPr>
              <p:cNvPr id="513" name="CustomShape 342"/>
              <p:cNvSpPr/>
              <p:nvPr/>
            </p:nvSpPr>
            <p:spPr>
              <a:xfrm>
                <a:off x="10330920" y="535356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4" name="CustomShape 343"/>
            <p:cNvSpPr/>
            <p:nvPr/>
          </p:nvSpPr>
          <p:spPr>
            <a:xfrm>
              <a:off x="10263960" y="5401800"/>
              <a:ext cx="73800" cy="5760"/>
            </a:xfrm>
            <a:prstGeom prst="rect">
              <a:avLst/>
            </a:prstGeom>
            <a:solidFill>
              <a:schemeClr val="tx1"/>
            </a:solidFill>
            <a:ln w="9525">
              <a:solidFill>
                <a:schemeClr val="tx1"/>
              </a:solidFill>
              <a:miter/>
            </a:ln>
          </p:spPr>
          <p:style>
            <a:lnRef idx="0"/>
            <a:fillRef idx="0"/>
            <a:effectRef idx="0"/>
            <a:fontRef idx="minor"/>
          </p:style>
        </p:sp>
        <p:sp>
          <p:nvSpPr>
            <p:cNvPr id="515" name="CustomShape 344"/>
            <p:cNvSpPr/>
            <p:nvPr/>
          </p:nvSpPr>
          <p:spPr>
            <a:xfrm>
              <a:off x="10265040" y="5443200"/>
              <a:ext cx="73800" cy="5760"/>
            </a:xfrm>
            <a:prstGeom prst="rect">
              <a:avLst/>
            </a:prstGeom>
            <a:solidFill>
              <a:schemeClr val="tx1"/>
            </a:solidFill>
            <a:ln w="9525">
              <a:solidFill>
                <a:schemeClr val="tx1"/>
              </a:solidFill>
              <a:miter/>
            </a:ln>
          </p:spPr>
          <p:style>
            <a:lnRef idx="0"/>
            <a:fillRef idx="0"/>
            <a:effectRef idx="0"/>
            <a:fontRef idx="minor"/>
          </p:style>
        </p:sp>
        <p:grpSp>
          <p:nvGrpSpPr>
            <p:cNvPr id="516" name="Group 345"/>
            <p:cNvGrpSpPr/>
            <p:nvPr/>
          </p:nvGrpSpPr>
          <p:grpSpPr>
            <a:xfrm>
              <a:off x="10328400" y="5442120"/>
              <a:ext cx="71280" cy="18000"/>
              <a:chOff x="10328400" y="5442120"/>
              <a:chExt cx="71280" cy="18000"/>
            </a:xfrm>
          </p:grpSpPr>
          <p:sp>
            <p:nvSpPr>
              <p:cNvPr id="517" name="CustomShape 346"/>
              <p:cNvSpPr/>
              <p:nvPr/>
            </p:nvSpPr>
            <p:spPr>
              <a:xfrm>
                <a:off x="10328400" y="5442120"/>
                <a:ext cx="71280" cy="18000"/>
              </a:xfrm>
              <a:prstGeom prst="roundRect">
                <a:avLst>
                  <a:gd name="adj" fmla="val 50000"/>
                </a:avLst>
              </a:prstGeom>
              <a:solidFill>
                <a:schemeClr val="tx1"/>
              </a:solidFill>
              <a:ln w="0">
                <a:noFill/>
              </a:ln>
            </p:spPr>
            <p:style>
              <a:lnRef idx="0"/>
              <a:fillRef idx="0"/>
              <a:effectRef idx="0"/>
              <a:fontRef idx="minor"/>
            </p:style>
          </p:sp>
          <p:sp>
            <p:nvSpPr>
              <p:cNvPr id="518" name="CustomShape 347"/>
              <p:cNvSpPr/>
              <p:nvPr/>
            </p:nvSpPr>
            <p:spPr>
              <a:xfrm>
                <a:off x="10329480" y="544212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9" name="CustomShape 348"/>
            <p:cNvSpPr/>
            <p:nvPr/>
          </p:nvSpPr>
          <p:spPr>
            <a:xfrm>
              <a:off x="10396800" y="540180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20" name="Group 349"/>
            <p:cNvGrpSpPr/>
            <p:nvPr/>
          </p:nvGrpSpPr>
          <p:grpSpPr>
            <a:xfrm>
              <a:off x="10328400" y="5398200"/>
              <a:ext cx="72360" cy="17640"/>
              <a:chOff x="10328400" y="5398200"/>
              <a:chExt cx="72360" cy="17640"/>
            </a:xfrm>
          </p:grpSpPr>
          <p:sp>
            <p:nvSpPr>
              <p:cNvPr id="521" name="CustomShape 350"/>
              <p:cNvSpPr/>
              <p:nvPr/>
            </p:nvSpPr>
            <p:spPr>
              <a:xfrm>
                <a:off x="10328400" y="5398200"/>
                <a:ext cx="72360" cy="17640"/>
              </a:xfrm>
              <a:prstGeom prst="roundRect">
                <a:avLst>
                  <a:gd name="adj" fmla="val 50000"/>
                </a:avLst>
              </a:prstGeom>
              <a:solidFill>
                <a:schemeClr val="tx1"/>
              </a:solidFill>
              <a:ln w="0">
                <a:noFill/>
              </a:ln>
            </p:spPr>
            <p:style>
              <a:lnRef idx="0"/>
              <a:fillRef idx="0"/>
              <a:effectRef idx="0"/>
              <a:fontRef idx="minor"/>
            </p:style>
          </p:sp>
          <p:sp>
            <p:nvSpPr>
              <p:cNvPr id="522" name="CustomShape 351"/>
              <p:cNvSpPr/>
              <p:nvPr/>
            </p:nvSpPr>
            <p:spPr>
              <a:xfrm>
                <a:off x="10329480" y="540072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3" name="CustomShape 352"/>
            <p:cNvSpPr/>
            <p:nvPr/>
          </p:nvSpPr>
          <p:spPr>
            <a:xfrm>
              <a:off x="10391400" y="527400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24" name="CustomShape 353"/>
            <p:cNvSpPr/>
            <p:nvPr/>
          </p:nvSpPr>
          <p:spPr>
            <a:xfrm>
              <a:off x="10399680" y="535392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5" name="CustomShape 354"/>
            <p:cNvSpPr/>
            <p:nvPr/>
          </p:nvSpPr>
          <p:spPr>
            <a:xfrm>
              <a:off x="10400040" y="530856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6" name="CustomShape 355"/>
            <p:cNvSpPr/>
            <p:nvPr/>
          </p:nvSpPr>
          <p:spPr>
            <a:xfrm>
              <a:off x="10424880" y="5575320"/>
              <a:ext cx="5400" cy="12240"/>
            </a:xfrm>
            <a:prstGeom prst="ellipse">
              <a:avLst/>
            </a:prstGeom>
            <a:solidFill>
              <a:srgbClr val="333333"/>
            </a:solidFill>
            <a:ln w="0">
              <a:noFill/>
            </a:ln>
          </p:spPr>
          <p:style>
            <a:lnRef idx="0"/>
            <a:fillRef idx="0"/>
            <a:effectRef idx="0"/>
            <a:fontRef idx="minor"/>
          </p:style>
        </p:sp>
        <p:sp>
          <p:nvSpPr>
            <p:cNvPr id="527" name="CustomShape 356"/>
            <p:cNvSpPr/>
            <p:nvPr/>
          </p:nvSpPr>
          <p:spPr>
            <a:xfrm>
              <a:off x="10398600" y="557568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28" name="CustomShape 357"/>
            <p:cNvSpPr/>
            <p:nvPr/>
          </p:nvSpPr>
          <p:spPr>
            <a:xfrm>
              <a:off x="10253880" y="558396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29" name="CustomShape 358"/>
            <p:cNvSpPr/>
            <p:nvPr/>
          </p:nvSpPr>
          <p:spPr>
            <a:xfrm>
              <a:off x="10262520" y="558936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30" name="CustomShape 359"/>
            <p:cNvSpPr/>
            <p:nvPr/>
          </p:nvSpPr>
          <p:spPr>
            <a:xfrm>
              <a:off x="10275120" y="5543640"/>
              <a:ext cx="19080" cy="18720"/>
            </a:xfrm>
            <a:prstGeom prst="ellipse">
              <a:avLst/>
            </a:prstGeom>
            <a:solidFill>
              <a:srgbClr val="33cc33"/>
            </a:solidFill>
            <a:ln w="0">
              <a:noFill/>
            </a:ln>
          </p:spPr>
          <p:style>
            <a:lnRef idx="0"/>
            <a:fillRef idx="0"/>
            <a:effectRef idx="0"/>
            <a:fontRef idx="minor"/>
          </p:style>
        </p:sp>
        <p:sp>
          <p:nvSpPr>
            <p:cNvPr id="531" name="CustomShape 360"/>
            <p:cNvSpPr/>
            <p:nvPr/>
          </p:nvSpPr>
          <p:spPr>
            <a:xfrm>
              <a:off x="10297440" y="5543640"/>
              <a:ext cx="19080" cy="18720"/>
            </a:xfrm>
            <a:prstGeom prst="ellipse">
              <a:avLst/>
            </a:prstGeom>
            <a:solidFill>
              <a:srgbClr val="ff0000"/>
            </a:solidFill>
            <a:ln w="0">
              <a:noFill/>
            </a:ln>
          </p:spPr>
          <p:style>
            <a:lnRef idx="0"/>
            <a:fillRef idx="0"/>
            <a:effectRef idx="0"/>
            <a:fontRef idx="minor"/>
          </p:style>
        </p:sp>
        <p:sp>
          <p:nvSpPr>
            <p:cNvPr id="532" name="CustomShape 361"/>
            <p:cNvSpPr/>
            <p:nvPr/>
          </p:nvSpPr>
          <p:spPr>
            <a:xfrm>
              <a:off x="10318320" y="5543640"/>
              <a:ext cx="19080" cy="18720"/>
            </a:xfrm>
            <a:prstGeom prst="ellipse">
              <a:avLst/>
            </a:prstGeom>
            <a:solidFill>
              <a:srgbClr val="33cc33"/>
            </a:solidFill>
            <a:ln w="0">
              <a:noFill/>
            </a:ln>
          </p:spPr>
          <p:style>
            <a:lnRef idx="0"/>
            <a:fillRef idx="0"/>
            <a:effectRef idx="0"/>
            <a:fontRef idx="minor"/>
          </p:style>
        </p:sp>
        <p:sp>
          <p:nvSpPr>
            <p:cNvPr id="533" name="CustomShape 362"/>
            <p:cNvSpPr/>
            <p:nvPr/>
          </p:nvSpPr>
          <p:spPr>
            <a:xfrm>
              <a:off x="10369080" y="546840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534" name="Group 363"/>
          <p:cNvGrpSpPr/>
          <p:nvPr/>
        </p:nvGrpSpPr>
        <p:grpSpPr>
          <a:xfrm>
            <a:off x="6571800" y="2686320"/>
            <a:ext cx="1036800" cy="955800"/>
            <a:chOff x="6571800" y="2686320"/>
            <a:chExt cx="1036800" cy="955800"/>
          </a:xfrm>
        </p:grpSpPr>
        <p:sp>
          <p:nvSpPr>
            <p:cNvPr id="535" name="CustomShape 364"/>
            <p:cNvSpPr/>
            <p:nvPr/>
          </p:nvSpPr>
          <p:spPr>
            <a:xfrm flipH="1">
              <a:off x="7290360" y="2700000"/>
              <a:ext cx="318240" cy="942120"/>
            </a:xfrm>
            <a:custGeom>
              <a:avLst/>
              <a:gdLst/>
              <a:ahLst/>
              <a:rect l="l" t="t" r="r" b="b"/>
              <a:pathLst>
                <a:path w="10319" h="10279">
                  <a:moveTo>
                    <a:pt x="2669" y="10279"/>
                  </a:moveTo>
                  <a:lnTo>
                    <a:pt x="0" y="9878"/>
                  </a:lnTo>
                  <a:lnTo>
                    <a:pt x="10319" y="0"/>
                  </a:lnTo>
                  <a:lnTo>
                    <a:pt x="10319" y="8912"/>
                  </a:lnTo>
                  <a:lnTo>
                    <a:pt x="2669" y="10279"/>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536" name="Group 365"/>
            <p:cNvGrpSpPr/>
            <p:nvPr/>
          </p:nvGrpSpPr>
          <p:grpSpPr>
            <a:xfrm>
              <a:off x="6571800" y="2686320"/>
              <a:ext cx="763560" cy="851400"/>
              <a:chOff x="6571800" y="2686320"/>
              <a:chExt cx="763560" cy="851400"/>
            </a:xfrm>
          </p:grpSpPr>
          <p:sp>
            <p:nvSpPr>
              <p:cNvPr id="537" name="CustomShape 366"/>
              <p:cNvSpPr/>
              <p:nvPr/>
            </p:nvSpPr>
            <p:spPr>
              <a:xfrm>
                <a:off x="6641640" y="2722320"/>
                <a:ext cx="647280" cy="77652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38" name="CustomShape 367"/>
              <p:cNvSpPr/>
              <p:nvPr/>
            </p:nvSpPr>
            <p:spPr>
              <a:xfrm>
                <a:off x="6642360" y="3037320"/>
                <a:ext cx="648000" cy="158040"/>
              </a:xfrm>
              <a:prstGeom prst="rect">
                <a:avLst/>
              </a:prstGeom>
              <a:solidFill>
                <a:srgbClr val="cc0000"/>
              </a:solidFill>
              <a:ln w="0">
                <a:noFill/>
              </a:ln>
            </p:spPr>
            <p:style>
              <a:lnRef idx="0"/>
              <a:fillRef idx="0"/>
              <a:effectRef idx="0"/>
              <a:fontRef idx="minor"/>
            </p:style>
          </p:sp>
          <p:sp>
            <p:nvSpPr>
              <p:cNvPr id="539" name="CustomShape 368"/>
              <p:cNvSpPr/>
              <p:nvPr/>
            </p:nvSpPr>
            <p:spPr>
              <a:xfrm>
                <a:off x="6571800" y="2686320"/>
                <a:ext cx="76356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40" name="Line 369"/>
              <p:cNvSpPr/>
              <p:nvPr/>
            </p:nvSpPr>
            <p:spPr>
              <a:xfrm>
                <a:off x="6638400" y="28911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1" name="Line 370"/>
              <p:cNvSpPr/>
              <p:nvPr/>
            </p:nvSpPr>
            <p:spPr>
              <a:xfrm>
                <a:off x="6638400" y="30402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2" name="Line 371"/>
              <p:cNvSpPr/>
              <p:nvPr/>
            </p:nvSpPr>
            <p:spPr>
              <a:xfrm>
                <a:off x="6638400" y="31896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3" name="Line 372"/>
              <p:cNvSpPr/>
              <p:nvPr/>
            </p:nvSpPr>
            <p:spPr>
              <a:xfrm>
                <a:off x="6638400" y="333864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44" name="Group 373"/>
          <p:cNvGrpSpPr/>
          <p:nvPr/>
        </p:nvGrpSpPr>
        <p:grpSpPr>
          <a:xfrm>
            <a:off x="10202040" y="5357880"/>
            <a:ext cx="969840" cy="851400"/>
            <a:chOff x="10202040" y="5357880"/>
            <a:chExt cx="969840" cy="851400"/>
          </a:xfrm>
        </p:grpSpPr>
        <p:sp>
          <p:nvSpPr>
            <p:cNvPr id="545" name="CustomShape 374"/>
            <p:cNvSpPr/>
            <p:nvPr/>
          </p:nvSpPr>
          <p:spPr>
            <a:xfrm>
              <a:off x="10202040" y="5397840"/>
              <a:ext cx="280440" cy="772560"/>
            </a:xfrm>
            <a:custGeom>
              <a:avLst/>
              <a:gdLst/>
              <a:ah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546" name="Group 375"/>
            <p:cNvGrpSpPr/>
            <p:nvPr/>
          </p:nvGrpSpPr>
          <p:grpSpPr>
            <a:xfrm>
              <a:off x="10408320" y="5357880"/>
              <a:ext cx="763560" cy="851400"/>
              <a:chOff x="10408320" y="5357880"/>
              <a:chExt cx="763560" cy="851400"/>
            </a:xfrm>
          </p:grpSpPr>
          <p:sp>
            <p:nvSpPr>
              <p:cNvPr id="547" name="CustomShape 376"/>
              <p:cNvSpPr/>
              <p:nvPr/>
            </p:nvSpPr>
            <p:spPr>
              <a:xfrm>
                <a:off x="10478160" y="5393880"/>
                <a:ext cx="647280" cy="77652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48" name="CustomShape 377"/>
              <p:cNvSpPr/>
              <p:nvPr/>
            </p:nvSpPr>
            <p:spPr>
              <a:xfrm>
                <a:off x="10478880" y="5708880"/>
                <a:ext cx="648000" cy="158040"/>
              </a:xfrm>
              <a:prstGeom prst="rect">
                <a:avLst/>
              </a:prstGeom>
              <a:solidFill>
                <a:srgbClr val="cc0000"/>
              </a:solidFill>
              <a:ln w="0">
                <a:noFill/>
              </a:ln>
            </p:spPr>
            <p:style>
              <a:lnRef idx="0"/>
              <a:fillRef idx="0"/>
              <a:effectRef idx="0"/>
              <a:fontRef idx="minor"/>
            </p:style>
          </p:sp>
          <p:sp>
            <p:nvSpPr>
              <p:cNvPr id="549" name="CustomShape 378"/>
              <p:cNvSpPr/>
              <p:nvPr/>
            </p:nvSpPr>
            <p:spPr>
              <a:xfrm>
                <a:off x="10408320" y="5357880"/>
                <a:ext cx="76356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50" name="Line 379"/>
              <p:cNvSpPr/>
              <p:nvPr/>
            </p:nvSpPr>
            <p:spPr>
              <a:xfrm>
                <a:off x="10474920" y="556272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1" name="Line 380"/>
              <p:cNvSpPr/>
              <p:nvPr/>
            </p:nvSpPr>
            <p:spPr>
              <a:xfrm>
                <a:off x="10474920" y="571212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2" name="Line 381"/>
              <p:cNvSpPr/>
              <p:nvPr/>
            </p:nvSpPr>
            <p:spPr>
              <a:xfrm>
                <a:off x="10474920" y="58611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3" name="Line 382"/>
              <p:cNvSpPr/>
              <p:nvPr/>
            </p:nvSpPr>
            <p:spPr>
              <a:xfrm>
                <a:off x="10474920" y="60105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54" name="Group 383"/>
          <p:cNvGrpSpPr/>
          <p:nvPr/>
        </p:nvGrpSpPr>
        <p:grpSpPr>
          <a:xfrm>
            <a:off x="10002600" y="5616360"/>
            <a:ext cx="214200" cy="403200"/>
            <a:chOff x="10002600" y="5616360"/>
            <a:chExt cx="214200" cy="403200"/>
          </a:xfrm>
        </p:grpSpPr>
        <p:sp>
          <p:nvSpPr>
            <p:cNvPr id="555" name="CustomShape 384"/>
            <p:cNvSpPr/>
            <p:nvPr/>
          </p:nvSpPr>
          <p:spPr>
            <a:xfrm>
              <a:off x="10172520" y="5617080"/>
              <a:ext cx="42120" cy="384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6" name="CustomShape 385"/>
            <p:cNvSpPr/>
            <p:nvPr/>
          </p:nvSpPr>
          <p:spPr>
            <a:xfrm>
              <a:off x="10013040" y="5616360"/>
              <a:ext cx="156960" cy="3844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7" name="CustomShape 386"/>
            <p:cNvSpPr/>
            <p:nvPr/>
          </p:nvSpPr>
          <p:spPr>
            <a:xfrm>
              <a:off x="10180800" y="5640120"/>
              <a:ext cx="24840" cy="3556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8" name="CustomShape 387"/>
            <p:cNvSpPr/>
            <p:nvPr/>
          </p:nvSpPr>
          <p:spPr>
            <a:xfrm>
              <a:off x="10175040" y="5820480"/>
              <a:ext cx="3888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9" name="CustomShape 388"/>
            <p:cNvSpPr/>
            <p:nvPr/>
          </p:nvSpPr>
          <p:spPr>
            <a:xfrm>
              <a:off x="10013040" y="5660280"/>
              <a:ext cx="89640" cy="7200"/>
            </a:xfrm>
            <a:prstGeom prst="rect">
              <a:avLst/>
            </a:prstGeom>
            <a:solidFill>
              <a:schemeClr val="tx1"/>
            </a:solidFill>
            <a:ln w="9525">
              <a:solidFill>
                <a:schemeClr val="tx1"/>
              </a:solidFill>
              <a:miter/>
            </a:ln>
          </p:spPr>
          <p:style>
            <a:lnRef idx="0"/>
            <a:fillRef idx="0"/>
            <a:effectRef idx="0"/>
            <a:fontRef idx="minor"/>
          </p:style>
        </p:sp>
        <p:grpSp>
          <p:nvGrpSpPr>
            <p:cNvPr id="560" name="Group 389"/>
            <p:cNvGrpSpPr/>
            <p:nvPr/>
          </p:nvGrpSpPr>
          <p:grpSpPr>
            <a:xfrm>
              <a:off x="10094400" y="5656320"/>
              <a:ext cx="86400" cy="24480"/>
              <a:chOff x="10094400" y="5656320"/>
              <a:chExt cx="86400" cy="24480"/>
            </a:xfrm>
          </p:grpSpPr>
          <p:sp>
            <p:nvSpPr>
              <p:cNvPr id="561" name="CustomShape 390"/>
              <p:cNvSpPr/>
              <p:nvPr/>
            </p:nvSpPr>
            <p:spPr>
              <a:xfrm>
                <a:off x="10094400" y="5656320"/>
                <a:ext cx="86400" cy="24480"/>
              </a:xfrm>
              <a:prstGeom prst="roundRect">
                <a:avLst>
                  <a:gd name="adj" fmla="val 50000"/>
                </a:avLst>
              </a:prstGeom>
              <a:solidFill>
                <a:schemeClr val="tx1"/>
              </a:solidFill>
              <a:ln w="0">
                <a:noFill/>
              </a:ln>
            </p:spPr>
            <p:style>
              <a:lnRef idx="0"/>
              <a:fillRef idx="0"/>
              <a:effectRef idx="0"/>
              <a:fontRef idx="minor"/>
            </p:style>
          </p:sp>
          <p:sp>
            <p:nvSpPr>
              <p:cNvPr id="562" name="CustomShape 391"/>
              <p:cNvSpPr/>
              <p:nvPr/>
            </p:nvSpPr>
            <p:spPr>
              <a:xfrm>
                <a:off x="10095840" y="5658840"/>
                <a:ext cx="8352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3" name="CustomShape 392"/>
            <p:cNvSpPr/>
            <p:nvPr/>
          </p:nvSpPr>
          <p:spPr>
            <a:xfrm>
              <a:off x="10014480" y="5716440"/>
              <a:ext cx="89640" cy="7200"/>
            </a:xfrm>
            <a:prstGeom prst="rect">
              <a:avLst/>
            </a:prstGeom>
            <a:solidFill>
              <a:schemeClr val="tx1"/>
            </a:solidFill>
            <a:ln w="9525">
              <a:solidFill>
                <a:schemeClr val="tx1"/>
              </a:solidFill>
              <a:miter/>
            </a:ln>
          </p:spPr>
          <p:style>
            <a:lnRef idx="0"/>
            <a:fillRef idx="0"/>
            <a:effectRef idx="0"/>
            <a:fontRef idx="minor"/>
          </p:style>
        </p:sp>
        <p:grpSp>
          <p:nvGrpSpPr>
            <p:cNvPr id="564" name="Group 393"/>
            <p:cNvGrpSpPr/>
            <p:nvPr/>
          </p:nvGrpSpPr>
          <p:grpSpPr>
            <a:xfrm>
              <a:off x="10094040" y="5711040"/>
              <a:ext cx="86400" cy="21960"/>
              <a:chOff x="10094040" y="5711040"/>
              <a:chExt cx="86400" cy="21960"/>
            </a:xfrm>
          </p:grpSpPr>
          <p:sp>
            <p:nvSpPr>
              <p:cNvPr id="565" name="CustomShape 394"/>
              <p:cNvSpPr/>
              <p:nvPr/>
            </p:nvSpPr>
            <p:spPr>
              <a:xfrm>
                <a:off x="10094040" y="5711040"/>
                <a:ext cx="86400" cy="21960"/>
              </a:xfrm>
              <a:prstGeom prst="roundRect">
                <a:avLst>
                  <a:gd name="adj" fmla="val 50000"/>
                </a:avLst>
              </a:prstGeom>
              <a:solidFill>
                <a:schemeClr val="tx1"/>
              </a:solidFill>
              <a:ln w="0">
                <a:noFill/>
              </a:ln>
            </p:spPr>
            <p:style>
              <a:lnRef idx="0"/>
              <a:fillRef idx="0"/>
              <a:effectRef idx="0"/>
              <a:fontRef idx="minor"/>
            </p:style>
          </p:sp>
          <p:sp>
            <p:nvSpPr>
              <p:cNvPr id="566" name="CustomShape 395"/>
              <p:cNvSpPr/>
              <p:nvPr/>
            </p:nvSpPr>
            <p:spPr>
              <a:xfrm>
                <a:off x="10095840" y="5713920"/>
                <a:ext cx="8352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7" name="CustomShape 396"/>
            <p:cNvSpPr/>
            <p:nvPr/>
          </p:nvSpPr>
          <p:spPr>
            <a:xfrm>
              <a:off x="10014480" y="5772240"/>
              <a:ext cx="89640" cy="7200"/>
            </a:xfrm>
            <a:prstGeom prst="rect">
              <a:avLst/>
            </a:prstGeom>
            <a:solidFill>
              <a:schemeClr val="tx1"/>
            </a:solidFill>
            <a:ln w="9525">
              <a:solidFill>
                <a:schemeClr val="tx1"/>
              </a:solidFill>
              <a:miter/>
            </a:ln>
          </p:spPr>
          <p:style>
            <a:lnRef idx="0"/>
            <a:fillRef idx="0"/>
            <a:effectRef idx="0"/>
            <a:fontRef idx="minor"/>
          </p:style>
        </p:sp>
        <p:sp>
          <p:nvSpPr>
            <p:cNvPr id="568" name="CustomShape 397"/>
            <p:cNvSpPr/>
            <p:nvPr/>
          </p:nvSpPr>
          <p:spPr>
            <a:xfrm>
              <a:off x="10015920" y="5823000"/>
              <a:ext cx="89640" cy="7200"/>
            </a:xfrm>
            <a:prstGeom prst="rect">
              <a:avLst/>
            </a:prstGeom>
            <a:solidFill>
              <a:schemeClr val="tx1"/>
            </a:solidFill>
            <a:ln w="9525">
              <a:solidFill>
                <a:schemeClr val="tx1"/>
              </a:solidFill>
              <a:miter/>
            </a:ln>
          </p:spPr>
          <p:style>
            <a:lnRef idx="0"/>
            <a:fillRef idx="0"/>
            <a:effectRef idx="0"/>
            <a:fontRef idx="minor"/>
          </p:style>
        </p:sp>
        <p:grpSp>
          <p:nvGrpSpPr>
            <p:cNvPr id="569" name="Group 398"/>
            <p:cNvGrpSpPr/>
            <p:nvPr/>
          </p:nvGrpSpPr>
          <p:grpSpPr>
            <a:xfrm>
              <a:off x="10092600" y="5821560"/>
              <a:ext cx="86400" cy="21960"/>
              <a:chOff x="10092600" y="5821560"/>
              <a:chExt cx="86400" cy="21960"/>
            </a:xfrm>
          </p:grpSpPr>
          <p:sp>
            <p:nvSpPr>
              <p:cNvPr id="570" name="CustomShape 399"/>
              <p:cNvSpPr/>
              <p:nvPr/>
            </p:nvSpPr>
            <p:spPr>
              <a:xfrm>
                <a:off x="10092600" y="5821560"/>
                <a:ext cx="86400" cy="21960"/>
              </a:xfrm>
              <a:prstGeom prst="roundRect">
                <a:avLst>
                  <a:gd name="adj" fmla="val 50000"/>
                </a:avLst>
              </a:prstGeom>
              <a:solidFill>
                <a:schemeClr val="tx1"/>
              </a:solidFill>
              <a:ln w="0">
                <a:noFill/>
              </a:ln>
            </p:spPr>
            <p:style>
              <a:lnRef idx="0"/>
              <a:fillRef idx="0"/>
              <a:effectRef idx="0"/>
              <a:fontRef idx="minor"/>
            </p:style>
          </p:sp>
          <p:sp>
            <p:nvSpPr>
              <p:cNvPr id="571" name="CustomShape 400"/>
              <p:cNvSpPr/>
              <p:nvPr/>
            </p:nvSpPr>
            <p:spPr>
              <a:xfrm>
                <a:off x="10094040" y="5821560"/>
                <a:ext cx="8352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2" name="CustomShape 401"/>
            <p:cNvSpPr/>
            <p:nvPr/>
          </p:nvSpPr>
          <p:spPr>
            <a:xfrm>
              <a:off x="10175760" y="5772240"/>
              <a:ext cx="3888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3" name="Group 402"/>
            <p:cNvGrpSpPr/>
            <p:nvPr/>
          </p:nvGrpSpPr>
          <p:grpSpPr>
            <a:xfrm>
              <a:off x="10092600" y="5768280"/>
              <a:ext cx="87840" cy="21960"/>
              <a:chOff x="10092600" y="5768280"/>
              <a:chExt cx="87840" cy="21960"/>
            </a:xfrm>
          </p:grpSpPr>
          <p:sp>
            <p:nvSpPr>
              <p:cNvPr id="574" name="CustomShape 403"/>
              <p:cNvSpPr/>
              <p:nvPr/>
            </p:nvSpPr>
            <p:spPr>
              <a:xfrm>
                <a:off x="10092600" y="5768280"/>
                <a:ext cx="87840" cy="21960"/>
              </a:xfrm>
              <a:prstGeom prst="roundRect">
                <a:avLst>
                  <a:gd name="adj" fmla="val 50000"/>
                </a:avLst>
              </a:prstGeom>
              <a:solidFill>
                <a:schemeClr val="tx1"/>
              </a:solidFill>
              <a:ln w="0">
                <a:noFill/>
              </a:ln>
            </p:spPr>
            <p:style>
              <a:lnRef idx="0"/>
              <a:fillRef idx="0"/>
              <a:effectRef idx="0"/>
              <a:fontRef idx="minor"/>
            </p:style>
          </p:sp>
          <p:sp>
            <p:nvSpPr>
              <p:cNvPr id="575" name="CustomShape 404"/>
              <p:cNvSpPr/>
              <p:nvPr/>
            </p:nvSpPr>
            <p:spPr>
              <a:xfrm>
                <a:off x="10094040" y="5771160"/>
                <a:ext cx="8640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6" name="CustomShape 405"/>
            <p:cNvSpPr/>
            <p:nvPr/>
          </p:nvSpPr>
          <p:spPr>
            <a:xfrm>
              <a:off x="10169280" y="5616360"/>
              <a:ext cx="9720" cy="3844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77" name="CustomShape 406"/>
            <p:cNvSpPr/>
            <p:nvPr/>
          </p:nvSpPr>
          <p:spPr>
            <a:xfrm>
              <a:off x="10179360" y="5713920"/>
              <a:ext cx="34920" cy="35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8" name="CustomShape 407"/>
            <p:cNvSpPr/>
            <p:nvPr/>
          </p:nvSpPr>
          <p:spPr>
            <a:xfrm>
              <a:off x="10179720" y="5658840"/>
              <a:ext cx="36000" cy="39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9" name="CustomShape 408"/>
            <p:cNvSpPr/>
            <p:nvPr/>
          </p:nvSpPr>
          <p:spPr>
            <a:xfrm>
              <a:off x="10209960" y="5984280"/>
              <a:ext cx="6840" cy="15120"/>
            </a:xfrm>
            <a:prstGeom prst="ellipse">
              <a:avLst/>
            </a:prstGeom>
            <a:solidFill>
              <a:srgbClr val="333333"/>
            </a:solidFill>
            <a:ln w="0">
              <a:noFill/>
            </a:ln>
          </p:spPr>
          <p:style>
            <a:lnRef idx="0"/>
            <a:fillRef idx="0"/>
            <a:effectRef idx="0"/>
            <a:fontRef idx="minor"/>
          </p:style>
        </p:sp>
        <p:sp>
          <p:nvSpPr>
            <p:cNvPr id="580" name="CustomShape 409"/>
            <p:cNvSpPr/>
            <p:nvPr/>
          </p:nvSpPr>
          <p:spPr>
            <a:xfrm>
              <a:off x="10177920" y="5984640"/>
              <a:ext cx="36360" cy="331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81" name="CustomShape 410"/>
            <p:cNvSpPr/>
            <p:nvPr/>
          </p:nvSpPr>
          <p:spPr>
            <a:xfrm>
              <a:off x="10002600" y="5995080"/>
              <a:ext cx="179640" cy="244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82" name="CustomShape 411"/>
            <p:cNvSpPr/>
            <p:nvPr/>
          </p:nvSpPr>
          <p:spPr>
            <a:xfrm>
              <a:off x="10013040" y="6001560"/>
              <a:ext cx="160200" cy="126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83" name="CustomShape 412"/>
            <p:cNvSpPr/>
            <p:nvPr/>
          </p:nvSpPr>
          <p:spPr>
            <a:xfrm>
              <a:off x="10028160" y="5945760"/>
              <a:ext cx="23400" cy="23040"/>
            </a:xfrm>
            <a:prstGeom prst="ellipse">
              <a:avLst/>
            </a:prstGeom>
            <a:solidFill>
              <a:srgbClr val="33cc33"/>
            </a:solidFill>
            <a:ln w="0">
              <a:noFill/>
            </a:ln>
          </p:spPr>
          <p:style>
            <a:lnRef idx="0"/>
            <a:fillRef idx="0"/>
            <a:effectRef idx="0"/>
            <a:fontRef idx="minor"/>
          </p:style>
        </p:sp>
        <p:sp>
          <p:nvSpPr>
            <p:cNvPr id="584" name="CustomShape 413"/>
            <p:cNvSpPr/>
            <p:nvPr/>
          </p:nvSpPr>
          <p:spPr>
            <a:xfrm>
              <a:off x="10055160" y="5945760"/>
              <a:ext cx="23400" cy="23040"/>
            </a:xfrm>
            <a:prstGeom prst="ellipse">
              <a:avLst/>
            </a:prstGeom>
            <a:solidFill>
              <a:srgbClr val="ff0000"/>
            </a:solidFill>
            <a:ln w="0">
              <a:noFill/>
            </a:ln>
          </p:spPr>
          <p:style>
            <a:lnRef idx="0"/>
            <a:fillRef idx="0"/>
            <a:effectRef idx="0"/>
            <a:fontRef idx="minor"/>
          </p:style>
        </p:sp>
        <p:sp>
          <p:nvSpPr>
            <p:cNvPr id="585" name="CustomShape 414"/>
            <p:cNvSpPr/>
            <p:nvPr/>
          </p:nvSpPr>
          <p:spPr>
            <a:xfrm>
              <a:off x="10080720" y="5945760"/>
              <a:ext cx="23400" cy="23040"/>
            </a:xfrm>
            <a:prstGeom prst="ellipse">
              <a:avLst/>
            </a:prstGeom>
            <a:solidFill>
              <a:srgbClr val="33cc33"/>
            </a:solidFill>
            <a:ln w="0">
              <a:noFill/>
            </a:ln>
          </p:spPr>
          <p:style>
            <a:lnRef idx="0"/>
            <a:fillRef idx="0"/>
            <a:effectRef idx="0"/>
            <a:fontRef idx="minor"/>
          </p:style>
        </p:sp>
        <p:sp>
          <p:nvSpPr>
            <p:cNvPr id="586" name="CustomShape 415"/>
            <p:cNvSpPr/>
            <p:nvPr/>
          </p:nvSpPr>
          <p:spPr>
            <a:xfrm>
              <a:off x="10142280" y="5853600"/>
              <a:ext cx="11520" cy="127080"/>
            </a:xfrm>
            <a:prstGeom prst="rect">
              <a:avLst/>
            </a:prstGeom>
            <a:solidFill>
              <a:srgbClr val="292929"/>
            </a:solidFill>
            <a:ln w="9525">
              <a:solidFill>
                <a:schemeClr val="tx1"/>
              </a:solidFill>
              <a:miter/>
            </a:ln>
          </p:spPr>
          <p:style>
            <a:lnRef idx="0"/>
            <a:fillRef idx="0"/>
            <a:effectRef idx="0"/>
            <a:fontRef idx="minor"/>
          </p:style>
        </p:sp>
      </p:grpSp>
      <p:grpSp>
        <p:nvGrpSpPr>
          <p:cNvPr id="587" name="Group 416"/>
          <p:cNvGrpSpPr/>
          <p:nvPr/>
        </p:nvGrpSpPr>
        <p:grpSpPr>
          <a:xfrm>
            <a:off x="9098640" y="3956760"/>
            <a:ext cx="366480" cy="239400"/>
            <a:chOff x="9098640" y="3956760"/>
            <a:chExt cx="366480" cy="239400"/>
          </a:xfrm>
        </p:grpSpPr>
        <p:sp>
          <p:nvSpPr>
            <p:cNvPr id="588" name="CustomShape 417"/>
            <p:cNvSpPr/>
            <p:nvPr/>
          </p:nvSpPr>
          <p:spPr>
            <a:xfrm>
              <a:off x="9098640" y="403992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9" name="CustomShape 418"/>
            <p:cNvSpPr/>
            <p:nvPr/>
          </p:nvSpPr>
          <p:spPr>
            <a:xfrm>
              <a:off x="9099000" y="395676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0" name="Group 419"/>
            <p:cNvGrpSpPr/>
            <p:nvPr/>
          </p:nvGrpSpPr>
          <p:grpSpPr>
            <a:xfrm>
              <a:off x="9153360" y="3976560"/>
              <a:ext cx="257400" cy="113400"/>
              <a:chOff x="9153360" y="3976560"/>
              <a:chExt cx="257400" cy="113400"/>
            </a:xfrm>
          </p:grpSpPr>
          <p:sp>
            <p:nvSpPr>
              <p:cNvPr id="591" name="CustomShape 420"/>
              <p:cNvSpPr/>
              <p:nvPr/>
            </p:nvSpPr>
            <p:spPr>
              <a:xfrm>
                <a:off x="9160560" y="397656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 name="CustomShape 421"/>
              <p:cNvSpPr/>
              <p:nvPr/>
            </p:nvSpPr>
            <p:spPr>
              <a:xfrm>
                <a:off x="9320400" y="403128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 name="CustomShape 422"/>
              <p:cNvSpPr/>
              <p:nvPr/>
            </p:nvSpPr>
            <p:spPr>
              <a:xfrm>
                <a:off x="9153360" y="403128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 name="CustomShape 423"/>
              <p:cNvSpPr/>
              <p:nvPr/>
            </p:nvSpPr>
            <p:spPr>
              <a:xfrm>
                <a:off x="9184320" y="400428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5" name="Group 424"/>
          <p:cNvGrpSpPr/>
          <p:nvPr/>
        </p:nvGrpSpPr>
        <p:grpSpPr>
          <a:xfrm>
            <a:off x="9601560" y="3999600"/>
            <a:ext cx="366480" cy="239760"/>
            <a:chOff x="9601560" y="3999600"/>
            <a:chExt cx="366480" cy="239760"/>
          </a:xfrm>
        </p:grpSpPr>
        <p:sp>
          <p:nvSpPr>
            <p:cNvPr id="596" name="CustomShape 425"/>
            <p:cNvSpPr/>
            <p:nvPr/>
          </p:nvSpPr>
          <p:spPr>
            <a:xfrm>
              <a:off x="9601560" y="408312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7" name="CustomShape 426"/>
            <p:cNvSpPr/>
            <p:nvPr/>
          </p:nvSpPr>
          <p:spPr>
            <a:xfrm>
              <a:off x="9601920" y="399960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8" name="Group 427"/>
            <p:cNvGrpSpPr/>
            <p:nvPr/>
          </p:nvGrpSpPr>
          <p:grpSpPr>
            <a:xfrm>
              <a:off x="9655920" y="4019400"/>
              <a:ext cx="257400" cy="113760"/>
              <a:chOff x="9655920" y="4019400"/>
              <a:chExt cx="257400" cy="113760"/>
            </a:xfrm>
          </p:grpSpPr>
          <p:sp>
            <p:nvSpPr>
              <p:cNvPr id="599" name="CustomShape 428"/>
              <p:cNvSpPr/>
              <p:nvPr/>
            </p:nvSpPr>
            <p:spPr>
              <a:xfrm>
                <a:off x="9663120" y="401940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0" name="CustomShape 429"/>
              <p:cNvSpPr/>
              <p:nvPr/>
            </p:nvSpPr>
            <p:spPr>
              <a:xfrm>
                <a:off x="9655920" y="407412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01" name="CustomShape 430"/>
              <p:cNvSpPr/>
              <p:nvPr/>
            </p:nvSpPr>
            <p:spPr>
              <a:xfrm>
                <a:off x="9687240" y="404748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02" name="CustomShape 431"/>
              <p:cNvSpPr/>
              <p:nvPr/>
            </p:nvSpPr>
            <p:spPr>
              <a:xfrm>
                <a:off x="9822960" y="407412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03" name="Group 432"/>
          <p:cNvGrpSpPr/>
          <p:nvPr/>
        </p:nvGrpSpPr>
        <p:grpSpPr>
          <a:xfrm>
            <a:off x="8049960" y="3966120"/>
            <a:ext cx="354240" cy="174960"/>
            <a:chOff x="8049960" y="3966120"/>
            <a:chExt cx="354240" cy="174960"/>
          </a:xfrm>
        </p:grpSpPr>
        <p:sp>
          <p:nvSpPr>
            <p:cNvPr id="604" name="CustomShape 433"/>
            <p:cNvSpPr/>
            <p:nvPr/>
          </p:nvSpPr>
          <p:spPr>
            <a:xfrm>
              <a:off x="8049960" y="4026960"/>
              <a:ext cx="354240" cy="114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05" name="CustomShape 434"/>
            <p:cNvSpPr/>
            <p:nvPr/>
          </p:nvSpPr>
          <p:spPr>
            <a:xfrm>
              <a:off x="8050320" y="3966120"/>
              <a:ext cx="353880" cy="113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06" name="Group 435"/>
            <p:cNvGrpSpPr/>
            <p:nvPr/>
          </p:nvGrpSpPr>
          <p:grpSpPr>
            <a:xfrm>
              <a:off x="8102880" y="3980520"/>
              <a:ext cx="248760" cy="82800"/>
              <a:chOff x="8102880" y="3980520"/>
              <a:chExt cx="248760" cy="82800"/>
            </a:xfrm>
          </p:grpSpPr>
          <p:sp>
            <p:nvSpPr>
              <p:cNvPr id="607" name="CustomShape 436"/>
              <p:cNvSpPr/>
              <p:nvPr/>
            </p:nvSpPr>
            <p:spPr>
              <a:xfrm>
                <a:off x="8109720" y="3980520"/>
                <a:ext cx="235440" cy="46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8" name="CustomShape 437"/>
              <p:cNvSpPr/>
              <p:nvPr/>
            </p:nvSpPr>
            <p:spPr>
              <a:xfrm>
                <a:off x="8264160" y="4020480"/>
                <a:ext cx="87480" cy="39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9" name="CustomShape 438"/>
              <p:cNvSpPr/>
              <p:nvPr/>
            </p:nvSpPr>
            <p:spPr>
              <a:xfrm>
                <a:off x="8102880" y="4020480"/>
                <a:ext cx="85680" cy="39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0" name="CustomShape 439"/>
              <p:cNvSpPr/>
              <p:nvPr/>
            </p:nvSpPr>
            <p:spPr>
              <a:xfrm>
                <a:off x="8132760" y="4000680"/>
                <a:ext cx="187560" cy="62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1" name="Group 440"/>
          <p:cNvGrpSpPr/>
          <p:nvPr/>
        </p:nvGrpSpPr>
        <p:grpSpPr>
          <a:xfrm>
            <a:off x="9248040" y="4775760"/>
            <a:ext cx="393120" cy="217800"/>
            <a:chOff x="9248040" y="4775760"/>
            <a:chExt cx="393120" cy="217800"/>
          </a:xfrm>
        </p:grpSpPr>
        <p:sp>
          <p:nvSpPr>
            <p:cNvPr id="612" name="CustomShape 441"/>
            <p:cNvSpPr/>
            <p:nvPr/>
          </p:nvSpPr>
          <p:spPr>
            <a:xfrm>
              <a:off x="9248040" y="485136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3" name="CustomShape 442"/>
            <p:cNvSpPr/>
            <p:nvPr/>
          </p:nvSpPr>
          <p:spPr>
            <a:xfrm>
              <a:off x="9248040" y="477576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4" name="Group 443"/>
            <p:cNvGrpSpPr/>
            <p:nvPr/>
          </p:nvGrpSpPr>
          <p:grpSpPr>
            <a:xfrm>
              <a:off x="9306360" y="4793760"/>
              <a:ext cx="276120" cy="102960"/>
              <a:chOff x="9306360" y="4793760"/>
              <a:chExt cx="276120" cy="102960"/>
            </a:xfrm>
          </p:grpSpPr>
          <p:sp>
            <p:nvSpPr>
              <p:cNvPr id="615" name="CustomShape 444"/>
              <p:cNvSpPr/>
              <p:nvPr/>
            </p:nvSpPr>
            <p:spPr>
              <a:xfrm>
                <a:off x="9313920" y="479376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6" name="CustomShape 445"/>
              <p:cNvSpPr/>
              <p:nvPr/>
            </p:nvSpPr>
            <p:spPr>
              <a:xfrm>
                <a:off x="9485280" y="484344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7" name="CustomShape 446"/>
              <p:cNvSpPr/>
              <p:nvPr/>
            </p:nvSpPr>
            <p:spPr>
              <a:xfrm>
                <a:off x="9306360" y="484344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 name="CustomShape 447"/>
              <p:cNvSpPr/>
              <p:nvPr/>
            </p:nvSpPr>
            <p:spPr>
              <a:xfrm>
                <a:off x="9339480" y="481896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9" name="Group 448"/>
          <p:cNvGrpSpPr/>
          <p:nvPr/>
        </p:nvGrpSpPr>
        <p:grpSpPr>
          <a:xfrm>
            <a:off x="7774920" y="3463560"/>
            <a:ext cx="3007080" cy="1689840"/>
            <a:chOff x="7774920" y="3463560"/>
            <a:chExt cx="3007080" cy="1689840"/>
          </a:xfrm>
        </p:grpSpPr>
        <p:grpSp>
          <p:nvGrpSpPr>
            <p:cNvPr id="620" name="Group 449"/>
            <p:cNvGrpSpPr/>
            <p:nvPr/>
          </p:nvGrpSpPr>
          <p:grpSpPr>
            <a:xfrm>
              <a:off x="7774920" y="4091400"/>
              <a:ext cx="571320" cy="570240"/>
              <a:chOff x="7774920" y="4091400"/>
              <a:chExt cx="571320" cy="570240"/>
            </a:xfrm>
          </p:grpSpPr>
          <p:sp>
            <p:nvSpPr>
              <p:cNvPr id="621" name="CustomShape 450"/>
              <p:cNvSpPr/>
              <p:nvPr/>
            </p:nvSpPr>
            <p:spPr>
              <a:xfrm rot="10800000">
                <a:off x="7819560" y="4091400"/>
                <a:ext cx="487080" cy="15372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622" name="Group 451"/>
              <p:cNvGrpSpPr/>
              <p:nvPr/>
            </p:nvGrpSpPr>
            <p:grpSpPr>
              <a:xfrm>
                <a:off x="7774920" y="4206600"/>
                <a:ext cx="571320" cy="455040"/>
                <a:chOff x="7774920" y="4206600"/>
                <a:chExt cx="571320" cy="455040"/>
              </a:xfrm>
            </p:grpSpPr>
            <p:sp>
              <p:nvSpPr>
                <p:cNvPr id="623" name="CustomShape 452"/>
                <p:cNvSpPr/>
                <p:nvPr/>
              </p:nvSpPr>
              <p:spPr>
                <a:xfrm>
                  <a:off x="7827480" y="4241520"/>
                  <a:ext cx="484200" cy="38844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24" name="CustomShape 453"/>
                <p:cNvSpPr/>
                <p:nvPr/>
              </p:nvSpPr>
              <p:spPr>
                <a:xfrm>
                  <a:off x="7827840" y="4249800"/>
                  <a:ext cx="484560" cy="129960"/>
                </a:xfrm>
                <a:prstGeom prst="rect">
                  <a:avLst/>
                </a:prstGeom>
                <a:solidFill>
                  <a:srgbClr val="cc0000"/>
                </a:solidFill>
                <a:ln w="0">
                  <a:noFill/>
                </a:ln>
              </p:spPr>
              <p:style>
                <a:lnRef idx="0"/>
                <a:fillRef idx="0"/>
                <a:effectRef idx="0"/>
                <a:fontRef idx="minor"/>
              </p:style>
            </p:sp>
            <p:sp>
              <p:nvSpPr>
                <p:cNvPr id="625" name="CustomShape 454"/>
                <p:cNvSpPr/>
                <p:nvPr/>
              </p:nvSpPr>
              <p:spPr>
                <a:xfrm>
                  <a:off x="7774920" y="4206600"/>
                  <a:ext cx="571320" cy="455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26" name="Line 455"/>
                <p:cNvSpPr/>
                <p:nvPr/>
              </p:nvSpPr>
              <p:spPr>
                <a:xfrm>
                  <a:off x="7824960" y="43750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27" name="Line 456"/>
                <p:cNvSpPr/>
                <p:nvPr/>
              </p:nvSpPr>
              <p:spPr>
                <a:xfrm>
                  <a:off x="7824960" y="44982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28" name="Group 457"/>
            <p:cNvGrpSpPr/>
            <p:nvPr/>
          </p:nvGrpSpPr>
          <p:grpSpPr>
            <a:xfrm>
              <a:off x="8692560" y="3463560"/>
              <a:ext cx="571320" cy="573480"/>
              <a:chOff x="8692560" y="3463560"/>
              <a:chExt cx="571320" cy="573480"/>
            </a:xfrm>
          </p:grpSpPr>
          <p:sp>
            <p:nvSpPr>
              <p:cNvPr id="629" name="CustomShape 458"/>
              <p:cNvSpPr/>
              <p:nvPr/>
            </p:nvSpPr>
            <p:spPr>
              <a:xfrm flipH="1">
                <a:off x="8735040" y="3883320"/>
                <a:ext cx="487080" cy="15372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30" name="Group 459"/>
              <p:cNvGrpSpPr/>
              <p:nvPr/>
            </p:nvGrpSpPr>
            <p:grpSpPr>
              <a:xfrm>
                <a:off x="8692560" y="3463560"/>
                <a:ext cx="571320" cy="455040"/>
                <a:chOff x="8692560" y="3463560"/>
                <a:chExt cx="571320" cy="455040"/>
              </a:xfrm>
            </p:grpSpPr>
            <p:sp>
              <p:nvSpPr>
                <p:cNvPr id="631" name="CustomShape 460"/>
                <p:cNvSpPr/>
                <p:nvPr/>
              </p:nvSpPr>
              <p:spPr>
                <a:xfrm>
                  <a:off x="8745120" y="3498480"/>
                  <a:ext cx="484200" cy="38844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32" name="CustomShape 461"/>
                <p:cNvSpPr/>
                <p:nvPr/>
              </p:nvSpPr>
              <p:spPr>
                <a:xfrm>
                  <a:off x="8745480" y="3506760"/>
                  <a:ext cx="484560" cy="129960"/>
                </a:xfrm>
                <a:prstGeom prst="rect">
                  <a:avLst/>
                </a:prstGeom>
                <a:solidFill>
                  <a:srgbClr val="cc0000"/>
                </a:solidFill>
                <a:ln w="0">
                  <a:noFill/>
                </a:ln>
              </p:spPr>
              <p:style>
                <a:lnRef idx="0"/>
                <a:fillRef idx="0"/>
                <a:effectRef idx="0"/>
                <a:fontRef idx="minor"/>
              </p:style>
            </p:sp>
            <p:sp>
              <p:nvSpPr>
                <p:cNvPr id="633" name="CustomShape 462"/>
                <p:cNvSpPr/>
                <p:nvPr/>
              </p:nvSpPr>
              <p:spPr>
                <a:xfrm>
                  <a:off x="8692560" y="3463560"/>
                  <a:ext cx="571320" cy="455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34" name="Line 463"/>
                <p:cNvSpPr/>
                <p:nvPr/>
              </p:nvSpPr>
              <p:spPr>
                <a:xfrm>
                  <a:off x="8742600" y="36320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35" name="Line 464"/>
                <p:cNvSpPr/>
                <p:nvPr/>
              </p:nvSpPr>
              <p:spPr>
                <a:xfrm>
                  <a:off x="8742600" y="37548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36" name="Group 465"/>
            <p:cNvGrpSpPr/>
            <p:nvPr/>
          </p:nvGrpSpPr>
          <p:grpSpPr>
            <a:xfrm>
              <a:off x="9846000" y="3502080"/>
              <a:ext cx="571320" cy="606600"/>
              <a:chOff x="9846000" y="3502080"/>
              <a:chExt cx="571320" cy="606600"/>
            </a:xfrm>
          </p:grpSpPr>
          <p:sp>
            <p:nvSpPr>
              <p:cNvPr id="637" name="CustomShape 466"/>
              <p:cNvSpPr/>
              <p:nvPr/>
            </p:nvSpPr>
            <p:spPr>
              <a:xfrm>
                <a:off x="9904680" y="3925800"/>
                <a:ext cx="465840" cy="182880"/>
              </a:xfrm>
              <a:custGeom>
                <a:avLst/>
                <a:gdLst/>
                <a:ah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38" name="Group 467"/>
              <p:cNvGrpSpPr/>
              <p:nvPr/>
            </p:nvGrpSpPr>
            <p:grpSpPr>
              <a:xfrm>
                <a:off x="9846000" y="3502080"/>
                <a:ext cx="571320" cy="455040"/>
                <a:chOff x="9846000" y="3502080"/>
                <a:chExt cx="571320" cy="455040"/>
              </a:xfrm>
            </p:grpSpPr>
            <p:sp>
              <p:nvSpPr>
                <p:cNvPr id="639" name="CustomShape 468"/>
                <p:cNvSpPr/>
                <p:nvPr/>
              </p:nvSpPr>
              <p:spPr>
                <a:xfrm>
                  <a:off x="9898560" y="3537000"/>
                  <a:ext cx="484200" cy="38844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40" name="CustomShape 469"/>
                <p:cNvSpPr/>
                <p:nvPr/>
              </p:nvSpPr>
              <p:spPr>
                <a:xfrm>
                  <a:off x="9898920" y="3545280"/>
                  <a:ext cx="484560" cy="129960"/>
                </a:xfrm>
                <a:prstGeom prst="rect">
                  <a:avLst/>
                </a:prstGeom>
                <a:solidFill>
                  <a:srgbClr val="cc0000"/>
                </a:solidFill>
                <a:ln w="0">
                  <a:noFill/>
                </a:ln>
              </p:spPr>
              <p:style>
                <a:lnRef idx="0"/>
                <a:fillRef idx="0"/>
                <a:effectRef idx="0"/>
                <a:fontRef idx="minor"/>
              </p:style>
            </p:sp>
            <p:sp>
              <p:nvSpPr>
                <p:cNvPr id="641" name="CustomShape 470"/>
                <p:cNvSpPr/>
                <p:nvPr/>
              </p:nvSpPr>
              <p:spPr>
                <a:xfrm>
                  <a:off x="9846000" y="3502080"/>
                  <a:ext cx="571320" cy="455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42" name="Line 471"/>
                <p:cNvSpPr/>
                <p:nvPr/>
              </p:nvSpPr>
              <p:spPr>
                <a:xfrm>
                  <a:off x="9896040" y="36709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3" name="Line 472"/>
                <p:cNvSpPr/>
                <p:nvPr/>
              </p:nvSpPr>
              <p:spPr>
                <a:xfrm>
                  <a:off x="9896040" y="37936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44" name="Group 473"/>
            <p:cNvGrpSpPr/>
            <p:nvPr/>
          </p:nvGrpSpPr>
          <p:grpSpPr>
            <a:xfrm>
              <a:off x="9554760" y="4299840"/>
              <a:ext cx="571320" cy="630000"/>
              <a:chOff x="9554760" y="4299840"/>
              <a:chExt cx="571320" cy="630000"/>
            </a:xfrm>
          </p:grpSpPr>
          <p:sp>
            <p:nvSpPr>
              <p:cNvPr id="645" name="CustomShape 474"/>
              <p:cNvSpPr/>
              <p:nvPr/>
            </p:nvSpPr>
            <p:spPr>
              <a:xfrm>
                <a:off x="9598320" y="4724280"/>
                <a:ext cx="465840" cy="205560"/>
              </a:xfrm>
              <a:custGeom>
                <a:avLst/>
                <a:gdLst/>
                <a:ah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46" name="Group 475"/>
              <p:cNvGrpSpPr/>
              <p:nvPr/>
            </p:nvGrpSpPr>
            <p:grpSpPr>
              <a:xfrm>
                <a:off x="9554760" y="4299840"/>
                <a:ext cx="571320" cy="455040"/>
                <a:chOff x="9554760" y="4299840"/>
                <a:chExt cx="571320" cy="455040"/>
              </a:xfrm>
            </p:grpSpPr>
            <p:sp>
              <p:nvSpPr>
                <p:cNvPr id="647" name="CustomShape 476"/>
                <p:cNvSpPr/>
                <p:nvPr/>
              </p:nvSpPr>
              <p:spPr>
                <a:xfrm>
                  <a:off x="9607320" y="4334760"/>
                  <a:ext cx="484200" cy="38844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48" name="CustomShape 477"/>
                <p:cNvSpPr/>
                <p:nvPr/>
              </p:nvSpPr>
              <p:spPr>
                <a:xfrm>
                  <a:off x="9607680" y="4343040"/>
                  <a:ext cx="484560" cy="129960"/>
                </a:xfrm>
                <a:prstGeom prst="rect">
                  <a:avLst/>
                </a:prstGeom>
                <a:solidFill>
                  <a:srgbClr val="cc0000"/>
                </a:solidFill>
                <a:ln w="0">
                  <a:noFill/>
                </a:ln>
              </p:spPr>
              <p:style>
                <a:lnRef idx="0"/>
                <a:fillRef idx="0"/>
                <a:effectRef idx="0"/>
                <a:fontRef idx="minor"/>
              </p:style>
            </p:sp>
            <p:sp>
              <p:nvSpPr>
                <p:cNvPr id="649" name="CustomShape 478"/>
                <p:cNvSpPr/>
                <p:nvPr/>
              </p:nvSpPr>
              <p:spPr>
                <a:xfrm>
                  <a:off x="9554760" y="4299840"/>
                  <a:ext cx="571320" cy="455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50" name="Line 479"/>
                <p:cNvSpPr/>
                <p:nvPr/>
              </p:nvSpPr>
              <p:spPr>
                <a:xfrm>
                  <a:off x="9604800" y="44683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1" name="Line 480"/>
                <p:cNvSpPr/>
                <p:nvPr/>
              </p:nvSpPr>
              <p:spPr>
                <a:xfrm>
                  <a:off x="9604800" y="45914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52" name="Group 481"/>
            <p:cNvGrpSpPr/>
            <p:nvPr/>
          </p:nvGrpSpPr>
          <p:grpSpPr>
            <a:xfrm>
              <a:off x="10153800" y="4577760"/>
              <a:ext cx="628200" cy="575640"/>
              <a:chOff x="10153800" y="4577760"/>
              <a:chExt cx="628200" cy="575640"/>
            </a:xfrm>
          </p:grpSpPr>
          <p:sp>
            <p:nvSpPr>
              <p:cNvPr id="653" name="CustomShape 482"/>
              <p:cNvSpPr/>
              <p:nvPr/>
            </p:nvSpPr>
            <p:spPr>
              <a:xfrm>
                <a:off x="10153800" y="5002920"/>
                <a:ext cx="589680" cy="150480"/>
              </a:xfrm>
              <a:custGeom>
                <a:avLst/>
                <a:gdLst/>
                <a:ah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54" name="Group 483"/>
              <p:cNvGrpSpPr/>
              <p:nvPr/>
            </p:nvGrpSpPr>
            <p:grpSpPr>
              <a:xfrm>
                <a:off x="10210680" y="4577760"/>
                <a:ext cx="571320" cy="455040"/>
                <a:chOff x="10210680" y="4577760"/>
                <a:chExt cx="571320" cy="455040"/>
              </a:xfrm>
            </p:grpSpPr>
            <p:sp>
              <p:nvSpPr>
                <p:cNvPr id="655" name="CustomShape 484"/>
                <p:cNvSpPr/>
                <p:nvPr/>
              </p:nvSpPr>
              <p:spPr>
                <a:xfrm>
                  <a:off x="10263240" y="4612680"/>
                  <a:ext cx="484200" cy="38844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56" name="CustomShape 485"/>
                <p:cNvSpPr/>
                <p:nvPr/>
              </p:nvSpPr>
              <p:spPr>
                <a:xfrm>
                  <a:off x="10263600" y="4620960"/>
                  <a:ext cx="484560" cy="129960"/>
                </a:xfrm>
                <a:prstGeom prst="rect">
                  <a:avLst/>
                </a:prstGeom>
                <a:solidFill>
                  <a:srgbClr val="cc0000"/>
                </a:solidFill>
                <a:ln w="0">
                  <a:noFill/>
                </a:ln>
              </p:spPr>
              <p:style>
                <a:lnRef idx="0"/>
                <a:fillRef idx="0"/>
                <a:effectRef idx="0"/>
                <a:fontRef idx="minor"/>
              </p:style>
            </p:sp>
            <p:sp>
              <p:nvSpPr>
                <p:cNvPr id="657" name="CustomShape 486"/>
                <p:cNvSpPr/>
                <p:nvPr/>
              </p:nvSpPr>
              <p:spPr>
                <a:xfrm>
                  <a:off x="10210680" y="4577760"/>
                  <a:ext cx="571320" cy="455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58" name="Line 487"/>
                <p:cNvSpPr/>
                <p:nvPr/>
              </p:nvSpPr>
              <p:spPr>
                <a:xfrm>
                  <a:off x="10260720" y="47462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 name="Line 488"/>
                <p:cNvSpPr/>
                <p:nvPr/>
              </p:nvSpPr>
              <p:spPr>
                <a:xfrm>
                  <a:off x="10260720" y="48690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grpSp>
        <p:nvGrpSpPr>
          <p:cNvPr id="660" name="Group 489"/>
          <p:cNvGrpSpPr/>
          <p:nvPr/>
        </p:nvGrpSpPr>
        <p:grpSpPr>
          <a:xfrm>
            <a:off x="9783720" y="4989960"/>
            <a:ext cx="393120" cy="217800"/>
            <a:chOff x="9783720" y="4989960"/>
            <a:chExt cx="393120" cy="217800"/>
          </a:xfrm>
        </p:grpSpPr>
        <p:sp>
          <p:nvSpPr>
            <p:cNvPr id="661" name="CustomShape 490"/>
            <p:cNvSpPr/>
            <p:nvPr/>
          </p:nvSpPr>
          <p:spPr>
            <a:xfrm>
              <a:off x="9783720" y="506556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62" name="CustomShape 491"/>
            <p:cNvSpPr/>
            <p:nvPr/>
          </p:nvSpPr>
          <p:spPr>
            <a:xfrm>
              <a:off x="9783720" y="498996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63" name="Group 492"/>
            <p:cNvGrpSpPr/>
            <p:nvPr/>
          </p:nvGrpSpPr>
          <p:grpSpPr>
            <a:xfrm>
              <a:off x="9842040" y="5007960"/>
              <a:ext cx="276120" cy="102960"/>
              <a:chOff x="9842040" y="5007960"/>
              <a:chExt cx="276120" cy="102960"/>
            </a:xfrm>
          </p:grpSpPr>
          <p:sp>
            <p:nvSpPr>
              <p:cNvPr id="664" name="CustomShape 493"/>
              <p:cNvSpPr/>
              <p:nvPr/>
            </p:nvSpPr>
            <p:spPr>
              <a:xfrm>
                <a:off x="9849600" y="500796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5" name="CustomShape 494"/>
              <p:cNvSpPr/>
              <p:nvPr/>
            </p:nvSpPr>
            <p:spPr>
              <a:xfrm>
                <a:off x="10020960" y="505764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6" name="CustomShape 495"/>
              <p:cNvSpPr/>
              <p:nvPr/>
            </p:nvSpPr>
            <p:spPr>
              <a:xfrm>
                <a:off x="9842040" y="505764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67" name="CustomShape 496"/>
              <p:cNvSpPr/>
              <p:nvPr/>
            </p:nvSpPr>
            <p:spPr>
              <a:xfrm>
                <a:off x="9875160" y="503316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68" name="CustomShape 497"/>
          <p:cNvSpPr/>
          <p:nvPr/>
        </p:nvSpPr>
        <p:spPr>
          <a:xfrm>
            <a:off x="7288560" y="3114360"/>
            <a:ext cx="3063240" cy="2683080"/>
          </a:xfrm>
          <a:custGeom>
            <a:avLst/>
            <a:gdLst/>
            <a:ah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len="med" type="triangle" w="med"/>
            <a:tailEnd len="med" type="triangle" w="med"/>
          </a:ln>
        </p:spPr>
        <p:style>
          <a:lnRef idx="2">
            <a:schemeClr val="accent1">
              <a:shade val="50000"/>
            </a:schemeClr>
          </a:lnRef>
          <a:fillRef idx="1">
            <a:schemeClr val="accent1"/>
          </a:fillRef>
          <a:effectRef idx="0">
            <a:schemeClr val="accent1"/>
          </a:effectRef>
          <a:fontRef idx="minor"/>
        </p:style>
      </p:sp>
      <p:grpSp>
        <p:nvGrpSpPr>
          <p:cNvPr id="669" name="Group 498"/>
          <p:cNvGrpSpPr/>
          <p:nvPr/>
        </p:nvGrpSpPr>
        <p:grpSpPr>
          <a:xfrm>
            <a:off x="6543720" y="2921760"/>
            <a:ext cx="3600" cy="379440"/>
            <a:chOff x="6543720" y="2921760"/>
            <a:chExt cx="3600" cy="379440"/>
          </a:xfrm>
        </p:grpSpPr>
        <p:sp>
          <p:nvSpPr>
            <p:cNvPr id="670" name="CustomShape 499"/>
            <p:cNvSpPr/>
            <p:nvPr/>
          </p:nvSpPr>
          <p:spPr>
            <a:xfrm flipV="1">
              <a:off x="6543720" y="2921400"/>
              <a:ext cx="360" cy="14724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1" name="CustomShape 500"/>
            <p:cNvSpPr/>
            <p:nvPr/>
          </p:nvSpPr>
          <p:spPr>
            <a:xfrm>
              <a:off x="6546960" y="3153960"/>
              <a:ext cx="360" cy="14724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672" name="Group 501"/>
          <p:cNvGrpSpPr/>
          <p:nvPr/>
        </p:nvGrpSpPr>
        <p:grpSpPr>
          <a:xfrm>
            <a:off x="11233440" y="5608080"/>
            <a:ext cx="3600" cy="379080"/>
            <a:chOff x="11233440" y="5608080"/>
            <a:chExt cx="3600" cy="379080"/>
          </a:xfrm>
        </p:grpSpPr>
        <p:sp>
          <p:nvSpPr>
            <p:cNvPr id="673" name="CustomShape 502"/>
            <p:cNvSpPr/>
            <p:nvPr/>
          </p:nvSpPr>
          <p:spPr>
            <a:xfrm flipV="1">
              <a:off x="11233440" y="5607720"/>
              <a:ext cx="360" cy="14724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4" name="CustomShape 503"/>
            <p:cNvSpPr/>
            <p:nvPr/>
          </p:nvSpPr>
          <p:spPr>
            <a:xfrm>
              <a:off x="11236680" y="5839920"/>
              <a:ext cx="360" cy="14724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sp>
        <p:nvSpPr>
          <p:cNvPr id="675" name="CustomShape 50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09090E6-D108-4F33-AA87-8B745EEC7C84}"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9">
                                  <p:stCondLst>
                                    <p:cond delay="0"/>
                                  </p:stCondLst>
                                  <p:childTnLst>
                                    <p:set>
                                      <p:cBhvr>
                                        <p:cTn id="54" dur="1" fill="hold">
                                          <p:stCondLst>
                                            <p:cond delay="0"/>
                                          </p:stCondLst>
                                        </p:cTn>
                                        <p:tgtEl>
                                          <p:spTgt spid="137">
                                            <p:txEl>
                                              <p:pRg st="0" end="0"/>
                                            </p:txEl>
                                          </p:spTgt>
                                        </p:tgtEl>
                                        <p:attrNameLst>
                                          <p:attrName>style.visibility</p:attrName>
                                        </p:attrNameLst>
                                      </p:cBhvr>
                                      <p:to>
                                        <p:strVal val="visible"/>
                                      </p:to>
                                    </p:set>
                                    <p:animEffect filter="dissolve" transition="in">
                                      <p:cBhvr additive="repl">
                                        <p:cTn id="55" dur="500"/>
                                        <p:tgtEl>
                                          <p:spTgt spid="137">
                                            <p:txEl>
                                              <p:pRg st="0" end="0"/>
                                            </p:txEl>
                                          </p:spTgt>
                                        </p:tgtEl>
                                      </p:cBhvr>
                                    </p:animEffect>
                                  </p:childTnLst>
                                </p:cTn>
                              </p:par>
                              <p:par>
                                <p:cTn id="56" nodeType="withEffect" fill="hold" presetClass="entr" presetID="22" presetSubtype="2">
                                  <p:stCondLst>
                                    <p:cond delay="0"/>
                                  </p:stCondLst>
                                  <p:childTnLst>
                                    <p:set>
                                      <p:cBhvr>
                                        <p:cTn id="57" dur="1" fill="hold">
                                          <p:stCondLst>
                                            <p:cond delay="0"/>
                                          </p:stCondLst>
                                        </p:cTn>
                                        <p:tgtEl>
                                          <p:spTgt spid="534"/>
                                        </p:tgtEl>
                                        <p:attrNameLst>
                                          <p:attrName>style.visibility</p:attrName>
                                        </p:attrNameLst>
                                      </p:cBhvr>
                                      <p:to>
                                        <p:strVal val="visible"/>
                                      </p:to>
                                    </p:set>
                                    <p:animEffect filter="wipe(right)" transition="in">
                                      <p:cBhvr additive="repl">
                                        <p:cTn id="58" dur="500"/>
                                        <p:tgtEl>
                                          <p:spTgt spid="534"/>
                                        </p:tgtEl>
                                      </p:cBhvr>
                                    </p:animEffect>
                                  </p:childTnLst>
                                </p:cTn>
                              </p:par>
                              <p:par>
                                <p:cTn id="59" nodeType="withEffect" fill="hold" presetClass="entr" presetID="22" presetSubtype="8">
                                  <p:stCondLst>
                                    <p:cond delay="0"/>
                                  </p:stCondLst>
                                  <p:childTnLst>
                                    <p:set>
                                      <p:cBhvr>
                                        <p:cTn id="60" dur="1" fill="hold">
                                          <p:stCondLst>
                                            <p:cond delay="0"/>
                                          </p:stCondLst>
                                        </p:cTn>
                                        <p:tgtEl>
                                          <p:spTgt spid="544"/>
                                        </p:tgtEl>
                                        <p:attrNameLst>
                                          <p:attrName>style.visibility</p:attrName>
                                        </p:attrNameLst>
                                      </p:cBhvr>
                                      <p:to>
                                        <p:strVal val="visible"/>
                                      </p:to>
                                    </p:set>
                                    <p:animEffect filter="wipe(left)" transition="in">
                                      <p:cBhvr additive="repl">
                                        <p:cTn id="61" dur="500"/>
                                        <p:tgtEl>
                                          <p:spTgt spid="544"/>
                                        </p:tgtEl>
                                      </p:cBhvr>
                                    </p:animEffect>
                                  </p:childTnLst>
                                </p:cTn>
                              </p:par>
                              <p:par>
                                <p:cTn id="62" nodeType="withEffect" fill="hold" presetClass="entr" presetID="9">
                                  <p:stCondLst>
                                    <p:cond delay="0"/>
                                  </p:stCondLst>
                                  <p:childTnLst>
                                    <p:set>
                                      <p:cBhvr>
                                        <p:cTn id="63" dur="1" fill="hold">
                                          <p:stCondLst>
                                            <p:cond delay="0"/>
                                          </p:stCondLst>
                                        </p:cTn>
                                        <p:tgtEl>
                                          <p:spTgt spid="137">
                                            <p:txEl>
                                              <p:pRg st="1" end="1"/>
                                            </p:txEl>
                                          </p:spTgt>
                                        </p:tgtEl>
                                        <p:attrNameLst>
                                          <p:attrName>style.visibility</p:attrName>
                                        </p:attrNameLst>
                                      </p:cBhvr>
                                      <p:to>
                                        <p:strVal val="visible"/>
                                      </p:to>
                                    </p:set>
                                    <p:animEffect filter="dissolve" transition="in">
                                      <p:cBhvr additive="repl">
                                        <p:cTn id="64" dur="500"/>
                                        <p:tgtEl>
                                          <p:spTgt spid="137">
                                            <p:txEl>
                                              <p:pRg st="1" end="1"/>
                                            </p:txEl>
                                          </p:spTgt>
                                        </p:tgtEl>
                                      </p:cBhvr>
                                    </p:animEffect>
                                  </p:childTnLst>
                                </p:cTn>
                              </p:par>
                              <p:par>
                                <p:cTn id="65" nodeType="withEffect" fill="hold" presetClass="entr" presetID="9">
                                  <p:stCondLst>
                                    <p:cond delay="0"/>
                                  </p:stCondLst>
                                  <p:childTnLst>
                                    <p:set>
                                      <p:cBhvr>
                                        <p:cTn id="66" dur="1" fill="hold">
                                          <p:stCondLst>
                                            <p:cond delay="0"/>
                                          </p:stCondLst>
                                        </p:cTn>
                                        <p:tgtEl>
                                          <p:spTgt spid="137">
                                            <p:txEl>
                                              <p:pRg st="2" end="2"/>
                                            </p:txEl>
                                          </p:spTgt>
                                        </p:tgtEl>
                                        <p:attrNameLst>
                                          <p:attrName>style.visibility</p:attrName>
                                        </p:attrNameLst>
                                      </p:cBhvr>
                                      <p:to>
                                        <p:strVal val="visible"/>
                                      </p:to>
                                    </p:set>
                                    <p:animEffect filter="dissolve" transition="in">
                                      <p:cBhvr additive="repl">
                                        <p:cTn id="67" dur="500"/>
                                        <p:tgtEl>
                                          <p:spTgt spid="137">
                                            <p:txEl>
                                              <p:pRg st="2" end="2"/>
                                            </p:txEl>
                                          </p:spTgt>
                                        </p:tgtEl>
                                      </p:cBhvr>
                                    </p:animEffect>
                                  </p:childTnLst>
                                </p:cTn>
                              </p:par>
                              <p:par>
                                <p:cTn id="68" nodeType="withEffect" fill="hold" presetClass="entr" presetID="9">
                                  <p:stCondLst>
                                    <p:cond delay="0"/>
                                  </p:stCondLst>
                                  <p:childTnLst>
                                    <p:set>
                                      <p:cBhvr>
                                        <p:cTn id="69" dur="1" fill="hold">
                                          <p:stCondLst>
                                            <p:cond delay="0"/>
                                          </p:stCondLst>
                                        </p:cTn>
                                        <p:tgtEl>
                                          <p:spTgt spid="669"/>
                                        </p:tgtEl>
                                        <p:attrNameLst>
                                          <p:attrName>style.visibility</p:attrName>
                                        </p:attrNameLst>
                                      </p:cBhvr>
                                      <p:to>
                                        <p:strVal val="visible"/>
                                      </p:to>
                                    </p:set>
                                    <p:animEffect filter="dissolve" transition="in">
                                      <p:cBhvr additive="repl">
                                        <p:cTn id="70" dur="500"/>
                                        <p:tgtEl>
                                          <p:spTgt spid="669"/>
                                        </p:tgtEl>
                                      </p:cBhvr>
                                    </p:animEffect>
                                  </p:childTnLst>
                                </p:cTn>
                              </p:par>
                              <p:par>
                                <p:cTn id="71" nodeType="withEffect" fill="hold" presetClass="entr" presetID="9">
                                  <p:stCondLst>
                                    <p:cond delay="0"/>
                                  </p:stCondLst>
                                  <p:childTnLst>
                                    <p:set>
                                      <p:cBhvr>
                                        <p:cTn id="72" dur="1" fill="hold">
                                          <p:stCondLst>
                                            <p:cond delay="0"/>
                                          </p:stCondLst>
                                        </p:cTn>
                                        <p:tgtEl>
                                          <p:spTgt spid="672"/>
                                        </p:tgtEl>
                                        <p:attrNameLst>
                                          <p:attrName>style.visibility</p:attrName>
                                        </p:attrNameLst>
                                      </p:cBhvr>
                                      <p:to>
                                        <p:strVal val="visible"/>
                                      </p:to>
                                    </p:set>
                                    <p:animEffect filter="dissolve" transition="in">
                                      <p:cBhvr additive="repl">
                                        <p:cTn id="73" dur="500"/>
                                        <p:tgtEl>
                                          <p:spTgt spid="672"/>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9">
                                  <p:stCondLst>
                                    <p:cond delay="0"/>
                                  </p:stCondLst>
                                  <p:childTnLst>
                                    <p:set>
                                      <p:cBhvr>
                                        <p:cTn id="77" dur="1" fill="hold">
                                          <p:stCondLst>
                                            <p:cond delay="0"/>
                                          </p:stCondLst>
                                        </p:cTn>
                                        <p:tgtEl>
                                          <p:spTgt spid="137">
                                            <p:txEl>
                                              <p:pRg st="3" end="3"/>
                                            </p:txEl>
                                          </p:spTgt>
                                        </p:tgtEl>
                                        <p:attrNameLst>
                                          <p:attrName>style.visibility</p:attrName>
                                        </p:attrNameLst>
                                      </p:cBhvr>
                                      <p:to>
                                        <p:strVal val="visible"/>
                                      </p:to>
                                    </p:set>
                                    <p:animEffect filter="dissolve" transition="in">
                                      <p:cBhvr additive="repl">
                                        <p:cTn id="78" dur="500"/>
                                        <p:tgtEl>
                                          <p:spTgt spid="137">
                                            <p:txEl>
                                              <p:pRg st="3" end="3"/>
                                            </p:txEl>
                                          </p:spTgt>
                                        </p:tgtEl>
                                      </p:cBhvr>
                                    </p:animEffect>
                                  </p:childTnLst>
                                </p:cTn>
                              </p:par>
                            </p:childTnLst>
                          </p:cTn>
                        </p:par>
                        <p:par>
                          <p:cTn id="79" fill="hold">
                            <p:stCondLst>
                              <p:cond delay="500"/>
                            </p:stCondLst>
                            <p:childTnLst>
                              <p:par>
                                <p:cTn id="80" nodeType="afterEffect" fill="hold" presetClass="entr" presetID="9">
                                  <p:stCondLst>
                                    <p:cond delay="0"/>
                                  </p:stCondLst>
                                  <p:childTnLst>
                                    <p:set>
                                      <p:cBhvr>
                                        <p:cTn id="81" dur="1" fill="hold">
                                          <p:stCondLst>
                                            <p:cond delay="0"/>
                                          </p:stCondLst>
                                        </p:cTn>
                                        <p:tgtEl>
                                          <p:spTgt spid="619"/>
                                        </p:tgtEl>
                                        <p:attrNameLst>
                                          <p:attrName>style.visibility</p:attrName>
                                        </p:attrNameLst>
                                      </p:cBhvr>
                                      <p:to>
                                        <p:strVal val="visible"/>
                                      </p:to>
                                    </p:set>
                                    <p:animEffect filter="dissolve" transition="in">
                                      <p:cBhvr additive="repl">
                                        <p:cTn id="82" dur="1000"/>
                                        <p:tgtEl>
                                          <p:spTgt spid="619"/>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9">
                                  <p:stCondLst>
                                    <p:cond delay="0"/>
                                  </p:stCondLst>
                                  <p:childTnLst>
                                    <p:set>
                                      <p:cBhvr>
                                        <p:cTn id="86" dur="1" fill="hold">
                                          <p:stCondLst>
                                            <p:cond delay="0"/>
                                          </p:stCondLst>
                                        </p:cTn>
                                        <p:tgtEl>
                                          <p:spTgt spid="137">
                                            <p:txEl>
                                              <p:pRg st="4" end="4"/>
                                            </p:txEl>
                                          </p:spTgt>
                                        </p:tgtEl>
                                        <p:attrNameLst>
                                          <p:attrName>style.visibility</p:attrName>
                                        </p:attrNameLst>
                                      </p:cBhvr>
                                      <p:to>
                                        <p:strVal val="visible"/>
                                      </p:to>
                                    </p:set>
                                    <p:animEffect filter="dissolve" transition="in">
                                      <p:cBhvr additive="repl">
                                        <p:cTn id="87" dur="500"/>
                                        <p:tgtEl>
                                          <p:spTgt spid="137">
                                            <p:txEl>
                                              <p:pRg st="4" end="4"/>
                                            </p:txEl>
                                          </p:spTgt>
                                        </p:tgtEl>
                                      </p:cBhvr>
                                    </p:animEffect>
                                  </p:childTnLst>
                                </p:cTn>
                              </p:par>
                            </p:childTnLst>
                          </p:cTn>
                        </p:par>
                        <p:par>
                          <p:cTn id="88" fill="hold">
                            <p:stCondLst>
                              <p:cond delay="500"/>
                            </p:stCondLst>
                            <p:childTnLst>
                              <p:par>
                                <p:cTn id="89" nodeType="afterEffect" fill="hold" presetClass="entr" presetID="9">
                                  <p:stCondLst>
                                    <p:cond delay="0"/>
                                  </p:stCondLst>
                                  <p:childTnLst>
                                    <p:set>
                                      <p:cBhvr>
                                        <p:cTn id="90" dur="1" fill="hold">
                                          <p:stCondLst>
                                            <p:cond delay="0"/>
                                          </p:stCondLst>
                                        </p:cTn>
                                        <p:tgtEl>
                                          <p:spTgt spid="668"/>
                                        </p:tgtEl>
                                        <p:attrNameLst>
                                          <p:attrName>style.visibility</p:attrName>
                                        </p:attrNameLst>
                                      </p:cBhvr>
                                      <p:to>
                                        <p:strVal val="visible"/>
                                      </p:to>
                                    </p:set>
                                    <p:animEffect filter="dissolve" transition="in">
                                      <p:cBhvr additive="repl">
                                        <p:cTn id="91" dur="1000"/>
                                        <p:tgtEl>
                                          <p:spTgt spid="668"/>
                                        </p:tgtEl>
                                      </p:cBhvr>
                                    </p:animEffect>
                                  </p:childTnLst>
                                </p:cTn>
                              </p:par>
                              <p:par>
                                <p:cTn id="92" nodeType="withEffect" fill="hold" presetClass="entr" presetID="9">
                                  <p:stCondLst>
                                    <p:cond delay="0"/>
                                  </p:stCondLst>
                                  <p:childTnLst>
                                    <p:set>
                                      <p:cBhvr>
                                        <p:cTn id="93" dur="1" fill="hold">
                                          <p:stCondLst>
                                            <p:cond delay="0"/>
                                          </p:stCondLst>
                                        </p:cTn>
                                        <p:tgtEl>
                                          <p:spTgt spid="137">
                                            <p:txEl>
                                              <p:pRg st="5" end="5"/>
                                            </p:txEl>
                                          </p:spTgt>
                                        </p:tgtEl>
                                        <p:attrNameLst>
                                          <p:attrName>style.visibility</p:attrName>
                                        </p:attrNameLst>
                                      </p:cBhvr>
                                      <p:to>
                                        <p:strVal val="visible"/>
                                      </p:to>
                                    </p:set>
                                    <p:animEffect filter="dissolve" transition="in">
                                      <p:cBhvr additive="repl">
                                        <p:cTn id="94" dur="500"/>
                                        <p:tgtEl>
                                          <p:spTgt spid="137">
                                            <p:txEl>
                                              <p:pRg st="5" end="5"/>
                                            </p:txEl>
                                          </p:spTgt>
                                        </p:tgtEl>
                                      </p:cBhvr>
                                    </p:animEffect>
                                  </p:childTnLst>
                                </p:cTn>
                              </p:par>
                              <p:par>
                                <p:cTn id="95" nodeType="withEffect" fill="hold" presetClass="entr" presetID="9">
                                  <p:stCondLst>
                                    <p:cond delay="0"/>
                                  </p:stCondLst>
                                  <p:childTnLst>
                                    <p:set>
                                      <p:cBhvr>
                                        <p:cTn id="96" dur="1" fill="hold">
                                          <p:stCondLst>
                                            <p:cond delay="0"/>
                                          </p:stCondLst>
                                        </p:cTn>
                                        <p:tgtEl>
                                          <p:spTgt spid="137">
                                            <p:txEl>
                                              <p:pRg st="6" end="6"/>
                                            </p:txEl>
                                          </p:spTgt>
                                        </p:tgtEl>
                                        <p:attrNameLst>
                                          <p:attrName>style.visibility</p:attrName>
                                        </p:attrNameLst>
                                      </p:cBhvr>
                                      <p:to>
                                        <p:strVal val="visible"/>
                                      </p:to>
                                    </p:set>
                                    <p:animEffect filter="dissolve" transition="in">
                                      <p:cBhvr additive="repl">
                                        <p:cTn id="97" dur="500"/>
                                        <p:tgtEl>
                                          <p:spTgt spid="137">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3" name="CustomShape 1"/>
          <p:cNvSpPr/>
          <p:nvPr/>
        </p:nvSpPr>
        <p:spPr>
          <a:xfrm>
            <a:off x="442800" y="230040"/>
            <a:ext cx="11748240" cy="114228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90"/>
                </a:solidFill>
                <a:latin typeface="Calibri Light"/>
              </a:rPr>
              <a:t>ISP: telecommunications or information service?</a:t>
            </a:r>
            <a:endParaRPr b="0" lang="en-US" sz="4400" spc="-1" strike="noStrike">
              <a:latin typeface="Arial"/>
            </a:endParaRPr>
          </a:p>
        </p:txBody>
      </p:sp>
      <p:sp>
        <p:nvSpPr>
          <p:cNvPr id="2664" name="CustomShape 2"/>
          <p:cNvSpPr/>
          <p:nvPr/>
        </p:nvSpPr>
        <p:spPr>
          <a:xfrm>
            <a:off x="390960" y="3052800"/>
            <a:ext cx="11014920" cy="3468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000000"/>
                </a:solidFill>
                <a:latin typeface="Calibri"/>
              </a:rPr>
              <a:t>US Telecommunication Act of 1934 and 1996: </a:t>
            </a:r>
            <a:endParaRPr b="0" lang="en-US" sz="3200" spc="-1" strike="noStrike">
              <a:latin typeface="Arial"/>
            </a:endParaRPr>
          </a:p>
          <a:p>
            <a:pPr lvl="1" marL="695160" indent="-23112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rPr>
              <a:t>Title II: </a:t>
            </a:r>
            <a:r>
              <a:rPr b="0" lang="en-US" sz="2800" spc="-1" strike="noStrike">
                <a:solidFill>
                  <a:srgbClr val="000000"/>
                </a:solidFill>
                <a:latin typeface="Calibri"/>
              </a:rPr>
              <a:t>imposes “common carrier duties” on </a:t>
            </a:r>
            <a:r>
              <a:rPr b="0" i="1" lang="en-US" sz="2800" spc="-1" strike="noStrike">
                <a:solidFill>
                  <a:srgbClr val="c00000"/>
                </a:solidFill>
                <a:latin typeface="Calibri"/>
              </a:rPr>
              <a:t>telecommunications services</a:t>
            </a:r>
            <a:r>
              <a:rPr b="0" lang="en-US" sz="2800" spc="-1" strike="noStrike">
                <a:solidFill>
                  <a:srgbClr val="c00000"/>
                </a:solidFill>
                <a:latin typeface="Calibri"/>
              </a:rPr>
              <a:t>:</a:t>
            </a:r>
            <a:r>
              <a:rPr b="0" lang="en-US" sz="2800" spc="-1" strike="noStrike">
                <a:solidFill>
                  <a:srgbClr val="000000"/>
                </a:solidFill>
                <a:latin typeface="Calibri"/>
              </a:rPr>
              <a:t> reasonable rates, non-discrimination and </a:t>
            </a:r>
            <a:r>
              <a:rPr b="0" i="1" lang="en-US" sz="2800" spc="-1" strike="noStrike">
                <a:solidFill>
                  <a:srgbClr val="000000"/>
                </a:solidFill>
                <a:latin typeface="Calibri"/>
              </a:rPr>
              <a:t>requires</a:t>
            </a:r>
            <a:r>
              <a:rPr b="0" lang="en-US" sz="2800" spc="-1" strike="noStrike">
                <a:solidFill>
                  <a:srgbClr val="000000"/>
                </a:solidFill>
                <a:latin typeface="Calibri"/>
              </a:rPr>
              <a:t> </a:t>
            </a:r>
            <a:r>
              <a:rPr b="0" i="1" lang="en-US" sz="2800" spc="-1" strike="noStrike">
                <a:solidFill>
                  <a:srgbClr val="000000"/>
                </a:solidFill>
                <a:latin typeface="Calibri"/>
              </a:rPr>
              <a:t>regulation</a:t>
            </a:r>
            <a:endParaRPr b="0" lang="en-US" sz="2800" spc="-1" strike="noStrike">
              <a:latin typeface="Arial"/>
            </a:endParaRPr>
          </a:p>
          <a:p>
            <a:pPr lvl="1" marL="695160" indent="-23112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rPr>
              <a:t>Title I: </a:t>
            </a:r>
            <a:r>
              <a:rPr b="0" lang="en-US" sz="2800" spc="-1" strike="noStrike">
                <a:solidFill>
                  <a:srgbClr val="000000"/>
                </a:solidFill>
                <a:latin typeface="Calibri"/>
              </a:rPr>
              <a:t>applies to </a:t>
            </a:r>
            <a:r>
              <a:rPr b="0" i="1" lang="en-US" sz="2800" spc="-1" strike="noStrike">
                <a:solidFill>
                  <a:srgbClr val="c00000"/>
                </a:solidFill>
                <a:latin typeface="Calibri"/>
              </a:rPr>
              <a:t>information services: </a:t>
            </a:r>
            <a:endParaRPr b="0" lang="en-US" sz="2800" spc="-1" strike="noStrike">
              <a:latin typeface="Arial"/>
            </a:endParaRPr>
          </a:p>
          <a:p>
            <a:pPr lvl="2" marL="1143000" indent="-22788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no common carrier duties (</a:t>
            </a:r>
            <a:r>
              <a:rPr b="0" i="1" lang="en-US" sz="2800" spc="-1" strike="noStrike">
                <a:solidFill>
                  <a:srgbClr val="000000"/>
                </a:solidFill>
                <a:latin typeface="Calibri"/>
              </a:rPr>
              <a:t>not regulated</a:t>
            </a:r>
            <a:r>
              <a:rPr b="0" lang="en-US" sz="2800" spc="-1" strike="noStrike">
                <a:solidFill>
                  <a:srgbClr val="000000"/>
                </a:solidFill>
                <a:latin typeface="Calibri"/>
              </a:rPr>
              <a:t>)</a:t>
            </a:r>
            <a:endParaRPr b="0" lang="en-US" sz="2800" spc="-1" strike="noStrike">
              <a:latin typeface="Arial"/>
            </a:endParaRPr>
          </a:p>
          <a:p>
            <a:pPr lvl="2" marL="1143000" indent="-22788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but grants FCC authority  “… as may be necessary in the execution of its functions” </a:t>
            </a:r>
            <a:endParaRPr b="0" lang="en-US" sz="2800" spc="-1" strike="noStrike">
              <a:latin typeface="Arial"/>
            </a:endParaRPr>
          </a:p>
        </p:txBody>
      </p:sp>
      <p:sp>
        <p:nvSpPr>
          <p:cNvPr id="2665" name="CustomShape 3"/>
          <p:cNvSpPr/>
          <p:nvPr/>
        </p:nvSpPr>
        <p:spPr>
          <a:xfrm>
            <a:off x="524520" y="1358280"/>
            <a:ext cx="10541880" cy="13935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ea typeface="DejaVu Sans"/>
              </a:rPr>
              <a:t>Is an ISP a “telecommunications service” or an “information service” provider?</a:t>
            </a:r>
            <a:endParaRPr b="0" lang="en-US" sz="3200" spc="-1" strike="noStrike">
              <a:latin typeface="Arial"/>
            </a:endParaRPr>
          </a:p>
          <a:p>
            <a:pPr marL="520560" indent="-280440">
              <a:lnSpc>
                <a:spcPct val="100000"/>
              </a:lnSpc>
              <a:buClr>
                <a:srgbClr val="0000a3"/>
              </a:buClr>
              <a:buFont typeface="Wingdings" charset="2"/>
              <a:buChar char=""/>
              <a:tabLst>
                <a:tab algn="l" pos="0"/>
              </a:tabLst>
            </a:pPr>
            <a:r>
              <a:rPr b="0" lang="en-US" sz="2800" spc="-1" strike="noStrike">
                <a:solidFill>
                  <a:srgbClr val="000000"/>
                </a:solidFill>
                <a:latin typeface="Calibri"/>
                <a:ea typeface="DejaVu Sans"/>
              </a:rPr>
              <a:t>the answer </a:t>
            </a:r>
            <a:r>
              <a:rPr b="0" i="1" lang="en-US" sz="2800" spc="-1" strike="noStrike">
                <a:solidFill>
                  <a:srgbClr val="000000"/>
                </a:solidFill>
                <a:latin typeface="Calibri"/>
                <a:ea typeface="DejaVu Sans"/>
              </a:rPr>
              <a:t>really</a:t>
            </a:r>
            <a:r>
              <a:rPr b="0" lang="en-US" sz="2800" spc="-1" strike="noStrike">
                <a:solidFill>
                  <a:srgbClr val="000000"/>
                </a:solidFill>
                <a:latin typeface="Calibri"/>
                <a:ea typeface="DejaVu Sans"/>
              </a:rPr>
              <a:t> matters from a regulatory standpoint!</a:t>
            </a:r>
            <a:endParaRPr b="0" lang="en-US" sz="2800" spc="-1" strike="noStrike">
              <a:latin typeface="Arial"/>
            </a:endParaRPr>
          </a:p>
        </p:txBody>
      </p:sp>
      <p:sp>
        <p:nvSpPr>
          <p:cNvPr id="2666"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FEED4F7-B360-4564-810D-4199520BE396}" type="slidenum">
              <a:rPr b="0" lang="en-US" sz="1100" spc="-1" strike="noStrike">
                <a:solidFill>
                  <a:srgbClr val="404040"/>
                </a:solidFill>
                <a:latin typeface="Calibri"/>
              </a:rPr>
              <a:t>40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52" dur="indefinite" restart="never" nodeType="tmRoot">
          <p:childTnLst>
            <p:seq>
              <p:cTn id="653" dur="indefinite" nodeType="mainSeq">
                <p:childTnLst>
                  <p:par>
                    <p:cTn id="654" fill="hold">
                      <p:stCondLst>
                        <p:cond delay="indefinite"/>
                      </p:stCondLst>
                      <p:childTnLst>
                        <p:par>
                          <p:cTn id="655" fill="hold">
                            <p:stCondLst>
                              <p:cond delay="0"/>
                            </p:stCondLst>
                            <p:childTnLst>
                              <p:par>
                                <p:cTn id="656" nodeType="clickEffect" fill="hold" presetClass="entr" presetID="9">
                                  <p:stCondLst>
                                    <p:cond delay="0"/>
                                  </p:stCondLst>
                                  <p:childTnLst>
                                    <p:set>
                                      <p:cBhvr>
                                        <p:cTn id="657" dur="1" fill="hold">
                                          <p:stCondLst>
                                            <p:cond delay="0"/>
                                          </p:stCondLst>
                                        </p:cTn>
                                        <p:tgtEl>
                                          <p:spTgt spid="2664">
                                            <p:txEl>
                                              <p:pRg st="0" end="0"/>
                                            </p:txEl>
                                          </p:spTgt>
                                        </p:tgtEl>
                                        <p:attrNameLst>
                                          <p:attrName>style.visibility</p:attrName>
                                        </p:attrNameLst>
                                      </p:cBhvr>
                                      <p:to>
                                        <p:strVal val="visible"/>
                                      </p:to>
                                    </p:set>
                                    <p:animEffect filter="dissolve" transition="in">
                                      <p:cBhvr additive="repl">
                                        <p:cTn id="658" dur="500"/>
                                        <p:tgtEl>
                                          <p:spTgt spid="2664">
                                            <p:txEl>
                                              <p:pRg st="0" end="0"/>
                                            </p:txEl>
                                          </p:spTgt>
                                        </p:tgtEl>
                                      </p:cBhvr>
                                    </p:animEffect>
                                  </p:childTnLst>
                                </p:cTn>
                              </p:par>
                              <p:par>
                                <p:cTn id="659" nodeType="withEffect" fill="hold" presetClass="entr" presetID="9">
                                  <p:stCondLst>
                                    <p:cond delay="0"/>
                                  </p:stCondLst>
                                  <p:childTnLst>
                                    <p:set>
                                      <p:cBhvr>
                                        <p:cTn id="660" dur="1" fill="hold">
                                          <p:stCondLst>
                                            <p:cond delay="0"/>
                                          </p:stCondLst>
                                        </p:cTn>
                                        <p:tgtEl>
                                          <p:spTgt spid="2664">
                                            <p:txEl>
                                              <p:pRg st="1" end="1"/>
                                            </p:txEl>
                                          </p:spTgt>
                                        </p:tgtEl>
                                        <p:attrNameLst>
                                          <p:attrName>style.visibility</p:attrName>
                                        </p:attrNameLst>
                                      </p:cBhvr>
                                      <p:to>
                                        <p:strVal val="visible"/>
                                      </p:to>
                                    </p:set>
                                    <p:animEffect filter="dissolve" transition="in">
                                      <p:cBhvr additive="repl">
                                        <p:cTn id="661" dur="500"/>
                                        <p:tgtEl>
                                          <p:spTgt spid="2664">
                                            <p:txEl>
                                              <p:pRg st="1" end="1"/>
                                            </p:txEl>
                                          </p:spTgt>
                                        </p:tgtEl>
                                      </p:cBhvr>
                                    </p:animEffect>
                                  </p:childTnLst>
                                </p:cTn>
                              </p:par>
                              <p:par>
                                <p:cTn id="662" nodeType="withEffect" fill="hold" presetClass="entr" presetID="9">
                                  <p:stCondLst>
                                    <p:cond delay="0"/>
                                  </p:stCondLst>
                                  <p:childTnLst>
                                    <p:set>
                                      <p:cBhvr>
                                        <p:cTn id="663" dur="1" fill="hold">
                                          <p:stCondLst>
                                            <p:cond delay="0"/>
                                          </p:stCondLst>
                                        </p:cTn>
                                        <p:tgtEl>
                                          <p:spTgt spid="2664">
                                            <p:txEl>
                                              <p:pRg st="2" end="2"/>
                                            </p:txEl>
                                          </p:spTgt>
                                        </p:tgtEl>
                                        <p:attrNameLst>
                                          <p:attrName>style.visibility</p:attrName>
                                        </p:attrNameLst>
                                      </p:cBhvr>
                                      <p:to>
                                        <p:strVal val="visible"/>
                                      </p:to>
                                    </p:set>
                                    <p:animEffect filter="dissolve" transition="in">
                                      <p:cBhvr additive="repl">
                                        <p:cTn id="664" dur="500"/>
                                        <p:tgtEl>
                                          <p:spTgt spid="2664">
                                            <p:txEl>
                                              <p:pRg st="2" end="2"/>
                                            </p:txEl>
                                          </p:spTgt>
                                        </p:tgtEl>
                                      </p:cBhvr>
                                    </p:animEffect>
                                  </p:childTnLst>
                                </p:cTn>
                              </p:par>
                              <p:par>
                                <p:cTn id="665" nodeType="withEffect" fill="hold" presetClass="entr" presetID="9">
                                  <p:stCondLst>
                                    <p:cond delay="0"/>
                                  </p:stCondLst>
                                  <p:childTnLst>
                                    <p:set>
                                      <p:cBhvr>
                                        <p:cTn id="666" dur="1" fill="hold">
                                          <p:stCondLst>
                                            <p:cond delay="0"/>
                                          </p:stCondLst>
                                        </p:cTn>
                                        <p:tgtEl>
                                          <p:spTgt spid="2664">
                                            <p:txEl>
                                              <p:pRg st="3" end="3"/>
                                            </p:txEl>
                                          </p:spTgt>
                                        </p:tgtEl>
                                        <p:attrNameLst>
                                          <p:attrName>style.visibility</p:attrName>
                                        </p:attrNameLst>
                                      </p:cBhvr>
                                      <p:to>
                                        <p:strVal val="visible"/>
                                      </p:to>
                                    </p:set>
                                    <p:animEffect filter="dissolve" transition="in">
                                      <p:cBhvr additive="repl">
                                        <p:cTn id="667" dur="500"/>
                                        <p:tgtEl>
                                          <p:spTgt spid="2664">
                                            <p:txEl>
                                              <p:pRg st="3" end="3"/>
                                            </p:txEl>
                                          </p:spTgt>
                                        </p:tgtEl>
                                      </p:cBhvr>
                                    </p:animEffect>
                                  </p:childTnLst>
                                </p:cTn>
                              </p:par>
                              <p:par>
                                <p:cTn id="668" nodeType="withEffect" fill="hold" presetClass="entr" presetID="9">
                                  <p:stCondLst>
                                    <p:cond delay="0"/>
                                  </p:stCondLst>
                                  <p:childTnLst>
                                    <p:set>
                                      <p:cBhvr>
                                        <p:cTn id="669" dur="1" fill="hold">
                                          <p:stCondLst>
                                            <p:cond delay="0"/>
                                          </p:stCondLst>
                                        </p:cTn>
                                        <p:tgtEl>
                                          <p:spTgt spid="2664">
                                            <p:txEl>
                                              <p:pRg st="4" end="4"/>
                                            </p:txEl>
                                          </p:spTgt>
                                        </p:tgtEl>
                                        <p:attrNameLst>
                                          <p:attrName>style.visibility</p:attrName>
                                        </p:attrNameLst>
                                      </p:cBhvr>
                                      <p:to>
                                        <p:strVal val="visible"/>
                                      </p:to>
                                    </p:set>
                                    <p:animEffect filter="dissolve" transition="in">
                                      <p:cBhvr additive="repl">
                                        <p:cTn id="670" dur="500"/>
                                        <p:tgtEl>
                                          <p:spTgt spid="266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7"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sp>
        <p:nvSpPr>
          <p:cNvPr id="2668" name="CustomShape 2"/>
          <p:cNvSpPr/>
          <p:nvPr/>
        </p:nvSpPr>
        <p:spPr>
          <a:xfrm>
            <a:off x="570240" y="1428120"/>
            <a:ext cx="6617520" cy="519660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datagram format</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addressing</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IPv6</a:t>
            </a:r>
            <a:endParaRPr b="0" lang="en-US" sz="2800" spc="-1" strike="noStrike">
              <a:latin typeface="Arial"/>
            </a:endParaRPr>
          </a:p>
        </p:txBody>
      </p:sp>
      <p:pic>
        <p:nvPicPr>
          <p:cNvPr id="2669"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2670" name="CustomShape 3"/>
          <p:cNvSpPr/>
          <p:nvPr/>
        </p:nvSpPr>
        <p:spPr>
          <a:xfrm>
            <a:off x="6186600" y="4277160"/>
            <a:ext cx="6004800" cy="193716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2671"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B2C53028-1DD4-40B8-B2F6-A3F198C40FE8}" type="slidenum">
              <a:rPr b="0" lang="en-US" sz="1100" spc="-1" strike="noStrike">
                <a:solidFill>
                  <a:srgbClr val="404040"/>
                </a:solidFill>
                <a:latin typeface="Calibri"/>
              </a:rPr>
              <a:t>41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2"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Network Layer: Internet</a:t>
            </a:r>
            <a:endParaRPr b="0" lang="en-US" sz="4400" spc="-1" strike="noStrike">
              <a:latin typeface="Arial"/>
            </a:endParaRPr>
          </a:p>
        </p:txBody>
      </p:sp>
      <p:sp>
        <p:nvSpPr>
          <p:cNvPr id="2673" name="CustomShape 2"/>
          <p:cNvSpPr/>
          <p:nvPr/>
        </p:nvSpPr>
        <p:spPr>
          <a:xfrm>
            <a:off x="3137400" y="2215440"/>
            <a:ext cx="7369920" cy="4075920"/>
          </a:xfrm>
          <a:prstGeom prst="rect">
            <a:avLst/>
          </a:prstGeom>
          <a:solidFill>
            <a:srgbClr val="ffffff"/>
          </a:solidFill>
          <a:ln w="19050">
            <a:solidFill>
              <a:srgbClr val="000000"/>
            </a:solidFill>
            <a:miter/>
          </a:ln>
          <a:effectLst>
            <a:outerShdw algn="bl" blurRad="165100" dir="18900000" dist="37674" rotWithShape="0">
              <a:srgbClr val="000000">
                <a:alpha val="40000"/>
              </a:srgbClr>
            </a:outerShdw>
          </a:effectLst>
        </p:spPr>
        <p:style>
          <a:lnRef idx="0"/>
          <a:fillRef idx="0"/>
          <a:effectRef idx="0"/>
          <a:fontRef idx="minor"/>
        </p:style>
      </p:sp>
      <p:sp>
        <p:nvSpPr>
          <p:cNvPr id="2674" name="CustomShape 3"/>
          <p:cNvSpPr/>
          <p:nvPr/>
        </p:nvSpPr>
        <p:spPr>
          <a:xfrm>
            <a:off x="888480" y="1413720"/>
            <a:ext cx="7533720" cy="437400"/>
          </a:xfrm>
          <a:prstGeom prst="rect">
            <a:avLst/>
          </a:prstGeom>
          <a:noFill/>
          <a:ln w="0">
            <a:noFill/>
          </a:ln>
        </p:spPr>
        <p:style>
          <a:lnRef idx="0"/>
          <a:fillRef idx="0"/>
          <a:effectRef idx="0"/>
          <a:fontRef idx="minor"/>
        </p:style>
        <p:txBody>
          <a:bodyPr lIns="90000" rIns="90000" tIns="45000" bIns="45000">
            <a:noAutofit/>
          </a:bodyPr>
          <a:p>
            <a:pPr marL="343080" indent="-342360">
              <a:lnSpc>
                <a:spcPct val="85000"/>
              </a:lnSpc>
              <a:spcBef>
                <a:spcPts val="641"/>
              </a:spcBef>
              <a:tabLst>
                <a:tab algn="l" pos="0"/>
              </a:tabLst>
            </a:pPr>
            <a:r>
              <a:rPr b="0" lang="en-US" sz="3200" spc="-1" strike="noStrike">
                <a:solidFill>
                  <a:srgbClr val="000000"/>
                </a:solidFill>
                <a:latin typeface="Calibri"/>
                <a:ea typeface="ＭＳ Ｐゴシック"/>
              </a:rPr>
              <a:t>host, router network layer functions:</a:t>
            </a:r>
            <a:endParaRPr b="0" lang="en-US" sz="3200" spc="-1" strike="noStrike">
              <a:latin typeface="Arial"/>
            </a:endParaRPr>
          </a:p>
        </p:txBody>
      </p:sp>
      <p:sp>
        <p:nvSpPr>
          <p:cNvPr id="2675" name="Line 4"/>
          <p:cNvSpPr/>
          <p:nvPr/>
        </p:nvSpPr>
        <p:spPr>
          <a:xfrm flipV="1">
            <a:off x="3127680" y="5768640"/>
            <a:ext cx="7395120" cy="10800"/>
          </a:xfrm>
          <a:prstGeom prst="line">
            <a:avLst/>
          </a:prstGeom>
          <a:ln w="19050">
            <a:solidFill>
              <a:srgbClr val="000000"/>
            </a:solidFill>
            <a:round/>
          </a:ln>
        </p:spPr>
        <p:style>
          <a:lnRef idx="0"/>
          <a:fillRef idx="0"/>
          <a:effectRef idx="0"/>
          <a:fontRef idx="minor"/>
        </p:style>
      </p:sp>
      <p:sp>
        <p:nvSpPr>
          <p:cNvPr id="2676" name="Line 5"/>
          <p:cNvSpPr/>
          <p:nvPr/>
        </p:nvSpPr>
        <p:spPr>
          <a:xfrm flipV="1">
            <a:off x="3156120" y="5244840"/>
            <a:ext cx="7366680" cy="10440"/>
          </a:xfrm>
          <a:prstGeom prst="line">
            <a:avLst/>
          </a:prstGeom>
          <a:ln w="19050">
            <a:solidFill>
              <a:srgbClr val="000000"/>
            </a:solidFill>
            <a:round/>
          </a:ln>
        </p:spPr>
        <p:style>
          <a:lnRef idx="0"/>
          <a:fillRef idx="0"/>
          <a:effectRef idx="0"/>
          <a:fontRef idx="minor"/>
        </p:style>
      </p:sp>
      <p:grpSp>
        <p:nvGrpSpPr>
          <p:cNvPr id="2677" name="Group 6"/>
          <p:cNvGrpSpPr/>
          <p:nvPr/>
        </p:nvGrpSpPr>
        <p:grpSpPr>
          <a:xfrm>
            <a:off x="7184520" y="2927880"/>
            <a:ext cx="3136320" cy="1275480"/>
            <a:chOff x="7184520" y="2927880"/>
            <a:chExt cx="3136320" cy="1275480"/>
          </a:xfrm>
        </p:grpSpPr>
        <p:sp>
          <p:nvSpPr>
            <p:cNvPr id="2678" name="CustomShape 7"/>
            <p:cNvSpPr/>
            <p:nvPr/>
          </p:nvSpPr>
          <p:spPr>
            <a:xfrm>
              <a:off x="7184520" y="2959560"/>
              <a:ext cx="3136320" cy="1243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79" name="CustomShape 8"/>
            <p:cNvSpPr/>
            <p:nvPr/>
          </p:nvSpPr>
          <p:spPr>
            <a:xfrm>
              <a:off x="7202880" y="2927880"/>
              <a:ext cx="3099240" cy="123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IP protocol</a:t>
              </a:r>
              <a:endParaRPr b="0" lang="en-US" sz="2400" spc="-1" strike="noStrike">
                <a:latin typeface="Arial"/>
              </a:endParaRPr>
            </a:p>
            <a:p>
              <a:pPr marL="216000" indent="-21600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datagram format</a:t>
              </a:r>
              <a:endParaRPr b="0" lang="en-US" sz="1800" spc="-1" strike="noStrike">
                <a:latin typeface="Arial"/>
              </a:endParaRPr>
            </a:p>
            <a:p>
              <a:pPr marL="216000" indent="-21600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addressing</a:t>
              </a:r>
              <a:endParaRPr b="0" lang="en-US" sz="1800" spc="-1" strike="noStrike">
                <a:latin typeface="Arial"/>
              </a:endParaRPr>
            </a:p>
            <a:p>
              <a:pPr marL="216000" indent="-21600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packet handling conventions</a:t>
              </a:r>
              <a:endParaRPr b="0" lang="en-US" sz="1800" spc="-1" strike="noStrike">
                <a:latin typeface="Arial"/>
              </a:endParaRPr>
            </a:p>
          </p:txBody>
        </p:sp>
      </p:grpSp>
      <p:sp>
        <p:nvSpPr>
          <p:cNvPr id="2680" name="CustomShape 9"/>
          <p:cNvSpPr/>
          <p:nvPr/>
        </p:nvSpPr>
        <p:spPr>
          <a:xfrm>
            <a:off x="7723440" y="4279680"/>
            <a:ext cx="2375280" cy="884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81" name="CustomShape 10"/>
          <p:cNvSpPr/>
          <p:nvPr/>
        </p:nvSpPr>
        <p:spPr>
          <a:xfrm>
            <a:off x="7779240" y="4233600"/>
            <a:ext cx="2454840" cy="957960"/>
          </a:xfrm>
          <a:prstGeom prst="rect">
            <a:avLst/>
          </a:prstGeom>
          <a:noFill/>
          <a:ln w="0">
            <a:noFill/>
          </a:ln>
        </p:spPr>
        <p:style>
          <a:lnRef idx="0"/>
          <a:fillRef idx="0"/>
          <a:effectRef idx="0"/>
          <a:fontRef idx="minor"/>
        </p:style>
        <p:txBody>
          <a:bodyPr lIns="90000" rIns="90000" tIns="45000" bIns="45000">
            <a:spAutoFit/>
          </a:bodyPr>
          <a:p>
            <a:pPr>
              <a:lnSpc>
                <a:spcPct val="95000"/>
              </a:lnSpc>
              <a:tabLst>
                <a:tab algn="l" pos="0"/>
              </a:tabLst>
            </a:pPr>
            <a:r>
              <a:rPr b="0" i="1" lang="en-US" sz="2400" spc="-1" strike="noStrike">
                <a:solidFill>
                  <a:srgbClr val="cc0000"/>
                </a:solidFill>
                <a:latin typeface="Calibri"/>
                <a:ea typeface="ＭＳ Ｐゴシック"/>
              </a:rPr>
              <a:t>ICMP protocol</a:t>
            </a:r>
            <a:endParaRPr b="0" lang="en-US" sz="2400" spc="-1" strike="noStrike">
              <a:latin typeface="Arial"/>
            </a:endParaRPr>
          </a:p>
          <a:p>
            <a:pPr marL="216000" indent="-216000">
              <a:lnSpc>
                <a:spcPct val="95000"/>
              </a:lnSpc>
              <a:buClr>
                <a:srgbClr val="000000"/>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error reporting</a:t>
            </a:r>
            <a:endParaRPr b="0" lang="en-US" sz="1800" spc="-1" strike="noStrike">
              <a:latin typeface="Arial"/>
            </a:endParaRPr>
          </a:p>
          <a:p>
            <a:pPr marL="216000" indent="-216000">
              <a:lnSpc>
                <a:spcPct val="95000"/>
              </a:lnSpc>
              <a:buClr>
                <a:srgbClr val="000000"/>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router “signaling”</a:t>
            </a:r>
            <a:endParaRPr b="0" lang="en-US" sz="1800" spc="-1" strike="noStrike">
              <a:latin typeface="Arial"/>
            </a:endParaRPr>
          </a:p>
        </p:txBody>
      </p:sp>
      <p:sp>
        <p:nvSpPr>
          <p:cNvPr id="2682" name="Line 11"/>
          <p:cNvSpPr/>
          <p:nvPr/>
        </p:nvSpPr>
        <p:spPr>
          <a:xfrm flipV="1">
            <a:off x="3156120" y="2825280"/>
            <a:ext cx="7366680" cy="10800"/>
          </a:xfrm>
          <a:prstGeom prst="line">
            <a:avLst/>
          </a:prstGeom>
          <a:ln w="19050">
            <a:solidFill>
              <a:srgbClr val="000000"/>
            </a:solidFill>
            <a:round/>
          </a:ln>
        </p:spPr>
        <p:style>
          <a:lnRef idx="0"/>
          <a:fillRef idx="0"/>
          <a:effectRef idx="0"/>
          <a:fontRef idx="minor"/>
        </p:style>
      </p:sp>
      <p:sp>
        <p:nvSpPr>
          <p:cNvPr id="2683" name="CustomShape 12"/>
          <p:cNvSpPr/>
          <p:nvPr/>
        </p:nvSpPr>
        <p:spPr>
          <a:xfrm>
            <a:off x="5384520" y="2318760"/>
            <a:ext cx="27622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transport layer: TCP, UDP</a:t>
            </a:r>
            <a:endParaRPr b="0" lang="en-US" sz="2000" spc="-1" strike="noStrike">
              <a:latin typeface="Arial"/>
            </a:endParaRPr>
          </a:p>
        </p:txBody>
      </p:sp>
      <p:sp>
        <p:nvSpPr>
          <p:cNvPr id="2684" name="CustomShape 13"/>
          <p:cNvSpPr/>
          <p:nvPr/>
        </p:nvSpPr>
        <p:spPr>
          <a:xfrm>
            <a:off x="6172560" y="5335560"/>
            <a:ext cx="1107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link layer</a:t>
            </a:r>
            <a:endParaRPr b="0" lang="en-US" sz="2000" spc="-1" strike="noStrike">
              <a:latin typeface="Arial"/>
            </a:endParaRPr>
          </a:p>
        </p:txBody>
      </p:sp>
      <p:sp>
        <p:nvSpPr>
          <p:cNvPr id="2685" name="CustomShape 14"/>
          <p:cNvSpPr/>
          <p:nvPr/>
        </p:nvSpPr>
        <p:spPr>
          <a:xfrm>
            <a:off x="6056640" y="5844600"/>
            <a:ext cx="15598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physical layer</a:t>
            </a:r>
            <a:endParaRPr b="0" lang="en-US" sz="2000" spc="-1" strike="noStrike">
              <a:latin typeface="Arial"/>
            </a:endParaRPr>
          </a:p>
        </p:txBody>
      </p:sp>
      <p:sp>
        <p:nvSpPr>
          <p:cNvPr id="2686" name="CustomShape 15"/>
          <p:cNvSpPr/>
          <p:nvPr/>
        </p:nvSpPr>
        <p:spPr>
          <a:xfrm>
            <a:off x="1675800" y="3619080"/>
            <a:ext cx="1383120" cy="9432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800" spc="-1" strike="noStrike">
                <a:solidFill>
                  <a:srgbClr val="cc0000"/>
                </a:solidFill>
                <a:latin typeface="Calibri"/>
                <a:ea typeface="ＭＳ Ｐゴシック"/>
              </a:rPr>
              <a:t>network</a:t>
            </a:r>
            <a:endParaRPr b="0" lang="en-US" sz="2800" spc="-1" strike="noStrike">
              <a:latin typeface="Arial"/>
            </a:endParaRPr>
          </a:p>
          <a:p>
            <a:pPr algn="r">
              <a:lnSpc>
                <a:spcPct val="100000"/>
              </a:lnSpc>
              <a:tabLst>
                <a:tab algn="l" pos="0"/>
              </a:tabLst>
            </a:pPr>
            <a:r>
              <a:rPr b="0" lang="en-US" sz="2800" spc="-1" strike="noStrike">
                <a:solidFill>
                  <a:srgbClr val="cc0000"/>
                </a:solidFill>
                <a:latin typeface="Calibri"/>
                <a:ea typeface="ＭＳ Ｐゴシック"/>
              </a:rPr>
              <a:t>layer</a:t>
            </a:r>
            <a:endParaRPr b="0" lang="en-US" sz="2800" spc="-1" strike="noStrike">
              <a:latin typeface="Arial"/>
            </a:endParaRPr>
          </a:p>
        </p:txBody>
      </p:sp>
      <p:sp>
        <p:nvSpPr>
          <p:cNvPr id="2687" name="Line 16"/>
          <p:cNvSpPr/>
          <p:nvPr/>
        </p:nvSpPr>
        <p:spPr>
          <a:xfrm flipV="1">
            <a:off x="2880000" y="2845440"/>
            <a:ext cx="360" cy="743040"/>
          </a:xfrm>
          <a:prstGeom prst="line">
            <a:avLst/>
          </a:prstGeom>
          <a:ln w="28575">
            <a:solidFill>
              <a:srgbClr val="cc0000"/>
            </a:solidFill>
            <a:round/>
            <a:tailEnd len="med" type="triangle" w="med"/>
          </a:ln>
        </p:spPr>
        <p:style>
          <a:lnRef idx="0"/>
          <a:fillRef idx="0"/>
          <a:effectRef idx="0"/>
          <a:fontRef idx="minor"/>
        </p:style>
      </p:sp>
      <p:sp>
        <p:nvSpPr>
          <p:cNvPr id="2688" name="Line 17"/>
          <p:cNvSpPr/>
          <p:nvPr/>
        </p:nvSpPr>
        <p:spPr>
          <a:xfrm>
            <a:off x="2894400" y="4512600"/>
            <a:ext cx="360" cy="742680"/>
          </a:xfrm>
          <a:prstGeom prst="line">
            <a:avLst/>
          </a:prstGeom>
          <a:ln w="28575">
            <a:solidFill>
              <a:srgbClr val="cc0000"/>
            </a:solidFill>
            <a:round/>
            <a:tailEnd len="med" type="triangle" w="med"/>
          </a:ln>
        </p:spPr>
        <p:style>
          <a:lnRef idx="0"/>
          <a:fillRef idx="0"/>
          <a:effectRef idx="0"/>
          <a:fontRef idx="minor"/>
        </p:style>
      </p:sp>
      <p:grpSp>
        <p:nvGrpSpPr>
          <p:cNvPr id="2689" name="Group 18"/>
          <p:cNvGrpSpPr/>
          <p:nvPr/>
        </p:nvGrpSpPr>
        <p:grpSpPr>
          <a:xfrm>
            <a:off x="3407760" y="3093480"/>
            <a:ext cx="3644640" cy="1987560"/>
            <a:chOff x="3407760" y="3093480"/>
            <a:chExt cx="3644640" cy="1987560"/>
          </a:xfrm>
        </p:grpSpPr>
        <p:grpSp>
          <p:nvGrpSpPr>
            <p:cNvPr id="2690" name="Group 19"/>
            <p:cNvGrpSpPr/>
            <p:nvPr/>
          </p:nvGrpSpPr>
          <p:grpSpPr>
            <a:xfrm>
              <a:off x="5742360" y="3657600"/>
              <a:ext cx="1310040" cy="1170720"/>
              <a:chOff x="5742360" y="3657600"/>
              <a:chExt cx="1310040" cy="1170720"/>
            </a:xfrm>
          </p:grpSpPr>
          <p:sp>
            <p:nvSpPr>
              <p:cNvPr id="2691" name="CustomShape 20"/>
              <p:cNvSpPr/>
              <p:nvPr/>
            </p:nvSpPr>
            <p:spPr>
              <a:xfrm>
                <a:off x="5780880" y="3657600"/>
                <a:ext cx="1194480" cy="11707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92" name="CustomShape 21"/>
              <p:cNvSpPr/>
              <p:nvPr/>
            </p:nvSpPr>
            <p:spPr>
              <a:xfrm>
                <a:off x="5742360" y="3913200"/>
                <a:ext cx="1310040" cy="6998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forwarding</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table</a:t>
                </a:r>
                <a:endParaRPr b="0" lang="en-US" sz="2000" spc="-1" strike="noStrike">
                  <a:latin typeface="Arial"/>
                </a:endParaRPr>
              </a:p>
            </p:txBody>
          </p:sp>
          <p:sp>
            <p:nvSpPr>
              <p:cNvPr id="2693" name="Line 22"/>
              <p:cNvSpPr/>
              <p:nvPr/>
            </p:nvSpPr>
            <p:spPr>
              <a:xfrm>
                <a:off x="5922360" y="3790800"/>
                <a:ext cx="893520" cy="360"/>
              </a:xfrm>
              <a:prstGeom prst="line">
                <a:avLst/>
              </a:prstGeom>
              <a:ln w="19050">
                <a:solidFill>
                  <a:srgbClr val="000000"/>
                </a:solidFill>
                <a:round/>
              </a:ln>
            </p:spPr>
            <p:style>
              <a:lnRef idx="0"/>
              <a:fillRef idx="0"/>
              <a:effectRef idx="0"/>
              <a:fontRef idx="minor"/>
            </p:style>
          </p:sp>
          <p:sp>
            <p:nvSpPr>
              <p:cNvPr id="2694" name="Line 23"/>
              <p:cNvSpPr/>
              <p:nvPr/>
            </p:nvSpPr>
            <p:spPr>
              <a:xfrm>
                <a:off x="5934600" y="3876480"/>
                <a:ext cx="893520" cy="360"/>
              </a:xfrm>
              <a:prstGeom prst="line">
                <a:avLst/>
              </a:prstGeom>
              <a:ln w="19050">
                <a:solidFill>
                  <a:srgbClr val="000000"/>
                </a:solidFill>
                <a:round/>
              </a:ln>
            </p:spPr>
            <p:style>
              <a:lnRef idx="0"/>
              <a:fillRef idx="0"/>
              <a:effectRef idx="0"/>
              <a:fontRef idx="minor"/>
            </p:style>
          </p:sp>
          <p:sp>
            <p:nvSpPr>
              <p:cNvPr id="2695" name="Line 24"/>
              <p:cNvSpPr/>
              <p:nvPr/>
            </p:nvSpPr>
            <p:spPr>
              <a:xfrm>
                <a:off x="5940720" y="3962160"/>
                <a:ext cx="893520" cy="360"/>
              </a:xfrm>
              <a:prstGeom prst="line">
                <a:avLst/>
              </a:prstGeom>
              <a:ln w="19050">
                <a:solidFill>
                  <a:srgbClr val="000000"/>
                </a:solidFill>
                <a:round/>
              </a:ln>
            </p:spPr>
            <p:style>
              <a:lnRef idx="0"/>
              <a:fillRef idx="0"/>
              <a:effectRef idx="0"/>
              <a:fontRef idx="minor"/>
            </p:style>
          </p:sp>
          <p:sp>
            <p:nvSpPr>
              <p:cNvPr id="2696" name="Line 25"/>
              <p:cNvSpPr/>
              <p:nvPr/>
            </p:nvSpPr>
            <p:spPr>
              <a:xfrm>
                <a:off x="5922360" y="4557600"/>
                <a:ext cx="893520" cy="360"/>
              </a:xfrm>
              <a:prstGeom prst="line">
                <a:avLst/>
              </a:prstGeom>
              <a:ln w="19050">
                <a:solidFill>
                  <a:srgbClr val="000000"/>
                </a:solidFill>
                <a:round/>
              </a:ln>
            </p:spPr>
            <p:style>
              <a:lnRef idx="0"/>
              <a:fillRef idx="0"/>
              <a:effectRef idx="0"/>
              <a:fontRef idx="minor"/>
            </p:style>
          </p:sp>
          <p:sp>
            <p:nvSpPr>
              <p:cNvPr id="2697" name="Line 26"/>
              <p:cNvSpPr/>
              <p:nvPr/>
            </p:nvSpPr>
            <p:spPr>
              <a:xfrm>
                <a:off x="5928480" y="4638600"/>
                <a:ext cx="893520" cy="360"/>
              </a:xfrm>
              <a:prstGeom prst="line">
                <a:avLst/>
              </a:prstGeom>
              <a:ln w="19050">
                <a:solidFill>
                  <a:srgbClr val="000000"/>
                </a:solidFill>
                <a:round/>
              </a:ln>
            </p:spPr>
            <p:style>
              <a:lnRef idx="0"/>
              <a:fillRef idx="0"/>
              <a:effectRef idx="0"/>
              <a:fontRef idx="minor"/>
            </p:style>
          </p:sp>
          <p:sp>
            <p:nvSpPr>
              <p:cNvPr id="2698" name="Line 27"/>
              <p:cNvSpPr/>
              <p:nvPr/>
            </p:nvSpPr>
            <p:spPr>
              <a:xfrm>
                <a:off x="5934600" y="4719600"/>
                <a:ext cx="893520" cy="360"/>
              </a:xfrm>
              <a:prstGeom prst="line">
                <a:avLst/>
              </a:prstGeom>
              <a:ln w="19050">
                <a:solidFill>
                  <a:srgbClr val="000000"/>
                </a:solidFill>
                <a:round/>
              </a:ln>
            </p:spPr>
            <p:style>
              <a:lnRef idx="0"/>
              <a:fillRef idx="0"/>
              <a:effectRef idx="0"/>
              <a:fontRef idx="minor"/>
            </p:style>
          </p:sp>
        </p:grpSp>
        <p:sp>
          <p:nvSpPr>
            <p:cNvPr id="2699" name="CustomShape 28"/>
            <p:cNvSpPr/>
            <p:nvPr/>
          </p:nvSpPr>
          <p:spPr>
            <a:xfrm>
              <a:off x="3407760" y="3093480"/>
              <a:ext cx="2047680" cy="19875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700" name="CustomShape 29"/>
            <p:cNvSpPr/>
            <p:nvPr/>
          </p:nvSpPr>
          <p:spPr>
            <a:xfrm>
              <a:off x="3446640" y="3128760"/>
              <a:ext cx="2124360" cy="1827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Path-selection  algorithms: </a:t>
              </a:r>
              <a:r>
                <a:rPr b="0" lang="en-US" sz="2000" spc="-1" strike="noStrike">
                  <a:solidFill>
                    <a:srgbClr val="000000"/>
                  </a:solidFill>
                  <a:latin typeface="Calibri"/>
                  <a:ea typeface="ＭＳ Ｐゴシック"/>
                </a:rPr>
                <a:t>implemented in </a:t>
              </a:r>
              <a:endParaRPr b="0" lang="en-US" sz="2000" spc="-1" strike="noStrike">
                <a:latin typeface="Arial"/>
              </a:endParaRPr>
            </a:p>
            <a:p>
              <a:pPr marL="228600" indent="-17064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routing protocols (OSPF, BGP)</a:t>
              </a:r>
              <a:endParaRPr b="0" lang="en-US" sz="1800" spc="-1" strike="noStrike">
                <a:latin typeface="Arial"/>
              </a:endParaRPr>
            </a:p>
            <a:p>
              <a:pPr marL="228600" indent="-17064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SDN controller</a:t>
              </a:r>
              <a:endParaRPr b="0" lang="en-US" sz="1800" spc="-1" strike="noStrike">
                <a:latin typeface="Arial"/>
              </a:endParaRPr>
            </a:p>
          </p:txBody>
        </p:sp>
        <p:sp>
          <p:nvSpPr>
            <p:cNvPr id="2701" name="CustomShape 30"/>
            <p:cNvSpPr/>
            <p:nvPr/>
          </p:nvSpPr>
          <p:spPr>
            <a:xfrm rot="5400000">
              <a:off x="5729040" y="2922840"/>
              <a:ext cx="478800" cy="867960"/>
            </a:xfrm>
            <a:prstGeom prst="bentArrow">
              <a:avLst>
                <a:gd name="adj1" fmla="val 25000"/>
                <a:gd name="adj2" fmla="val 25000"/>
                <a:gd name="adj3" fmla="val 25000"/>
                <a:gd name="adj4" fmla="val 4375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sp>
        <p:nvSpPr>
          <p:cNvPr id="2702" name="CustomShape 31"/>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C1D42D9-3AE0-4A1E-97F8-6B97DD92888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9">
                                  <p:stCondLst>
                                    <p:cond delay="0"/>
                                  </p:stCondLst>
                                  <p:childTnLst>
                                    <p:set>
                                      <p:cBhvr>
                                        <p:cTn id="676" dur="1" fill="hold">
                                          <p:stCondLst>
                                            <p:cond delay="0"/>
                                          </p:stCondLst>
                                        </p:cTn>
                                        <p:tgtEl>
                                          <p:spTgt spid="2689"/>
                                        </p:tgtEl>
                                        <p:attrNameLst>
                                          <p:attrName>style.visibility</p:attrName>
                                        </p:attrNameLst>
                                      </p:cBhvr>
                                      <p:to>
                                        <p:strVal val="visible"/>
                                      </p:to>
                                    </p:set>
                                    <p:animEffect filter="dissolve" transition="in">
                                      <p:cBhvr additive="repl">
                                        <p:cTn id="677" dur="500"/>
                                        <p:tgtEl>
                                          <p:spTgt spid="2689"/>
                                        </p:tgtEl>
                                      </p:cBhvr>
                                    </p:animEffect>
                                  </p:childTnLst>
                                </p:cTn>
                              </p:par>
                            </p:childTnLst>
                          </p:cTn>
                        </p:par>
                      </p:childTnLst>
                    </p:cTn>
                  </p:par>
                  <p:par>
                    <p:cTn id="678" fill="hold">
                      <p:stCondLst>
                        <p:cond delay="indefinite"/>
                      </p:stCondLst>
                      <p:childTnLst>
                        <p:par>
                          <p:cTn id="679" fill="hold">
                            <p:stCondLst>
                              <p:cond delay="0"/>
                            </p:stCondLst>
                            <p:childTnLst>
                              <p:par>
                                <p:cTn id="680" nodeType="clickEffect" fill="hold" presetClass="entr" presetID="9">
                                  <p:stCondLst>
                                    <p:cond delay="0"/>
                                  </p:stCondLst>
                                  <p:childTnLst>
                                    <p:set>
                                      <p:cBhvr>
                                        <p:cTn id="681" dur="1" fill="hold">
                                          <p:stCondLst>
                                            <p:cond delay="0"/>
                                          </p:stCondLst>
                                        </p:cTn>
                                        <p:tgtEl>
                                          <p:spTgt spid="2677"/>
                                        </p:tgtEl>
                                        <p:attrNameLst>
                                          <p:attrName>style.visibility</p:attrName>
                                        </p:attrNameLst>
                                      </p:cBhvr>
                                      <p:to>
                                        <p:strVal val="visible"/>
                                      </p:to>
                                    </p:set>
                                    <p:animEffect filter="dissolve" transition="in">
                                      <p:cBhvr additive="repl">
                                        <p:cTn id="682" dur="500"/>
                                        <p:tgtEl>
                                          <p:spTgt spid="2677"/>
                                        </p:tgtEl>
                                      </p:cBhvr>
                                    </p:animEffec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9">
                                  <p:stCondLst>
                                    <p:cond delay="0"/>
                                  </p:stCondLst>
                                  <p:childTnLst>
                                    <p:set>
                                      <p:cBhvr>
                                        <p:cTn id="686" dur="1" fill="hold">
                                          <p:stCondLst>
                                            <p:cond delay="0"/>
                                          </p:stCondLst>
                                        </p:cTn>
                                        <p:tgtEl>
                                          <p:spTgt spid="2680"/>
                                        </p:tgtEl>
                                        <p:attrNameLst>
                                          <p:attrName>style.visibility</p:attrName>
                                        </p:attrNameLst>
                                      </p:cBhvr>
                                      <p:to>
                                        <p:strVal val="visible"/>
                                      </p:to>
                                    </p:set>
                                    <p:animEffect filter="dissolve" transition="in">
                                      <p:cBhvr additive="repl">
                                        <p:cTn id="687" dur="500"/>
                                        <p:tgtEl>
                                          <p:spTgt spid="2680"/>
                                        </p:tgtEl>
                                      </p:cBhvr>
                                    </p:animEffect>
                                  </p:childTnLst>
                                </p:cTn>
                              </p:par>
                              <p:par>
                                <p:cTn id="688" nodeType="withEffect" fill="hold" presetClass="entr" presetID="9">
                                  <p:stCondLst>
                                    <p:cond delay="0"/>
                                  </p:stCondLst>
                                  <p:childTnLst>
                                    <p:set>
                                      <p:cBhvr>
                                        <p:cTn id="689" dur="1" fill="hold">
                                          <p:stCondLst>
                                            <p:cond delay="0"/>
                                          </p:stCondLst>
                                        </p:cTn>
                                        <p:tgtEl>
                                          <p:spTgt spid="2681"/>
                                        </p:tgtEl>
                                        <p:attrNameLst>
                                          <p:attrName>style.visibility</p:attrName>
                                        </p:attrNameLst>
                                      </p:cBhvr>
                                      <p:to>
                                        <p:strVal val="visible"/>
                                      </p:to>
                                    </p:set>
                                    <p:animEffect filter="dissolve" transition="in">
                                      <p:cBhvr additive="repl">
                                        <p:cTn id="690" dur="500"/>
                                        <p:tgtEl>
                                          <p:spTgt spid="2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3"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Datagram format</a:t>
            </a:r>
            <a:endParaRPr b="0" lang="en-US" sz="4400" spc="-1" strike="noStrike">
              <a:latin typeface="Arial"/>
            </a:endParaRPr>
          </a:p>
        </p:txBody>
      </p:sp>
      <p:grpSp>
        <p:nvGrpSpPr>
          <p:cNvPr id="2704" name="Group 2"/>
          <p:cNvGrpSpPr/>
          <p:nvPr/>
        </p:nvGrpSpPr>
        <p:grpSpPr>
          <a:xfrm>
            <a:off x="4441320" y="1263240"/>
            <a:ext cx="4039920" cy="5325480"/>
            <a:chOff x="4441320" y="1263240"/>
            <a:chExt cx="4039920" cy="5325480"/>
          </a:xfrm>
        </p:grpSpPr>
        <p:sp>
          <p:nvSpPr>
            <p:cNvPr id="2705" name="CustomShape 3"/>
            <p:cNvSpPr/>
            <p:nvPr/>
          </p:nvSpPr>
          <p:spPr>
            <a:xfrm>
              <a:off x="4522320" y="1784160"/>
              <a:ext cx="3950640" cy="4804560"/>
            </a:xfrm>
            <a:prstGeom prst="rect">
              <a:avLst/>
            </a:prstGeom>
            <a:solidFill>
              <a:srgbClr val="ffffff"/>
            </a:solidFill>
            <a:ln w="19050">
              <a:solidFill>
                <a:srgbClr val="000000"/>
              </a:solidFill>
              <a:miter/>
            </a:ln>
            <a:effectLst>
              <a:outerShdw algn="bl" blurRad="139700" dir="18900000" dist="37674" rotWithShape="0">
                <a:srgbClr val="0000a3">
                  <a:alpha val="40000"/>
                </a:srgbClr>
              </a:outerShdw>
            </a:effectLst>
          </p:spPr>
          <p:style>
            <a:lnRef idx="0"/>
            <a:fillRef idx="0"/>
            <a:effectRef idx="0"/>
            <a:fontRef idx="minor"/>
          </p:style>
        </p:sp>
        <p:sp>
          <p:nvSpPr>
            <p:cNvPr id="2706" name="CustomShape 4"/>
            <p:cNvSpPr/>
            <p:nvPr/>
          </p:nvSpPr>
          <p:spPr>
            <a:xfrm>
              <a:off x="4482360" y="1844280"/>
              <a:ext cx="49788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2707" name="CustomShape 5"/>
            <p:cNvSpPr/>
            <p:nvPr/>
          </p:nvSpPr>
          <p:spPr>
            <a:xfrm>
              <a:off x="6983640" y="1906200"/>
              <a:ext cx="80100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p:txBody>
        </p:sp>
        <p:sp>
          <p:nvSpPr>
            <p:cNvPr id="2708" name="Line 6"/>
            <p:cNvSpPr/>
            <p:nvPr/>
          </p:nvSpPr>
          <p:spPr>
            <a:xfrm>
              <a:off x="4534920" y="2301480"/>
              <a:ext cx="3946320" cy="4680"/>
            </a:xfrm>
            <a:prstGeom prst="line">
              <a:avLst/>
            </a:prstGeom>
            <a:ln w="19050">
              <a:solidFill>
                <a:srgbClr val="000000"/>
              </a:solidFill>
              <a:round/>
            </a:ln>
          </p:spPr>
          <p:style>
            <a:lnRef idx="0"/>
            <a:fillRef idx="0"/>
            <a:effectRef idx="0"/>
            <a:fontRef idx="minor"/>
          </p:style>
        </p:sp>
        <p:sp>
          <p:nvSpPr>
            <p:cNvPr id="2709" name="Line 7"/>
            <p:cNvSpPr/>
            <p:nvPr/>
          </p:nvSpPr>
          <p:spPr>
            <a:xfrm flipV="1">
              <a:off x="6476400" y="1793520"/>
              <a:ext cx="360" cy="506520"/>
            </a:xfrm>
            <a:prstGeom prst="line">
              <a:avLst/>
            </a:prstGeom>
            <a:ln w="19050">
              <a:solidFill>
                <a:srgbClr val="000000"/>
              </a:solidFill>
              <a:round/>
            </a:ln>
          </p:spPr>
          <p:style>
            <a:lnRef idx="0"/>
            <a:fillRef idx="0"/>
            <a:effectRef idx="0"/>
            <a:fontRef idx="minor"/>
          </p:style>
        </p:sp>
        <p:sp>
          <p:nvSpPr>
            <p:cNvPr id="2710" name="CustomShape 8"/>
            <p:cNvSpPr/>
            <p:nvPr/>
          </p:nvSpPr>
          <p:spPr>
            <a:xfrm>
              <a:off x="6019560" y="1263240"/>
              <a:ext cx="85284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sp>
          <p:nvSpPr>
            <p:cNvPr id="2711" name="Line 9"/>
            <p:cNvSpPr/>
            <p:nvPr/>
          </p:nvSpPr>
          <p:spPr>
            <a:xfrm>
              <a:off x="7017840" y="1509120"/>
              <a:ext cx="1427040" cy="5040"/>
            </a:xfrm>
            <a:prstGeom prst="line">
              <a:avLst/>
            </a:prstGeom>
            <a:ln w="19050">
              <a:solidFill>
                <a:srgbClr val="000000"/>
              </a:solidFill>
              <a:round/>
              <a:tailEnd len="med" type="triangle" w="med"/>
            </a:ln>
          </p:spPr>
          <p:style>
            <a:lnRef idx="0"/>
            <a:fillRef idx="0"/>
            <a:effectRef idx="0"/>
            <a:fontRef idx="minor"/>
          </p:style>
        </p:sp>
        <p:sp>
          <p:nvSpPr>
            <p:cNvPr id="2712" name="Line 10"/>
            <p:cNvSpPr/>
            <p:nvPr/>
          </p:nvSpPr>
          <p:spPr>
            <a:xfrm flipH="1">
              <a:off x="4509360" y="1522080"/>
              <a:ext cx="1341720" cy="360"/>
            </a:xfrm>
            <a:prstGeom prst="line">
              <a:avLst/>
            </a:prstGeom>
            <a:ln w="19050">
              <a:solidFill>
                <a:srgbClr val="000000"/>
              </a:solidFill>
              <a:round/>
              <a:tailEnd len="med" type="triangle" w="med"/>
            </a:ln>
          </p:spPr>
          <p:style>
            <a:lnRef idx="0"/>
            <a:fillRef idx="0"/>
            <a:effectRef idx="0"/>
            <a:fontRef idx="minor"/>
          </p:style>
        </p:sp>
        <p:sp>
          <p:nvSpPr>
            <p:cNvPr id="2713" name="CustomShape 11"/>
            <p:cNvSpPr/>
            <p:nvPr/>
          </p:nvSpPr>
          <p:spPr>
            <a:xfrm>
              <a:off x="5471640" y="4971960"/>
              <a:ext cx="2144160" cy="1309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payload 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(variable length,</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typically a TCP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or UDP segment)</a:t>
              </a:r>
              <a:endParaRPr b="0" lang="en-US" sz="2000" spc="-1" strike="noStrike">
                <a:latin typeface="Arial"/>
              </a:endParaRPr>
            </a:p>
          </p:txBody>
        </p:sp>
        <p:sp>
          <p:nvSpPr>
            <p:cNvPr id="2714" name="CustomShape 12"/>
            <p:cNvSpPr/>
            <p:nvPr/>
          </p:nvSpPr>
          <p:spPr>
            <a:xfrm>
              <a:off x="4441320" y="2395440"/>
              <a:ext cx="2152080" cy="3643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16-bit identifier</a:t>
              </a:r>
              <a:endParaRPr b="0" lang="en-US" sz="1800" spc="-1" strike="noStrike">
                <a:latin typeface="Arial"/>
              </a:endParaRPr>
            </a:p>
          </p:txBody>
        </p:sp>
        <p:sp>
          <p:nvSpPr>
            <p:cNvPr id="2715" name="Line 13"/>
            <p:cNvSpPr/>
            <p:nvPr/>
          </p:nvSpPr>
          <p:spPr>
            <a:xfrm>
              <a:off x="4528440" y="3801600"/>
              <a:ext cx="3951360" cy="360"/>
            </a:xfrm>
            <a:prstGeom prst="line">
              <a:avLst/>
            </a:prstGeom>
            <a:ln w="19050">
              <a:solidFill>
                <a:srgbClr val="000000"/>
              </a:solidFill>
              <a:round/>
            </a:ln>
          </p:spPr>
          <p:style>
            <a:lnRef idx="0"/>
            <a:fillRef idx="0"/>
            <a:effectRef idx="0"/>
            <a:fontRef idx="minor"/>
          </p:style>
        </p:sp>
        <p:sp>
          <p:nvSpPr>
            <p:cNvPr id="2716" name="Line 14"/>
            <p:cNvSpPr/>
            <p:nvPr/>
          </p:nvSpPr>
          <p:spPr>
            <a:xfrm>
              <a:off x="4528440" y="4277520"/>
              <a:ext cx="3951360" cy="360"/>
            </a:xfrm>
            <a:prstGeom prst="line">
              <a:avLst/>
            </a:prstGeom>
            <a:ln w="19050">
              <a:solidFill>
                <a:srgbClr val="000000"/>
              </a:solidFill>
              <a:round/>
            </a:ln>
          </p:spPr>
          <p:style>
            <a:lnRef idx="0"/>
            <a:fillRef idx="0"/>
            <a:effectRef idx="0"/>
            <a:fontRef idx="minor"/>
          </p:style>
        </p:sp>
        <p:sp>
          <p:nvSpPr>
            <p:cNvPr id="2717" name="CustomShape 15"/>
            <p:cNvSpPr/>
            <p:nvPr/>
          </p:nvSpPr>
          <p:spPr>
            <a:xfrm>
              <a:off x="6879960" y="2758680"/>
              <a:ext cx="127188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checksum</a:t>
              </a:r>
              <a:endParaRPr b="0" lang="en-US" sz="1800" spc="-1" strike="noStrike">
                <a:latin typeface="Arial"/>
              </a:endParaRPr>
            </a:p>
          </p:txBody>
        </p:sp>
        <p:sp>
          <p:nvSpPr>
            <p:cNvPr id="2718" name="CustomShape 16"/>
            <p:cNvSpPr/>
            <p:nvPr/>
          </p:nvSpPr>
          <p:spPr>
            <a:xfrm>
              <a:off x="4568400" y="2730240"/>
              <a:ext cx="86652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time to</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live</a:t>
              </a:r>
              <a:endParaRPr b="0" lang="en-US" sz="1800" spc="-1" strike="noStrike">
                <a:latin typeface="Arial"/>
              </a:endParaRPr>
            </a:p>
          </p:txBody>
        </p:sp>
        <p:sp>
          <p:nvSpPr>
            <p:cNvPr id="2719" name="CustomShape 17"/>
            <p:cNvSpPr/>
            <p:nvPr/>
          </p:nvSpPr>
          <p:spPr>
            <a:xfrm>
              <a:off x="5455440" y="3409560"/>
              <a:ext cx="201564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source IP address</a:t>
              </a:r>
              <a:endParaRPr b="0" lang="en-US" sz="1800" spc="-1" strike="noStrike">
                <a:latin typeface="Arial"/>
              </a:endParaRPr>
            </a:p>
          </p:txBody>
        </p:sp>
        <p:sp>
          <p:nvSpPr>
            <p:cNvPr id="2720" name="CustomShape 18"/>
            <p:cNvSpPr/>
            <p:nvPr/>
          </p:nvSpPr>
          <p:spPr>
            <a:xfrm>
              <a:off x="4908600" y="1739520"/>
              <a:ext cx="75060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len</a:t>
              </a:r>
              <a:endParaRPr b="0" lang="en-US" sz="1800" spc="-1" strike="noStrike">
                <a:latin typeface="Arial"/>
              </a:endParaRPr>
            </a:p>
          </p:txBody>
        </p:sp>
        <p:sp>
          <p:nvSpPr>
            <p:cNvPr id="2721" name="CustomShape 19"/>
            <p:cNvSpPr/>
            <p:nvPr/>
          </p:nvSpPr>
          <p:spPr>
            <a:xfrm>
              <a:off x="5581440" y="1730160"/>
              <a:ext cx="9032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type of</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service</a:t>
              </a:r>
              <a:endParaRPr b="0" lang="en-US" sz="1800" spc="-1" strike="noStrike">
                <a:latin typeface="Arial"/>
              </a:endParaRPr>
            </a:p>
          </p:txBody>
        </p:sp>
        <p:sp>
          <p:nvSpPr>
            <p:cNvPr id="2722" name="Line 20"/>
            <p:cNvSpPr/>
            <p:nvPr/>
          </p:nvSpPr>
          <p:spPr>
            <a:xfrm flipV="1">
              <a:off x="5581080" y="1788840"/>
              <a:ext cx="360" cy="506160"/>
            </a:xfrm>
            <a:prstGeom prst="line">
              <a:avLst/>
            </a:prstGeom>
            <a:ln w="19050">
              <a:solidFill>
                <a:srgbClr val="000000"/>
              </a:solidFill>
              <a:round/>
            </a:ln>
          </p:spPr>
          <p:style>
            <a:lnRef idx="0"/>
            <a:fillRef idx="0"/>
            <a:effectRef idx="0"/>
            <a:fontRef idx="minor"/>
          </p:style>
        </p:sp>
        <p:sp>
          <p:nvSpPr>
            <p:cNvPr id="2723" name="Line 21"/>
            <p:cNvSpPr/>
            <p:nvPr/>
          </p:nvSpPr>
          <p:spPr>
            <a:xfrm flipV="1">
              <a:off x="4966560" y="1798200"/>
              <a:ext cx="360" cy="506520"/>
            </a:xfrm>
            <a:prstGeom prst="line">
              <a:avLst/>
            </a:prstGeom>
            <a:ln w="19050">
              <a:solidFill>
                <a:srgbClr val="000000"/>
              </a:solidFill>
              <a:round/>
            </a:ln>
          </p:spPr>
          <p:style>
            <a:lnRef idx="0"/>
            <a:fillRef idx="0"/>
            <a:effectRef idx="0"/>
            <a:fontRef idx="minor"/>
          </p:style>
        </p:sp>
        <p:sp>
          <p:nvSpPr>
            <p:cNvPr id="2724" name="Line 22"/>
            <p:cNvSpPr/>
            <p:nvPr/>
          </p:nvSpPr>
          <p:spPr>
            <a:xfrm flipV="1">
              <a:off x="6476400" y="2307960"/>
              <a:ext cx="360" cy="506160"/>
            </a:xfrm>
            <a:prstGeom prst="line">
              <a:avLst/>
            </a:prstGeom>
            <a:ln w="19050">
              <a:solidFill>
                <a:srgbClr val="000000"/>
              </a:solidFill>
              <a:round/>
            </a:ln>
          </p:spPr>
          <p:style>
            <a:lnRef idx="0"/>
            <a:fillRef idx="0"/>
            <a:effectRef idx="0"/>
            <a:fontRef idx="minor"/>
          </p:style>
        </p:sp>
        <p:sp>
          <p:nvSpPr>
            <p:cNvPr id="2725" name="CustomShape 23"/>
            <p:cNvSpPr/>
            <p:nvPr/>
          </p:nvSpPr>
          <p:spPr>
            <a:xfrm>
              <a:off x="6327360" y="2385720"/>
              <a:ext cx="770760" cy="3643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flgs</a:t>
              </a:r>
              <a:endParaRPr b="0" lang="en-US" sz="1800" spc="-1" strike="noStrike">
                <a:latin typeface="Arial"/>
              </a:endParaRPr>
            </a:p>
          </p:txBody>
        </p:sp>
        <p:sp>
          <p:nvSpPr>
            <p:cNvPr id="2726" name="Line 24"/>
            <p:cNvSpPr/>
            <p:nvPr/>
          </p:nvSpPr>
          <p:spPr>
            <a:xfrm flipV="1">
              <a:off x="6942960" y="2298240"/>
              <a:ext cx="360" cy="506520"/>
            </a:xfrm>
            <a:prstGeom prst="line">
              <a:avLst/>
            </a:prstGeom>
            <a:ln w="19050">
              <a:solidFill>
                <a:srgbClr val="000000"/>
              </a:solidFill>
              <a:round/>
            </a:ln>
          </p:spPr>
          <p:style>
            <a:lnRef idx="0"/>
            <a:fillRef idx="0"/>
            <a:effectRef idx="0"/>
            <a:fontRef idx="minor"/>
          </p:style>
        </p:sp>
        <p:sp>
          <p:nvSpPr>
            <p:cNvPr id="2727" name="CustomShape 25"/>
            <p:cNvSpPr/>
            <p:nvPr/>
          </p:nvSpPr>
          <p:spPr>
            <a:xfrm>
              <a:off x="6984720" y="2252520"/>
              <a:ext cx="1428120" cy="6386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fragment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offset</a:t>
              </a:r>
              <a:endParaRPr b="0" lang="en-US" sz="1800" spc="-1" strike="noStrike">
                <a:latin typeface="Arial"/>
              </a:endParaRPr>
            </a:p>
          </p:txBody>
        </p:sp>
        <p:sp>
          <p:nvSpPr>
            <p:cNvPr id="2728" name="Line 26"/>
            <p:cNvSpPr/>
            <p:nvPr/>
          </p:nvSpPr>
          <p:spPr>
            <a:xfrm>
              <a:off x="4528440" y="2810880"/>
              <a:ext cx="3951360" cy="360"/>
            </a:xfrm>
            <a:prstGeom prst="line">
              <a:avLst/>
            </a:prstGeom>
            <a:ln w="19050">
              <a:solidFill>
                <a:srgbClr val="000000"/>
              </a:solidFill>
              <a:round/>
            </a:ln>
          </p:spPr>
          <p:style>
            <a:lnRef idx="0"/>
            <a:fillRef idx="0"/>
            <a:effectRef idx="0"/>
            <a:fontRef idx="minor"/>
          </p:style>
        </p:sp>
        <p:sp>
          <p:nvSpPr>
            <p:cNvPr id="2729" name="Line 27"/>
            <p:cNvSpPr/>
            <p:nvPr/>
          </p:nvSpPr>
          <p:spPr>
            <a:xfrm flipV="1">
              <a:off x="6476400" y="2812680"/>
              <a:ext cx="360" cy="506520"/>
            </a:xfrm>
            <a:prstGeom prst="line">
              <a:avLst/>
            </a:prstGeom>
            <a:ln w="19050">
              <a:solidFill>
                <a:srgbClr val="000000"/>
              </a:solidFill>
              <a:round/>
            </a:ln>
          </p:spPr>
          <p:style>
            <a:lnRef idx="0"/>
            <a:fillRef idx="0"/>
            <a:effectRef idx="0"/>
            <a:fontRef idx="minor"/>
          </p:style>
        </p:sp>
        <p:sp>
          <p:nvSpPr>
            <p:cNvPr id="2730" name="Line 28"/>
            <p:cNvSpPr/>
            <p:nvPr/>
          </p:nvSpPr>
          <p:spPr>
            <a:xfrm>
              <a:off x="4509360" y="3325320"/>
              <a:ext cx="3951360" cy="360"/>
            </a:xfrm>
            <a:prstGeom prst="line">
              <a:avLst/>
            </a:prstGeom>
            <a:ln w="19050">
              <a:solidFill>
                <a:srgbClr val="000000"/>
              </a:solidFill>
              <a:round/>
            </a:ln>
          </p:spPr>
          <p:style>
            <a:lnRef idx="0"/>
            <a:fillRef idx="0"/>
            <a:effectRef idx="0"/>
            <a:fontRef idx="minor"/>
          </p:style>
        </p:sp>
        <p:sp>
          <p:nvSpPr>
            <p:cNvPr id="2731" name="CustomShape 29"/>
            <p:cNvSpPr/>
            <p:nvPr/>
          </p:nvSpPr>
          <p:spPr>
            <a:xfrm>
              <a:off x="5616720" y="2720880"/>
              <a:ext cx="7628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upper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layer</a:t>
              </a:r>
              <a:endParaRPr b="0" lang="en-US" sz="1800" spc="-1" strike="noStrike">
                <a:latin typeface="Arial"/>
              </a:endParaRPr>
            </a:p>
          </p:txBody>
        </p:sp>
        <p:sp>
          <p:nvSpPr>
            <p:cNvPr id="2732" name="Line 30"/>
            <p:cNvSpPr/>
            <p:nvPr/>
          </p:nvSpPr>
          <p:spPr>
            <a:xfrm flipV="1">
              <a:off x="5523840" y="2822040"/>
              <a:ext cx="360" cy="506520"/>
            </a:xfrm>
            <a:prstGeom prst="line">
              <a:avLst/>
            </a:prstGeom>
            <a:ln w="19050">
              <a:solidFill>
                <a:srgbClr val="000000"/>
              </a:solidFill>
              <a:round/>
            </a:ln>
          </p:spPr>
          <p:style>
            <a:lnRef idx="0"/>
            <a:fillRef idx="0"/>
            <a:effectRef idx="0"/>
            <a:fontRef idx="minor"/>
          </p:style>
        </p:sp>
        <p:sp>
          <p:nvSpPr>
            <p:cNvPr id="2733" name="CustomShape 31"/>
            <p:cNvSpPr/>
            <p:nvPr/>
          </p:nvSpPr>
          <p:spPr>
            <a:xfrm>
              <a:off x="5285160" y="3848040"/>
              <a:ext cx="243324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destination IP address</a:t>
              </a:r>
              <a:endParaRPr b="0" lang="en-US" sz="1800" spc="-1" strike="noStrike">
                <a:latin typeface="Arial"/>
              </a:endParaRPr>
            </a:p>
          </p:txBody>
        </p:sp>
        <p:sp>
          <p:nvSpPr>
            <p:cNvPr id="2734" name="Line 32"/>
            <p:cNvSpPr/>
            <p:nvPr/>
          </p:nvSpPr>
          <p:spPr>
            <a:xfrm>
              <a:off x="4528440" y="4725360"/>
              <a:ext cx="3951360" cy="360"/>
            </a:xfrm>
            <a:prstGeom prst="line">
              <a:avLst/>
            </a:prstGeom>
            <a:ln w="19050">
              <a:solidFill>
                <a:srgbClr val="000000"/>
              </a:solidFill>
              <a:round/>
            </a:ln>
          </p:spPr>
          <p:style>
            <a:lnRef idx="0"/>
            <a:fillRef idx="0"/>
            <a:effectRef idx="0"/>
            <a:fontRef idx="minor"/>
          </p:style>
        </p:sp>
        <p:sp>
          <p:nvSpPr>
            <p:cNvPr id="2735" name="CustomShape 33"/>
            <p:cNvSpPr/>
            <p:nvPr/>
          </p:nvSpPr>
          <p:spPr>
            <a:xfrm>
              <a:off x="5624640" y="4314600"/>
              <a:ext cx="167724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options (if any)</a:t>
              </a:r>
              <a:endParaRPr b="0" lang="en-US" sz="1800" spc="-1" strike="noStrike">
                <a:latin typeface="Arial"/>
              </a:endParaRPr>
            </a:p>
          </p:txBody>
        </p:sp>
      </p:grpSp>
      <p:grpSp>
        <p:nvGrpSpPr>
          <p:cNvPr id="2736" name="Group 34"/>
          <p:cNvGrpSpPr/>
          <p:nvPr/>
        </p:nvGrpSpPr>
        <p:grpSpPr>
          <a:xfrm>
            <a:off x="1064880" y="1650600"/>
            <a:ext cx="3598560" cy="364320"/>
            <a:chOff x="1064880" y="1650600"/>
            <a:chExt cx="3598560" cy="364320"/>
          </a:xfrm>
        </p:grpSpPr>
        <p:sp>
          <p:nvSpPr>
            <p:cNvPr id="2737" name="CustomShape 35"/>
            <p:cNvSpPr/>
            <p:nvPr/>
          </p:nvSpPr>
          <p:spPr>
            <a:xfrm>
              <a:off x="1064880" y="1650600"/>
              <a:ext cx="3118680" cy="3643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IP protocol version number</a:t>
              </a:r>
              <a:endParaRPr b="0" lang="en-US" sz="1800" spc="-1" strike="noStrike">
                <a:latin typeface="Arial"/>
              </a:endParaRPr>
            </a:p>
          </p:txBody>
        </p:sp>
        <p:sp>
          <p:nvSpPr>
            <p:cNvPr id="2738" name="Line 36"/>
            <p:cNvSpPr/>
            <p:nvPr/>
          </p:nvSpPr>
          <p:spPr>
            <a:xfrm>
              <a:off x="4141080" y="1882440"/>
              <a:ext cx="522360" cy="360"/>
            </a:xfrm>
            <a:prstGeom prst="line">
              <a:avLst/>
            </a:prstGeom>
            <a:ln w="19050">
              <a:solidFill>
                <a:srgbClr val="c00000"/>
              </a:solidFill>
              <a:round/>
            </a:ln>
          </p:spPr>
          <p:style>
            <a:lnRef idx="0"/>
            <a:fillRef idx="0"/>
            <a:effectRef idx="0"/>
            <a:fontRef idx="minor"/>
          </p:style>
        </p:sp>
      </p:grpSp>
      <p:grpSp>
        <p:nvGrpSpPr>
          <p:cNvPr id="2739" name="Group 37"/>
          <p:cNvGrpSpPr/>
          <p:nvPr/>
        </p:nvGrpSpPr>
        <p:grpSpPr>
          <a:xfrm>
            <a:off x="1228320" y="2004840"/>
            <a:ext cx="3817800" cy="364320"/>
            <a:chOff x="1228320" y="2004840"/>
            <a:chExt cx="3817800" cy="364320"/>
          </a:xfrm>
        </p:grpSpPr>
        <p:sp>
          <p:nvSpPr>
            <p:cNvPr id="2740" name="CustomShape 38"/>
            <p:cNvSpPr/>
            <p:nvPr/>
          </p:nvSpPr>
          <p:spPr>
            <a:xfrm>
              <a:off x="1228320" y="2004840"/>
              <a:ext cx="2944080" cy="3643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header length(bytes)</a:t>
              </a:r>
              <a:endParaRPr b="0" lang="en-US" sz="1800" spc="-1" strike="noStrike">
                <a:latin typeface="Arial"/>
              </a:endParaRPr>
            </a:p>
          </p:txBody>
        </p:sp>
        <p:sp>
          <p:nvSpPr>
            <p:cNvPr id="2741" name="Line 39"/>
            <p:cNvSpPr/>
            <p:nvPr/>
          </p:nvSpPr>
          <p:spPr>
            <a:xfrm>
              <a:off x="4154040" y="2180880"/>
              <a:ext cx="892080" cy="360"/>
            </a:xfrm>
            <a:prstGeom prst="line">
              <a:avLst/>
            </a:prstGeom>
            <a:ln w="19050">
              <a:solidFill>
                <a:srgbClr val="c00000"/>
              </a:solidFill>
              <a:round/>
            </a:ln>
          </p:spPr>
          <p:style>
            <a:lnRef idx="0"/>
            <a:fillRef idx="0"/>
            <a:effectRef idx="0"/>
            <a:fontRef idx="minor"/>
          </p:style>
        </p:sp>
      </p:grpSp>
      <p:grpSp>
        <p:nvGrpSpPr>
          <p:cNvPr id="2742" name="Group 40"/>
          <p:cNvGrpSpPr/>
          <p:nvPr/>
        </p:nvGrpSpPr>
        <p:grpSpPr>
          <a:xfrm>
            <a:off x="151920" y="3111480"/>
            <a:ext cx="5535360" cy="1242360"/>
            <a:chOff x="151920" y="3111480"/>
            <a:chExt cx="5535360" cy="1242360"/>
          </a:xfrm>
        </p:grpSpPr>
        <p:sp>
          <p:nvSpPr>
            <p:cNvPr id="2743" name="CustomShape 41"/>
            <p:cNvSpPr/>
            <p:nvPr/>
          </p:nvSpPr>
          <p:spPr>
            <a:xfrm>
              <a:off x="151920" y="3989520"/>
              <a:ext cx="4075920" cy="3643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upper layer protocol </a:t>
              </a:r>
              <a:r>
                <a:rPr b="0" lang="en-US" sz="1600" spc="-1" strike="noStrike">
                  <a:solidFill>
                    <a:srgbClr val="000000"/>
                  </a:solidFill>
                  <a:latin typeface="Arial"/>
                  <a:ea typeface="ＭＳ Ｐゴシック"/>
                </a:rPr>
                <a:t>(e.g., TCP or UDP)</a:t>
              </a:r>
              <a:endParaRPr b="0" lang="en-US" sz="1600" spc="-1" strike="noStrike">
                <a:latin typeface="Arial"/>
              </a:endParaRPr>
            </a:p>
          </p:txBody>
        </p:sp>
        <p:sp>
          <p:nvSpPr>
            <p:cNvPr id="2744" name="Line 42"/>
            <p:cNvSpPr/>
            <p:nvPr/>
          </p:nvSpPr>
          <p:spPr>
            <a:xfrm flipV="1">
              <a:off x="4182480" y="3111480"/>
              <a:ext cx="1504800" cy="1066680"/>
            </a:xfrm>
            <a:prstGeom prst="line">
              <a:avLst/>
            </a:prstGeom>
            <a:ln w="19050">
              <a:solidFill>
                <a:srgbClr val="c00000"/>
              </a:solidFill>
              <a:round/>
            </a:ln>
          </p:spPr>
          <p:style>
            <a:lnRef idx="0"/>
            <a:fillRef idx="0"/>
            <a:effectRef idx="0"/>
            <a:fontRef idx="minor"/>
          </p:style>
        </p:sp>
      </p:grpSp>
      <p:grpSp>
        <p:nvGrpSpPr>
          <p:cNvPr id="2745" name="Group 43"/>
          <p:cNvGrpSpPr/>
          <p:nvPr/>
        </p:nvGrpSpPr>
        <p:grpSpPr>
          <a:xfrm>
            <a:off x="8101800" y="1652400"/>
            <a:ext cx="2319480" cy="638640"/>
            <a:chOff x="8101800" y="1652400"/>
            <a:chExt cx="2319480" cy="638640"/>
          </a:xfrm>
        </p:grpSpPr>
        <p:sp>
          <p:nvSpPr>
            <p:cNvPr id="2746" name="CustomShape 44"/>
            <p:cNvSpPr/>
            <p:nvPr/>
          </p:nvSpPr>
          <p:spPr>
            <a:xfrm>
              <a:off x="8782200" y="1652400"/>
              <a:ext cx="163908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total datagram</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length (bytes)</a:t>
              </a:r>
              <a:endParaRPr b="0" lang="en-US" sz="1800" spc="-1" strike="noStrike">
                <a:latin typeface="Arial"/>
              </a:endParaRPr>
            </a:p>
          </p:txBody>
        </p:sp>
        <p:sp>
          <p:nvSpPr>
            <p:cNvPr id="2747" name="Line 45"/>
            <p:cNvSpPr/>
            <p:nvPr/>
          </p:nvSpPr>
          <p:spPr>
            <a:xfrm flipH="1">
              <a:off x="8101800" y="2123640"/>
              <a:ext cx="681120" cy="360"/>
            </a:xfrm>
            <a:prstGeom prst="line">
              <a:avLst/>
            </a:prstGeom>
            <a:ln w="19050">
              <a:solidFill>
                <a:srgbClr val="c00000"/>
              </a:solidFill>
              <a:round/>
            </a:ln>
          </p:spPr>
          <p:style>
            <a:lnRef idx="0"/>
            <a:fillRef idx="0"/>
            <a:effectRef idx="0"/>
            <a:fontRef idx="minor"/>
          </p:style>
        </p:sp>
      </p:grpSp>
      <p:grpSp>
        <p:nvGrpSpPr>
          <p:cNvPr id="2748" name="Group 46"/>
          <p:cNvGrpSpPr/>
          <p:nvPr/>
        </p:nvGrpSpPr>
        <p:grpSpPr>
          <a:xfrm>
            <a:off x="2342520" y="2060280"/>
            <a:ext cx="3359160" cy="1439640"/>
            <a:chOff x="2342520" y="2060280"/>
            <a:chExt cx="3359160" cy="1439640"/>
          </a:xfrm>
        </p:grpSpPr>
        <p:sp>
          <p:nvSpPr>
            <p:cNvPr id="2749" name="CustomShape 47"/>
            <p:cNvSpPr/>
            <p:nvPr/>
          </p:nvSpPr>
          <p:spPr>
            <a:xfrm>
              <a:off x="2342520" y="2374560"/>
              <a:ext cx="1869480" cy="1125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t>
              </a:r>
              <a:r>
                <a:rPr b="0" lang="en-US" sz="1800" spc="-1" strike="noStrike">
                  <a:solidFill>
                    <a:srgbClr val="000000"/>
                  </a:solidFill>
                  <a:latin typeface="Arial"/>
                  <a:ea typeface="ＭＳ Ｐゴシック"/>
                </a:rPr>
                <a:t>type” of service:</a:t>
              </a:r>
              <a:endParaRPr b="0" lang="en-US" sz="1800" spc="-1" strike="noStrike">
                <a:latin typeface="Arial"/>
              </a:endParaRPr>
            </a:p>
            <a:p>
              <a:pPr marL="285840" indent="-16452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diffserv (0:5)</a:t>
              </a:r>
              <a:endParaRPr b="0" lang="en-US" sz="1600" spc="-1" strike="noStrike">
                <a:latin typeface="Arial"/>
              </a:endParaRPr>
            </a:p>
            <a:p>
              <a:pPr marL="285840" indent="-16452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ECN (6:7)</a:t>
              </a:r>
              <a:endParaRPr b="0" lang="en-US" sz="1600" spc="-1" strike="noStrike">
                <a:latin typeface="Arial"/>
              </a:endParaRPr>
            </a:p>
            <a:p>
              <a:pPr algn="r">
                <a:lnSpc>
                  <a:spcPct val="100000"/>
                </a:lnSpc>
                <a:tabLst>
                  <a:tab algn="l" pos="0"/>
                </a:tabLst>
              </a:pPr>
              <a:r>
                <a:rPr b="0" lang="en-US" sz="1800" spc="-1" strike="noStrike">
                  <a:solidFill>
                    <a:srgbClr val="000000"/>
                  </a:solidFill>
                  <a:latin typeface="Arial"/>
                  <a:ea typeface="ＭＳ Ｐゴシック"/>
                </a:rPr>
                <a:t> </a:t>
              </a:r>
              <a:endParaRPr b="0" lang="en-US" sz="1800" spc="-1" strike="noStrike">
                <a:latin typeface="Arial"/>
              </a:endParaRPr>
            </a:p>
          </p:txBody>
        </p:sp>
        <p:sp>
          <p:nvSpPr>
            <p:cNvPr id="2750" name="Line 48"/>
            <p:cNvSpPr/>
            <p:nvPr/>
          </p:nvSpPr>
          <p:spPr>
            <a:xfrm flipV="1">
              <a:off x="4150800" y="2060280"/>
              <a:ext cx="1550880" cy="507960"/>
            </a:xfrm>
            <a:prstGeom prst="line">
              <a:avLst/>
            </a:prstGeom>
            <a:ln w="19050">
              <a:solidFill>
                <a:srgbClr val="c00000"/>
              </a:solidFill>
              <a:round/>
            </a:ln>
          </p:spPr>
          <p:style>
            <a:lnRef idx="0"/>
            <a:fillRef idx="0"/>
            <a:effectRef idx="0"/>
            <a:fontRef idx="minor"/>
          </p:style>
        </p:sp>
      </p:grpSp>
      <p:grpSp>
        <p:nvGrpSpPr>
          <p:cNvPr id="2751" name="Group 49"/>
          <p:cNvGrpSpPr/>
          <p:nvPr/>
        </p:nvGrpSpPr>
        <p:grpSpPr>
          <a:xfrm>
            <a:off x="6330240" y="2273040"/>
            <a:ext cx="4099680" cy="638640"/>
            <a:chOff x="6330240" y="2273040"/>
            <a:chExt cx="4099680" cy="638640"/>
          </a:xfrm>
        </p:grpSpPr>
        <p:sp>
          <p:nvSpPr>
            <p:cNvPr id="2752" name="CustomShape 50"/>
            <p:cNvSpPr/>
            <p:nvPr/>
          </p:nvSpPr>
          <p:spPr>
            <a:xfrm>
              <a:off x="8790840" y="2273040"/>
              <a:ext cx="163908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fragmentation/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reassembly</a:t>
              </a:r>
              <a:endParaRPr b="0" lang="en-US" sz="1800" spc="-1" strike="noStrike">
                <a:latin typeface="Arial"/>
              </a:endParaRPr>
            </a:p>
          </p:txBody>
        </p:sp>
        <p:sp>
          <p:nvSpPr>
            <p:cNvPr id="2753" name="Line 51"/>
            <p:cNvSpPr/>
            <p:nvPr/>
          </p:nvSpPr>
          <p:spPr>
            <a:xfrm flipH="1">
              <a:off x="6844680" y="2455560"/>
              <a:ext cx="1949400" cy="280800"/>
            </a:xfrm>
            <a:prstGeom prst="line">
              <a:avLst/>
            </a:prstGeom>
            <a:ln w="19050">
              <a:solidFill>
                <a:srgbClr val="c00000"/>
              </a:solidFill>
              <a:round/>
            </a:ln>
          </p:spPr>
          <p:style>
            <a:lnRef idx="0"/>
            <a:fillRef idx="0"/>
            <a:effectRef idx="0"/>
            <a:fontRef idx="minor"/>
          </p:style>
        </p:sp>
        <p:sp>
          <p:nvSpPr>
            <p:cNvPr id="2754" name="Line 52"/>
            <p:cNvSpPr/>
            <p:nvPr/>
          </p:nvSpPr>
          <p:spPr>
            <a:xfrm flipH="1" flipV="1">
              <a:off x="8206920" y="2441160"/>
              <a:ext cx="604800" cy="3240"/>
            </a:xfrm>
            <a:prstGeom prst="line">
              <a:avLst/>
            </a:prstGeom>
            <a:ln w="19050">
              <a:solidFill>
                <a:srgbClr val="c00000"/>
              </a:solidFill>
              <a:round/>
            </a:ln>
          </p:spPr>
          <p:style>
            <a:lnRef idx="0"/>
            <a:fillRef idx="0"/>
            <a:effectRef idx="0"/>
            <a:fontRef idx="minor"/>
          </p:style>
        </p:sp>
        <p:sp>
          <p:nvSpPr>
            <p:cNvPr id="2755" name="Line 53"/>
            <p:cNvSpPr/>
            <p:nvPr/>
          </p:nvSpPr>
          <p:spPr>
            <a:xfrm flipH="1">
              <a:off x="6330240" y="2449080"/>
              <a:ext cx="2468520" cy="163440"/>
            </a:xfrm>
            <a:prstGeom prst="line">
              <a:avLst/>
            </a:prstGeom>
            <a:ln w="19050">
              <a:solidFill>
                <a:srgbClr val="c00000"/>
              </a:solidFill>
              <a:round/>
            </a:ln>
          </p:spPr>
          <p:style>
            <a:lnRef idx="0"/>
            <a:fillRef idx="0"/>
            <a:effectRef idx="0"/>
            <a:fontRef idx="minor"/>
          </p:style>
        </p:sp>
      </p:grpSp>
      <p:grpSp>
        <p:nvGrpSpPr>
          <p:cNvPr id="2756" name="Group 54"/>
          <p:cNvGrpSpPr/>
          <p:nvPr/>
        </p:nvGrpSpPr>
        <p:grpSpPr>
          <a:xfrm>
            <a:off x="786960" y="3200400"/>
            <a:ext cx="3974760" cy="715680"/>
            <a:chOff x="786960" y="3200400"/>
            <a:chExt cx="3974760" cy="715680"/>
          </a:xfrm>
        </p:grpSpPr>
        <p:sp>
          <p:nvSpPr>
            <p:cNvPr id="2757" name="CustomShape 55"/>
            <p:cNvSpPr/>
            <p:nvPr/>
          </p:nvSpPr>
          <p:spPr>
            <a:xfrm>
              <a:off x="786960" y="3308400"/>
              <a:ext cx="3402720" cy="6076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TTL: remaining  max hops</a:t>
              </a:r>
              <a:endParaRPr b="0" lang="en-US" sz="18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(decremented at each router)</a:t>
              </a:r>
              <a:endParaRPr b="0" lang="en-US" sz="1600" spc="-1" strike="noStrike">
                <a:latin typeface="Arial"/>
              </a:endParaRPr>
            </a:p>
          </p:txBody>
        </p:sp>
        <p:sp>
          <p:nvSpPr>
            <p:cNvPr id="2758" name="Line 56"/>
            <p:cNvSpPr/>
            <p:nvPr/>
          </p:nvSpPr>
          <p:spPr>
            <a:xfrm flipV="1">
              <a:off x="4150800" y="3200400"/>
              <a:ext cx="610920" cy="439560"/>
            </a:xfrm>
            <a:prstGeom prst="line">
              <a:avLst/>
            </a:prstGeom>
            <a:ln w="19050">
              <a:solidFill>
                <a:srgbClr val="c00000"/>
              </a:solidFill>
              <a:round/>
            </a:ln>
          </p:spPr>
          <p:style>
            <a:lnRef idx="0"/>
            <a:fillRef idx="0"/>
            <a:effectRef idx="0"/>
            <a:fontRef idx="minor"/>
          </p:style>
        </p:sp>
      </p:grpSp>
      <p:grpSp>
        <p:nvGrpSpPr>
          <p:cNvPr id="2759" name="Group 57"/>
          <p:cNvGrpSpPr/>
          <p:nvPr/>
        </p:nvGrpSpPr>
        <p:grpSpPr>
          <a:xfrm>
            <a:off x="1134360" y="4446360"/>
            <a:ext cx="2822400" cy="2082960"/>
            <a:chOff x="1134360" y="4446360"/>
            <a:chExt cx="2822400" cy="2082960"/>
          </a:xfrm>
        </p:grpSpPr>
        <p:sp>
          <p:nvSpPr>
            <p:cNvPr id="2760" name="CustomShape 58"/>
            <p:cNvSpPr/>
            <p:nvPr/>
          </p:nvSpPr>
          <p:spPr>
            <a:xfrm>
              <a:off x="1152000" y="4934160"/>
              <a:ext cx="2804760" cy="1464840"/>
            </a:xfrm>
            <a:prstGeom prst="rect">
              <a:avLst/>
            </a:prstGeom>
            <a:noFill/>
            <a:ln w="9525">
              <a:noFill/>
            </a:ln>
          </p:spPr>
          <p:style>
            <a:lnRef idx="0"/>
            <a:fillRef idx="0"/>
            <a:effectRef idx="0"/>
            <a:fontRef idx="minor"/>
          </p:style>
          <p:txBody>
            <a:bodyPr lIns="90000" rIns="90000" tIns="45000" bIns="45000">
              <a:noAutofit/>
            </a:bodyPr>
            <a:p>
              <a:pPr marL="343080" indent="-22320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TCP</a:t>
              </a:r>
              <a:endParaRPr b="0" lang="en-US" sz="2000" spc="-1" strike="noStrike">
                <a:latin typeface="Arial"/>
              </a:endParaRPr>
            </a:p>
            <a:p>
              <a:pPr marL="343080" indent="-22320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IP</a:t>
              </a:r>
              <a:endParaRPr b="0" lang="en-US" sz="2000" spc="-1" strike="noStrike">
                <a:latin typeface="Arial"/>
              </a:endParaRPr>
            </a:p>
            <a:p>
              <a:pPr marL="343080" indent="-223200">
                <a:lnSpc>
                  <a:spcPct val="9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 40 bytes + app layer overhead for TCP+IP</a:t>
              </a:r>
              <a:endParaRPr b="0" lang="en-US" sz="2000" spc="-1" strike="noStrike">
                <a:latin typeface="Arial"/>
              </a:endParaRPr>
            </a:p>
          </p:txBody>
        </p:sp>
        <p:sp>
          <p:nvSpPr>
            <p:cNvPr id="2761" name="CustomShape 59"/>
            <p:cNvSpPr/>
            <p:nvPr/>
          </p:nvSpPr>
          <p:spPr>
            <a:xfrm>
              <a:off x="1134360" y="4731120"/>
              <a:ext cx="2682360" cy="179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p:style>
        </p:sp>
        <p:sp>
          <p:nvSpPr>
            <p:cNvPr id="2762" name="CustomShape 60"/>
            <p:cNvSpPr/>
            <p:nvPr/>
          </p:nvSpPr>
          <p:spPr>
            <a:xfrm>
              <a:off x="1323000" y="4446360"/>
              <a:ext cx="1543320" cy="5166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overhead</a:t>
              </a:r>
              <a:endParaRPr b="0" lang="en-US" sz="2800" spc="-1" strike="noStrike">
                <a:latin typeface="Arial"/>
              </a:endParaRPr>
            </a:p>
          </p:txBody>
        </p:sp>
      </p:grpSp>
      <p:grpSp>
        <p:nvGrpSpPr>
          <p:cNvPr id="2763" name="Group 61"/>
          <p:cNvGrpSpPr/>
          <p:nvPr/>
        </p:nvGrpSpPr>
        <p:grpSpPr>
          <a:xfrm>
            <a:off x="7719840" y="4348080"/>
            <a:ext cx="3971160" cy="638640"/>
            <a:chOff x="7719840" y="4348080"/>
            <a:chExt cx="3971160" cy="638640"/>
          </a:xfrm>
        </p:grpSpPr>
        <p:sp>
          <p:nvSpPr>
            <p:cNvPr id="2764" name="CustomShape 62"/>
            <p:cNvSpPr/>
            <p:nvPr/>
          </p:nvSpPr>
          <p:spPr>
            <a:xfrm>
              <a:off x="8778600" y="4348080"/>
              <a:ext cx="2912400" cy="638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e.g., timestamp, record route taken</a:t>
              </a:r>
              <a:endParaRPr b="0" lang="en-US" sz="1800" spc="-1" strike="noStrike">
                <a:latin typeface="Arial"/>
              </a:endParaRPr>
            </a:p>
          </p:txBody>
        </p:sp>
        <p:sp>
          <p:nvSpPr>
            <p:cNvPr id="2765" name="Line 63"/>
            <p:cNvSpPr/>
            <p:nvPr/>
          </p:nvSpPr>
          <p:spPr>
            <a:xfrm>
              <a:off x="7719840" y="454176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66" name="Group 64"/>
          <p:cNvGrpSpPr/>
          <p:nvPr/>
        </p:nvGrpSpPr>
        <p:grpSpPr>
          <a:xfrm>
            <a:off x="7739640" y="3384720"/>
            <a:ext cx="3971160" cy="364320"/>
            <a:chOff x="7739640" y="3384720"/>
            <a:chExt cx="3971160" cy="364320"/>
          </a:xfrm>
        </p:grpSpPr>
        <p:sp>
          <p:nvSpPr>
            <p:cNvPr id="2767" name="CustomShape 65"/>
            <p:cNvSpPr/>
            <p:nvPr/>
          </p:nvSpPr>
          <p:spPr>
            <a:xfrm>
              <a:off x="8798400" y="3384720"/>
              <a:ext cx="291240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source IP address</a:t>
              </a:r>
              <a:endParaRPr b="0" lang="en-US" sz="1800" spc="-1" strike="noStrike">
                <a:latin typeface="Arial"/>
              </a:endParaRPr>
            </a:p>
          </p:txBody>
        </p:sp>
        <p:sp>
          <p:nvSpPr>
            <p:cNvPr id="2768" name="Line 66"/>
            <p:cNvSpPr/>
            <p:nvPr/>
          </p:nvSpPr>
          <p:spPr>
            <a:xfrm>
              <a:off x="7739640" y="357840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69" name="Group 67"/>
          <p:cNvGrpSpPr/>
          <p:nvPr/>
        </p:nvGrpSpPr>
        <p:grpSpPr>
          <a:xfrm>
            <a:off x="7721280" y="3862440"/>
            <a:ext cx="4180680" cy="364320"/>
            <a:chOff x="7721280" y="3862440"/>
            <a:chExt cx="4180680" cy="364320"/>
          </a:xfrm>
        </p:grpSpPr>
        <p:sp>
          <p:nvSpPr>
            <p:cNvPr id="2770" name="CustomShape 68"/>
            <p:cNvSpPr/>
            <p:nvPr/>
          </p:nvSpPr>
          <p:spPr>
            <a:xfrm>
              <a:off x="8780400" y="3862440"/>
              <a:ext cx="312156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destination IP address</a:t>
              </a:r>
              <a:endParaRPr b="0" lang="en-US" sz="1800" spc="-1" strike="noStrike">
                <a:latin typeface="Arial"/>
              </a:endParaRPr>
            </a:p>
          </p:txBody>
        </p:sp>
        <p:sp>
          <p:nvSpPr>
            <p:cNvPr id="2771" name="Line 69"/>
            <p:cNvSpPr/>
            <p:nvPr/>
          </p:nvSpPr>
          <p:spPr>
            <a:xfrm>
              <a:off x="7721280" y="405612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2" name="Group 70"/>
          <p:cNvGrpSpPr/>
          <p:nvPr/>
        </p:nvGrpSpPr>
        <p:grpSpPr>
          <a:xfrm>
            <a:off x="7736760" y="2921040"/>
            <a:ext cx="3971520" cy="364320"/>
            <a:chOff x="7736760" y="2921040"/>
            <a:chExt cx="3971520" cy="364320"/>
          </a:xfrm>
        </p:grpSpPr>
        <p:sp>
          <p:nvSpPr>
            <p:cNvPr id="2773" name="CustomShape 71"/>
            <p:cNvSpPr/>
            <p:nvPr/>
          </p:nvSpPr>
          <p:spPr>
            <a:xfrm>
              <a:off x="8795880" y="2921040"/>
              <a:ext cx="291240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header checksum</a:t>
              </a:r>
              <a:endParaRPr b="0" lang="en-US" sz="1800" spc="-1" strike="noStrike">
                <a:latin typeface="Arial"/>
              </a:endParaRPr>
            </a:p>
          </p:txBody>
        </p:sp>
        <p:sp>
          <p:nvSpPr>
            <p:cNvPr id="2774" name="Line 72"/>
            <p:cNvSpPr/>
            <p:nvPr/>
          </p:nvSpPr>
          <p:spPr>
            <a:xfrm>
              <a:off x="7736760" y="3114720"/>
              <a:ext cx="98964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5" name="Group 73"/>
          <p:cNvGrpSpPr/>
          <p:nvPr/>
        </p:nvGrpSpPr>
        <p:grpSpPr>
          <a:xfrm>
            <a:off x="8964000" y="1757880"/>
            <a:ext cx="2775960" cy="4832640"/>
            <a:chOff x="8964000" y="1757880"/>
            <a:chExt cx="2775960" cy="4832640"/>
          </a:xfrm>
        </p:grpSpPr>
        <p:sp>
          <p:nvSpPr>
            <p:cNvPr id="2776" name="CustomShape 74"/>
            <p:cNvSpPr/>
            <p:nvPr/>
          </p:nvSpPr>
          <p:spPr>
            <a:xfrm>
              <a:off x="10836720" y="1757880"/>
              <a:ext cx="360" cy="4832640"/>
            </a:xfrm>
            <a:custGeom>
              <a:avLst/>
              <a:gdLst/>
              <a:ahLst/>
              <a:rect l="l" t="t" r="r" b="b"/>
              <a:pathLst>
                <a:path w="21600" h="21600">
                  <a:moveTo>
                    <a:pt x="0" y="0"/>
                  </a:moveTo>
                  <a:lnTo>
                    <a:pt x="21600" y="21600"/>
                  </a:lnTo>
                </a:path>
              </a:pathLst>
            </a:custGeom>
            <a:noFill/>
            <a:ln w="44450">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777" name="Line 75"/>
            <p:cNvSpPr/>
            <p:nvPr/>
          </p:nvSpPr>
          <p:spPr>
            <a:xfrm>
              <a:off x="10562040" y="176292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78" name="Line 76"/>
            <p:cNvSpPr/>
            <p:nvPr/>
          </p:nvSpPr>
          <p:spPr>
            <a:xfrm>
              <a:off x="10567440" y="656928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79" name="CustomShape 77"/>
            <p:cNvSpPr/>
            <p:nvPr/>
          </p:nvSpPr>
          <p:spPr>
            <a:xfrm>
              <a:off x="8964000" y="3711960"/>
              <a:ext cx="2775960" cy="6386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Maximum length: 64K bytes</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DejaVu Sans"/>
                </a:rPr>
                <a:t>Typically: 1500 bytes or less</a:t>
              </a:r>
              <a:endParaRPr b="0" lang="en-US" sz="1800" spc="-1" strike="noStrike">
                <a:latin typeface="Arial"/>
              </a:endParaRPr>
            </a:p>
          </p:txBody>
        </p:sp>
      </p:grpSp>
      <p:sp>
        <p:nvSpPr>
          <p:cNvPr id="2780" name="CustomShape 78"/>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E4D6ED6-D3F4-4215-8F6F-712D7CD2824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91" dur="indefinite" restart="never" nodeType="tmRoot">
          <p:childTnLst>
            <p:seq>
              <p:cTn id="692" dur="indefinite" nodeType="mainSeq">
                <p:childTnLst>
                  <p:par>
                    <p:cTn id="693" fill="hold">
                      <p:stCondLst>
                        <p:cond delay="indefinite"/>
                      </p:stCondLst>
                      <p:childTnLst>
                        <p:par>
                          <p:cTn id="694" fill="hold">
                            <p:stCondLst>
                              <p:cond delay="0"/>
                            </p:stCondLst>
                            <p:childTnLst>
                              <p:par>
                                <p:cTn id="695" nodeType="clickEffect" fill="hold" presetClass="entr" presetID="9">
                                  <p:stCondLst>
                                    <p:cond delay="0"/>
                                  </p:stCondLst>
                                  <p:childTnLst>
                                    <p:set>
                                      <p:cBhvr>
                                        <p:cTn id="696" dur="1" fill="hold">
                                          <p:stCondLst>
                                            <p:cond delay="0"/>
                                          </p:stCondLst>
                                        </p:cTn>
                                        <p:tgtEl>
                                          <p:spTgt spid="2736"/>
                                        </p:tgtEl>
                                        <p:attrNameLst>
                                          <p:attrName>style.visibility</p:attrName>
                                        </p:attrNameLst>
                                      </p:cBhvr>
                                      <p:to>
                                        <p:strVal val="visible"/>
                                      </p:to>
                                    </p:set>
                                    <p:animEffect filter="dissolve" transition="in">
                                      <p:cBhvr additive="repl">
                                        <p:cTn id="697" dur="500"/>
                                        <p:tgtEl>
                                          <p:spTgt spid="2736"/>
                                        </p:tgtEl>
                                      </p:cBhvr>
                                    </p:animEffec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9">
                                  <p:stCondLst>
                                    <p:cond delay="0"/>
                                  </p:stCondLst>
                                  <p:childTnLst>
                                    <p:set>
                                      <p:cBhvr>
                                        <p:cTn id="701" dur="1" fill="hold">
                                          <p:stCondLst>
                                            <p:cond delay="0"/>
                                          </p:stCondLst>
                                        </p:cTn>
                                        <p:tgtEl>
                                          <p:spTgt spid="2739"/>
                                        </p:tgtEl>
                                        <p:attrNameLst>
                                          <p:attrName>style.visibility</p:attrName>
                                        </p:attrNameLst>
                                      </p:cBhvr>
                                      <p:to>
                                        <p:strVal val="visible"/>
                                      </p:to>
                                    </p:set>
                                    <p:animEffect filter="dissolve" transition="in">
                                      <p:cBhvr additive="repl">
                                        <p:cTn id="702" dur="500"/>
                                        <p:tgtEl>
                                          <p:spTgt spid="2739"/>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9">
                                  <p:stCondLst>
                                    <p:cond delay="0"/>
                                  </p:stCondLst>
                                  <p:childTnLst>
                                    <p:set>
                                      <p:cBhvr>
                                        <p:cTn id="706" dur="1" fill="hold">
                                          <p:stCondLst>
                                            <p:cond delay="0"/>
                                          </p:stCondLst>
                                        </p:cTn>
                                        <p:tgtEl>
                                          <p:spTgt spid="2745"/>
                                        </p:tgtEl>
                                        <p:attrNameLst>
                                          <p:attrName>style.visibility</p:attrName>
                                        </p:attrNameLst>
                                      </p:cBhvr>
                                      <p:to>
                                        <p:strVal val="visible"/>
                                      </p:to>
                                    </p:set>
                                    <p:animEffect filter="dissolve" transition="in">
                                      <p:cBhvr additive="repl">
                                        <p:cTn id="707" dur="500"/>
                                        <p:tgtEl>
                                          <p:spTgt spid="2745"/>
                                        </p:tgtEl>
                                      </p:cBhvr>
                                    </p:animEffec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9">
                                  <p:stCondLst>
                                    <p:cond delay="0"/>
                                  </p:stCondLst>
                                  <p:childTnLst>
                                    <p:set>
                                      <p:cBhvr>
                                        <p:cTn id="711" dur="1" fill="hold">
                                          <p:stCondLst>
                                            <p:cond delay="0"/>
                                          </p:stCondLst>
                                        </p:cTn>
                                        <p:tgtEl>
                                          <p:spTgt spid="2775"/>
                                        </p:tgtEl>
                                        <p:attrNameLst>
                                          <p:attrName>style.visibility</p:attrName>
                                        </p:attrNameLst>
                                      </p:cBhvr>
                                      <p:to>
                                        <p:strVal val="visible"/>
                                      </p:to>
                                    </p:set>
                                    <p:animEffect filter="dissolve" transition="in">
                                      <p:cBhvr additive="repl">
                                        <p:cTn id="712" dur="500"/>
                                        <p:tgtEl>
                                          <p:spTgt spid="2775"/>
                                        </p:tgtEl>
                                      </p:cBhvr>
                                    </p:animEffect>
                                  </p:childTnLst>
                                </p:cTn>
                              </p:par>
                            </p:childTnLst>
                          </p:cTn>
                        </p:par>
                      </p:childTnLst>
                    </p:cTn>
                  </p:par>
                  <p:par>
                    <p:cTn id="713" fill="hold">
                      <p:stCondLst>
                        <p:cond delay="indefinite"/>
                      </p:stCondLst>
                      <p:childTnLst>
                        <p:par>
                          <p:cTn id="714" fill="hold">
                            <p:stCondLst>
                              <p:cond delay="0"/>
                            </p:stCondLst>
                            <p:childTnLst>
                              <p:par>
                                <p:cTn id="715" nodeType="clickEffect" fill="hold" presetClass="exit" presetID="9">
                                  <p:stCondLst>
                                    <p:cond delay="0"/>
                                  </p:stCondLst>
                                  <p:childTnLst>
                                    <p:animEffect filter="dissolve" transition="out">
                                      <p:cBhvr additive="repl">
                                        <p:cTn id="716" dur="500"/>
                                        <p:tgtEl>
                                          <p:spTgt spid="2775"/>
                                        </p:tgtEl>
                                      </p:cBhvr>
                                    </p:animEffect>
                                    <p:set>
                                      <p:cBhvr>
                                        <p:cTn id="717" dur="1" fill="hold">
                                          <p:stCondLst>
                                            <p:cond delay="499"/>
                                          </p:stCondLst>
                                        </p:cTn>
                                        <p:tgtEl>
                                          <p:spTgt spid="2775"/>
                                        </p:tgtEl>
                                        <p:attrNameLst>
                                          <p:attrName>style.visibility</p:attrName>
                                        </p:attrNameLst>
                                      </p:cBhvr>
                                      <p:to>
                                        <p:strVal val="hidden"/>
                                      </p:to>
                                    </p:set>
                                  </p:childTnLst>
                                </p:cTn>
                              </p:par>
                              <p:par>
                                <p:cTn id="718" nodeType="withEffect" fill="hold" presetClass="entr" presetID="9">
                                  <p:stCondLst>
                                    <p:cond delay="0"/>
                                  </p:stCondLst>
                                  <p:childTnLst>
                                    <p:set>
                                      <p:cBhvr>
                                        <p:cTn id="719" dur="1" fill="hold">
                                          <p:stCondLst>
                                            <p:cond delay="0"/>
                                          </p:stCondLst>
                                        </p:cTn>
                                        <p:tgtEl>
                                          <p:spTgt spid="2748"/>
                                        </p:tgtEl>
                                        <p:attrNameLst>
                                          <p:attrName>style.visibility</p:attrName>
                                        </p:attrNameLst>
                                      </p:cBhvr>
                                      <p:to>
                                        <p:strVal val="visible"/>
                                      </p:to>
                                    </p:set>
                                    <p:animEffect filter="dissolve" transition="in">
                                      <p:cBhvr additive="repl">
                                        <p:cTn id="720" dur="500"/>
                                        <p:tgtEl>
                                          <p:spTgt spid="2748"/>
                                        </p:tgtEl>
                                      </p:cBhvr>
                                    </p:animEffec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9">
                                  <p:stCondLst>
                                    <p:cond delay="0"/>
                                  </p:stCondLst>
                                  <p:childTnLst>
                                    <p:set>
                                      <p:cBhvr>
                                        <p:cTn id="724" dur="1" fill="hold">
                                          <p:stCondLst>
                                            <p:cond delay="0"/>
                                          </p:stCondLst>
                                        </p:cTn>
                                        <p:tgtEl>
                                          <p:spTgt spid="2756"/>
                                        </p:tgtEl>
                                        <p:attrNameLst>
                                          <p:attrName>style.visibility</p:attrName>
                                        </p:attrNameLst>
                                      </p:cBhvr>
                                      <p:to>
                                        <p:strVal val="visible"/>
                                      </p:to>
                                    </p:set>
                                    <p:animEffect filter="dissolve" transition="in">
                                      <p:cBhvr additive="repl">
                                        <p:cTn id="725" dur="500"/>
                                        <p:tgtEl>
                                          <p:spTgt spid="2756"/>
                                        </p:tgtEl>
                                      </p:cBhvr>
                                    </p:animEffec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9">
                                  <p:stCondLst>
                                    <p:cond delay="0"/>
                                  </p:stCondLst>
                                  <p:childTnLst>
                                    <p:set>
                                      <p:cBhvr>
                                        <p:cTn id="729" dur="1" fill="hold">
                                          <p:stCondLst>
                                            <p:cond delay="0"/>
                                          </p:stCondLst>
                                        </p:cTn>
                                        <p:tgtEl>
                                          <p:spTgt spid="2742"/>
                                        </p:tgtEl>
                                        <p:attrNameLst>
                                          <p:attrName>style.visibility</p:attrName>
                                        </p:attrNameLst>
                                      </p:cBhvr>
                                      <p:to>
                                        <p:strVal val="visible"/>
                                      </p:to>
                                    </p:set>
                                    <p:animEffect filter="dissolve" transition="in">
                                      <p:cBhvr additive="repl">
                                        <p:cTn id="730" dur="500"/>
                                        <p:tgtEl>
                                          <p:spTgt spid="2742"/>
                                        </p:tgtEl>
                                      </p:cBhvr>
                                    </p:animEffect>
                                  </p:childTnLst>
                                </p:cTn>
                              </p:par>
                            </p:childTnLst>
                          </p:cTn>
                        </p:par>
                      </p:childTnLst>
                    </p:cTn>
                  </p:par>
                  <p:par>
                    <p:cTn id="731" fill="hold">
                      <p:stCondLst>
                        <p:cond delay="indefinite"/>
                      </p:stCondLst>
                      <p:childTnLst>
                        <p:par>
                          <p:cTn id="732" fill="hold">
                            <p:stCondLst>
                              <p:cond delay="0"/>
                            </p:stCondLst>
                            <p:childTnLst>
                              <p:par>
                                <p:cTn id="733" nodeType="clickEffect" fill="hold" presetClass="entr" presetID="9">
                                  <p:stCondLst>
                                    <p:cond delay="0"/>
                                  </p:stCondLst>
                                  <p:childTnLst>
                                    <p:set>
                                      <p:cBhvr>
                                        <p:cTn id="734" dur="1" fill="hold">
                                          <p:stCondLst>
                                            <p:cond delay="0"/>
                                          </p:stCondLst>
                                        </p:cTn>
                                        <p:tgtEl>
                                          <p:spTgt spid="2751"/>
                                        </p:tgtEl>
                                        <p:attrNameLst>
                                          <p:attrName>style.visibility</p:attrName>
                                        </p:attrNameLst>
                                      </p:cBhvr>
                                      <p:to>
                                        <p:strVal val="visible"/>
                                      </p:to>
                                    </p:set>
                                    <p:animEffect filter="dissolve" transition="in">
                                      <p:cBhvr additive="repl">
                                        <p:cTn id="735" dur="500"/>
                                        <p:tgtEl>
                                          <p:spTgt spid="2751"/>
                                        </p:tgtEl>
                                      </p:cBhvr>
                                    </p:animEffec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9">
                                  <p:stCondLst>
                                    <p:cond delay="0"/>
                                  </p:stCondLst>
                                  <p:childTnLst>
                                    <p:set>
                                      <p:cBhvr>
                                        <p:cTn id="739" dur="1" fill="hold">
                                          <p:stCondLst>
                                            <p:cond delay="0"/>
                                          </p:stCondLst>
                                        </p:cTn>
                                        <p:tgtEl>
                                          <p:spTgt spid="2772"/>
                                        </p:tgtEl>
                                        <p:attrNameLst>
                                          <p:attrName>style.visibility</p:attrName>
                                        </p:attrNameLst>
                                      </p:cBhvr>
                                      <p:to>
                                        <p:strVal val="visible"/>
                                      </p:to>
                                    </p:set>
                                    <p:animEffect filter="dissolve" transition="in">
                                      <p:cBhvr additive="repl">
                                        <p:cTn id="740" dur="500"/>
                                        <p:tgtEl>
                                          <p:spTgt spid="2772"/>
                                        </p:tgtEl>
                                      </p:cBhvr>
                                    </p:animEffec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9">
                                  <p:stCondLst>
                                    <p:cond delay="0"/>
                                  </p:stCondLst>
                                  <p:childTnLst>
                                    <p:set>
                                      <p:cBhvr>
                                        <p:cTn id="744" dur="1" fill="hold">
                                          <p:stCondLst>
                                            <p:cond delay="0"/>
                                          </p:stCondLst>
                                        </p:cTn>
                                        <p:tgtEl>
                                          <p:spTgt spid="2766"/>
                                        </p:tgtEl>
                                        <p:attrNameLst>
                                          <p:attrName>style.visibility</p:attrName>
                                        </p:attrNameLst>
                                      </p:cBhvr>
                                      <p:to>
                                        <p:strVal val="visible"/>
                                      </p:to>
                                    </p:set>
                                    <p:animEffect filter="dissolve" transition="in">
                                      <p:cBhvr additive="repl">
                                        <p:cTn id="745" dur="500"/>
                                        <p:tgtEl>
                                          <p:spTgt spid="2766"/>
                                        </p:tgtEl>
                                      </p:cBhvr>
                                    </p:animEffect>
                                  </p:childTnLst>
                                </p:cTn>
                              </p:par>
                              <p:par>
                                <p:cTn id="746" nodeType="withEffect" fill="hold" presetClass="entr" presetID="9">
                                  <p:stCondLst>
                                    <p:cond delay="0"/>
                                  </p:stCondLst>
                                  <p:childTnLst>
                                    <p:set>
                                      <p:cBhvr>
                                        <p:cTn id="747" dur="1" fill="hold">
                                          <p:stCondLst>
                                            <p:cond delay="0"/>
                                          </p:stCondLst>
                                        </p:cTn>
                                        <p:tgtEl>
                                          <p:spTgt spid="2769"/>
                                        </p:tgtEl>
                                        <p:attrNameLst>
                                          <p:attrName>style.visibility</p:attrName>
                                        </p:attrNameLst>
                                      </p:cBhvr>
                                      <p:to>
                                        <p:strVal val="visible"/>
                                      </p:to>
                                    </p:set>
                                    <p:animEffect filter="dissolve" transition="in">
                                      <p:cBhvr additive="repl">
                                        <p:cTn id="748" dur="500"/>
                                        <p:tgtEl>
                                          <p:spTgt spid="2769"/>
                                        </p:tgtEl>
                                      </p:cBhvr>
                                    </p:animEffec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9">
                                  <p:stCondLst>
                                    <p:cond delay="0"/>
                                  </p:stCondLst>
                                  <p:childTnLst>
                                    <p:set>
                                      <p:cBhvr>
                                        <p:cTn id="752" dur="1" fill="hold">
                                          <p:stCondLst>
                                            <p:cond delay="0"/>
                                          </p:stCondLst>
                                        </p:cTn>
                                        <p:tgtEl>
                                          <p:spTgt spid="2763"/>
                                        </p:tgtEl>
                                        <p:attrNameLst>
                                          <p:attrName>style.visibility</p:attrName>
                                        </p:attrNameLst>
                                      </p:cBhvr>
                                      <p:to>
                                        <p:strVal val="visible"/>
                                      </p:to>
                                    </p:set>
                                    <p:animEffect filter="dissolve" transition="in">
                                      <p:cBhvr additive="repl">
                                        <p:cTn id="753" dur="500"/>
                                        <p:tgtEl>
                                          <p:spTgt spid="2763"/>
                                        </p:tgtEl>
                                      </p:cBhvr>
                                    </p:animEffec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9">
                                  <p:stCondLst>
                                    <p:cond delay="0"/>
                                  </p:stCondLst>
                                  <p:childTnLst>
                                    <p:set>
                                      <p:cBhvr>
                                        <p:cTn id="757" dur="1" fill="hold">
                                          <p:stCondLst>
                                            <p:cond delay="0"/>
                                          </p:stCondLst>
                                        </p:cTn>
                                        <p:tgtEl>
                                          <p:spTgt spid="2759"/>
                                        </p:tgtEl>
                                        <p:attrNameLst>
                                          <p:attrName>style.visibility</p:attrName>
                                        </p:attrNameLst>
                                      </p:cBhvr>
                                      <p:to>
                                        <p:strVal val="visible"/>
                                      </p:to>
                                    </p:set>
                                    <p:animEffect filter="dissolve" transition="in">
                                      <p:cBhvr additive="repl">
                                        <p:cTn id="758" dur="500"/>
                                        <p:tgtEl>
                                          <p:spTgt spid="2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1" name="CustomShape 1"/>
          <p:cNvSpPr/>
          <p:nvPr/>
        </p:nvSpPr>
        <p:spPr>
          <a:xfrm>
            <a:off x="722880" y="1409040"/>
            <a:ext cx="5557320" cy="52009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a:t>
            </a:r>
            <a:r>
              <a:rPr b="0" lang="en-US" sz="2800" spc="-1" strike="noStrike">
                <a:solidFill>
                  <a:srgbClr val="ff0000"/>
                </a:solidFill>
                <a:latin typeface="Calibri"/>
                <a:ea typeface="ＭＳ Ｐゴシック"/>
              </a:rPr>
              <a:t>link-level frame</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a:t>
            </a:r>
            <a:r>
              <a:rPr b="0" lang="en-US" sz="2400" spc="-1" strike="noStrike">
                <a:solidFill>
                  <a:srgbClr val="ff0000"/>
                </a:solidFill>
                <a:latin typeface="Calibri"/>
                <a:ea typeface="ＭＳ Ｐゴシック"/>
              </a:rPr>
              <a:t>” only at </a:t>
            </a:r>
            <a:r>
              <a:rPr b="0" i="1" lang="en-US" sz="2400" spc="-1" strike="noStrike">
                <a:solidFill>
                  <a:srgbClr val="ff0000"/>
                </a:solidFill>
                <a:latin typeface="Calibri"/>
                <a:ea typeface="ＭＳ Ｐゴシック"/>
              </a:rPr>
              <a:t>destination</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latin typeface="Arial"/>
            </a:endParaRPr>
          </a:p>
        </p:txBody>
      </p:sp>
      <p:sp>
        <p:nvSpPr>
          <p:cNvPr id="2782"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2783" name="CustomShape 3"/>
          <p:cNvSpPr/>
          <p:nvPr/>
        </p:nvSpPr>
        <p:spPr>
          <a:xfrm>
            <a:off x="9219600" y="64994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16DBAB96-9481-46D6-81E2-B1B0AF8A928B}" type="slidenum">
              <a:rPr b="0" lang="en-US" sz="1100" spc="-1" strike="noStrike">
                <a:solidFill>
                  <a:srgbClr val="404040"/>
                </a:solidFill>
                <a:latin typeface="Calibri"/>
              </a:rPr>
              <a:t>44</a:t>
            </a:fld>
            <a:endParaRPr b="0" lang="en-US" sz="1100" spc="-1" strike="noStrike">
              <a:latin typeface="Arial"/>
            </a:endParaRPr>
          </a:p>
        </p:txBody>
      </p:sp>
      <p:sp>
        <p:nvSpPr>
          <p:cNvPr id="2784" name="CustomShape 4"/>
          <p:cNvSpPr/>
          <p:nvPr/>
        </p:nvSpPr>
        <p:spPr>
          <a:xfrm>
            <a:off x="7707240" y="1494000"/>
            <a:ext cx="2436120" cy="225504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2785" name="CustomShape 5"/>
          <p:cNvSpPr/>
          <p:nvPr/>
        </p:nvSpPr>
        <p:spPr>
          <a:xfrm>
            <a:off x="7707240" y="3895920"/>
            <a:ext cx="1975680" cy="198684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2786"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2787"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2788"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2789"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2790"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2791"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2792"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2793"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2794"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2795"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2796" name="Group 16"/>
          <p:cNvGrpSpPr/>
          <p:nvPr/>
        </p:nvGrpSpPr>
        <p:grpSpPr>
          <a:xfrm>
            <a:off x="8120160" y="2618640"/>
            <a:ext cx="1215720" cy="605520"/>
            <a:chOff x="8120160" y="2618640"/>
            <a:chExt cx="1215720" cy="605520"/>
          </a:xfrm>
        </p:grpSpPr>
        <p:grpSp>
          <p:nvGrpSpPr>
            <p:cNvPr id="2797" name="Group 17"/>
            <p:cNvGrpSpPr/>
            <p:nvPr/>
          </p:nvGrpSpPr>
          <p:grpSpPr>
            <a:xfrm>
              <a:off x="8120160" y="2618640"/>
              <a:ext cx="1012320" cy="573840"/>
              <a:chOff x="8120160" y="2618640"/>
              <a:chExt cx="1012320" cy="573840"/>
            </a:xfrm>
          </p:grpSpPr>
          <p:sp>
            <p:nvSpPr>
              <p:cNvPr id="2798" name="CustomShape 18"/>
              <p:cNvSpPr/>
              <p:nvPr/>
            </p:nvSpPr>
            <p:spPr>
              <a:xfrm rot="1433400">
                <a:off x="8113680" y="2820960"/>
                <a:ext cx="1028160" cy="170640"/>
              </a:xfrm>
              <a:prstGeom prst="rect">
                <a:avLst/>
              </a:prstGeom>
              <a:solidFill>
                <a:srgbClr val="3333cc"/>
              </a:solidFill>
              <a:ln w="0">
                <a:noFill/>
              </a:ln>
            </p:spPr>
            <p:style>
              <a:lnRef idx="0"/>
              <a:fillRef idx="0"/>
              <a:effectRef idx="0"/>
              <a:fontRef idx="minor"/>
            </p:style>
          </p:sp>
          <p:sp>
            <p:nvSpPr>
              <p:cNvPr id="2799" name="CustomShape 19"/>
              <p:cNvSpPr/>
              <p:nvPr/>
            </p:nvSpPr>
            <p:spPr>
              <a:xfrm rot="1433400">
                <a:off x="8118360" y="2782800"/>
                <a:ext cx="847080" cy="170640"/>
              </a:xfrm>
              <a:prstGeom prst="rect">
                <a:avLst/>
              </a:prstGeom>
              <a:solidFill>
                <a:srgbClr val="ff0000"/>
              </a:solidFill>
              <a:ln w="0">
                <a:noFill/>
              </a:ln>
            </p:spPr>
            <p:style>
              <a:lnRef idx="0"/>
              <a:fillRef idx="0"/>
              <a:effectRef idx="0"/>
              <a:fontRef idx="minor"/>
            </p:style>
          </p:sp>
        </p:grpSp>
        <p:sp>
          <p:nvSpPr>
            <p:cNvPr id="2800"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2801" name="CustomShape 21"/>
          <p:cNvSpPr/>
          <p:nvPr/>
        </p:nvSpPr>
        <p:spPr>
          <a:xfrm>
            <a:off x="9729360" y="2106720"/>
            <a:ext cx="2457360" cy="820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2802"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2803" name="Group 23"/>
          <p:cNvGrpSpPr/>
          <p:nvPr/>
        </p:nvGrpSpPr>
        <p:grpSpPr>
          <a:xfrm>
            <a:off x="8511480" y="4216680"/>
            <a:ext cx="710640" cy="561960"/>
            <a:chOff x="8511480" y="4216680"/>
            <a:chExt cx="710640" cy="561960"/>
          </a:xfrm>
        </p:grpSpPr>
        <p:grpSp>
          <p:nvGrpSpPr>
            <p:cNvPr id="2804" name="Group 24"/>
            <p:cNvGrpSpPr/>
            <p:nvPr/>
          </p:nvGrpSpPr>
          <p:grpSpPr>
            <a:xfrm>
              <a:off x="8770680" y="4216680"/>
              <a:ext cx="445320" cy="174600"/>
              <a:chOff x="8770680" y="4216680"/>
              <a:chExt cx="445320" cy="174600"/>
            </a:xfrm>
          </p:grpSpPr>
          <p:sp>
            <p:nvSpPr>
              <p:cNvPr id="2805" name="CustomShape 25"/>
              <p:cNvSpPr/>
              <p:nvPr/>
            </p:nvSpPr>
            <p:spPr>
              <a:xfrm rot="10826400">
                <a:off x="8771040" y="4217400"/>
                <a:ext cx="227880" cy="170640"/>
              </a:xfrm>
              <a:prstGeom prst="rect">
                <a:avLst/>
              </a:prstGeom>
              <a:solidFill>
                <a:srgbClr val="3333cc"/>
              </a:solidFill>
              <a:ln w="0">
                <a:noFill/>
              </a:ln>
            </p:spPr>
            <p:style>
              <a:lnRef idx="0"/>
              <a:fillRef idx="0"/>
              <a:effectRef idx="0"/>
              <a:fontRef idx="minor"/>
            </p:style>
          </p:sp>
          <p:sp>
            <p:nvSpPr>
              <p:cNvPr id="2806" name="CustomShape 26"/>
              <p:cNvSpPr/>
              <p:nvPr/>
            </p:nvSpPr>
            <p:spPr>
              <a:xfrm rot="10826400">
                <a:off x="8952120" y="4219560"/>
                <a:ext cx="262800" cy="170640"/>
              </a:xfrm>
              <a:prstGeom prst="rect">
                <a:avLst/>
              </a:prstGeom>
              <a:solidFill>
                <a:srgbClr val="ff0000"/>
              </a:solidFill>
              <a:ln w="0">
                <a:noFill/>
              </a:ln>
            </p:spPr>
            <p:style>
              <a:lnRef idx="0"/>
              <a:fillRef idx="0"/>
              <a:effectRef idx="0"/>
              <a:fontRef idx="minor"/>
            </p:style>
          </p:sp>
        </p:grpSp>
        <p:grpSp>
          <p:nvGrpSpPr>
            <p:cNvPr id="2807" name="Group 27"/>
            <p:cNvGrpSpPr/>
            <p:nvPr/>
          </p:nvGrpSpPr>
          <p:grpSpPr>
            <a:xfrm>
              <a:off x="8773920" y="4410360"/>
              <a:ext cx="444960" cy="174600"/>
              <a:chOff x="8773920" y="4410360"/>
              <a:chExt cx="444960" cy="174600"/>
            </a:xfrm>
          </p:grpSpPr>
          <p:sp>
            <p:nvSpPr>
              <p:cNvPr id="2808" name="CustomShape 28"/>
              <p:cNvSpPr/>
              <p:nvPr/>
            </p:nvSpPr>
            <p:spPr>
              <a:xfrm rot="10826400">
                <a:off x="8774280" y="4411080"/>
                <a:ext cx="227880" cy="170640"/>
              </a:xfrm>
              <a:prstGeom prst="rect">
                <a:avLst/>
              </a:prstGeom>
              <a:solidFill>
                <a:srgbClr val="3333cc"/>
              </a:solidFill>
              <a:ln w="0">
                <a:noFill/>
              </a:ln>
            </p:spPr>
            <p:style>
              <a:lnRef idx="0"/>
              <a:fillRef idx="0"/>
              <a:effectRef idx="0"/>
              <a:fontRef idx="minor"/>
            </p:style>
          </p:sp>
          <p:sp>
            <p:nvSpPr>
              <p:cNvPr id="2809" name="CustomShape 29"/>
              <p:cNvSpPr/>
              <p:nvPr/>
            </p:nvSpPr>
            <p:spPr>
              <a:xfrm rot="10826400">
                <a:off x="8955000" y="4413240"/>
                <a:ext cx="262800" cy="170640"/>
              </a:xfrm>
              <a:prstGeom prst="rect">
                <a:avLst/>
              </a:prstGeom>
              <a:solidFill>
                <a:srgbClr val="ff0000"/>
              </a:solidFill>
              <a:ln w="0">
                <a:noFill/>
              </a:ln>
            </p:spPr>
            <p:style>
              <a:lnRef idx="0"/>
              <a:fillRef idx="0"/>
              <a:effectRef idx="0"/>
              <a:fontRef idx="minor"/>
            </p:style>
          </p:sp>
        </p:grpSp>
        <p:grpSp>
          <p:nvGrpSpPr>
            <p:cNvPr id="2810" name="Group 30"/>
            <p:cNvGrpSpPr/>
            <p:nvPr/>
          </p:nvGrpSpPr>
          <p:grpSpPr>
            <a:xfrm>
              <a:off x="8777160" y="4604040"/>
              <a:ext cx="444960" cy="174600"/>
              <a:chOff x="8777160" y="4604040"/>
              <a:chExt cx="444960" cy="174600"/>
            </a:xfrm>
          </p:grpSpPr>
          <p:sp>
            <p:nvSpPr>
              <p:cNvPr id="2811" name="CustomShape 31"/>
              <p:cNvSpPr/>
              <p:nvPr/>
            </p:nvSpPr>
            <p:spPr>
              <a:xfrm rot="10826400">
                <a:off x="8777520" y="4604760"/>
                <a:ext cx="227880" cy="170640"/>
              </a:xfrm>
              <a:prstGeom prst="rect">
                <a:avLst/>
              </a:prstGeom>
              <a:solidFill>
                <a:srgbClr val="3333cc"/>
              </a:solidFill>
              <a:ln w="0">
                <a:noFill/>
              </a:ln>
            </p:spPr>
            <p:style>
              <a:lnRef idx="0"/>
              <a:fillRef idx="0"/>
              <a:effectRef idx="0"/>
              <a:fontRef idx="minor"/>
            </p:style>
          </p:sp>
          <p:sp>
            <p:nvSpPr>
              <p:cNvPr id="2812" name="CustomShape 32"/>
              <p:cNvSpPr/>
              <p:nvPr/>
            </p:nvSpPr>
            <p:spPr>
              <a:xfrm rot="10826400">
                <a:off x="8958240" y="4606920"/>
                <a:ext cx="262800" cy="170640"/>
              </a:xfrm>
              <a:prstGeom prst="rect">
                <a:avLst/>
              </a:prstGeom>
              <a:solidFill>
                <a:srgbClr val="ff0000"/>
              </a:solidFill>
              <a:ln w="0">
                <a:noFill/>
              </a:ln>
            </p:spPr>
            <p:style>
              <a:lnRef idx="0"/>
              <a:fillRef idx="0"/>
              <a:effectRef idx="0"/>
              <a:fontRef idx="minor"/>
            </p:style>
          </p:sp>
        </p:grpSp>
        <p:sp>
          <p:nvSpPr>
            <p:cNvPr id="2813" name="Line 33"/>
            <p:cNvSpPr/>
            <p:nvPr/>
          </p:nvSpPr>
          <p:spPr>
            <a:xfrm flipH="1">
              <a:off x="8520840" y="4308480"/>
              <a:ext cx="230040" cy="2880"/>
            </a:xfrm>
            <a:prstGeom prst="line">
              <a:avLst/>
            </a:prstGeom>
            <a:ln w="9525">
              <a:solidFill>
                <a:srgbClr val="000000"/>
              </a:solidFill>
              <a:round/>
              <a:tailEnd len="med" type="triangle" w="med"/>
            </a:ln>
          </p:spPr>
          <p:style>
            <a:lnRef idx="0"/>
            <a:fillRef idx="0"/>
            <a:effectRef idx="0"/>
            <a:fontRef idx="minor"/>
          </p:style>
        </p:sp>
        <p:sp>
          <p:nvSpPr>
            <p:cNvPr id="2814" name="Line 34"/>
            <p:cNvSpPr/>
            <p:nvPr/>
          </p:nvSpPr>
          <p:spPr>
            <a:xfrm flipH="1">
              <a:off x="8511480" y="4483080"/>
              <a:ext cx="229680" cy="2880"/>
            </a:xfrm>
            <a:prstGeom prst="line">
              <a:avLst/>
            </a:prstGeom>
            <a:ln w="9525">
              <a:solidFill>
                <a:srgbClr val="000000"/>
              </a:solidFill>
              <a:round/>
              <a:tailEnd len="med" type="triangle" w="med"/>
            </a:ln>
          </p:spPr>
          <p:style>
            <a:lnRef idx="0"/>
            <a:fillRef idx="0"/>
            <a:effectRef idx="0"/>
            <a:fontRef idx="minor"/>
          </p:style>
        </p:sp>
        <p:sp>
          <p:nvSpPr>
            <p:cNvPr id="2815" name="Line 35"/>
            <p:cNvSpPr/>
            <p:nvPr/>
          </p:nvSpPr>
          <p:spPr>
            <a:xfrm flipH="1">
              <a:off x="851436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2816" name="Group 36"/>
          <p:cNvGrpSpPr/>
          <p:nvPr/>
        </p:nvGrpSpPr>
        <p:grpSpPr>
          <a:xfrm>
            <a:off x="7392240" y="3737160"/>
            <a:ext cx="1399320" cy="491040"/>
            <a:chOff x="7392240" y="3737160"/>
            <a:chExt cx="1399320" cy="491040"/>
          </a:xfrm>
        </p:grpSpPr>
        <p:grpSp>
          <p:nvGrpSpPr>
            <p:cNvPr id="2817" name="Group 37"/>
            <p:cNvGrpSpPr/>
            <p:nvPr/>
          </p:nvGrpSpPr>
          <p:grpSpPr>
            <a:xfrm>
              <a:off x="7392240" y="4050720"/>
              <a:ext cx="1284840" cy="177480"/>
              <a:chOff x="7392240" y="4050720"/>
              <a:chExt cx="1284840" cy="177480"/>
            </a:xfrm>
          </p:grpSpPr>
          <p:grpSp>
            <p:nvGrpSpPr>
              <p:cNvPr id="2818" name="Group 38"/>
              <p:cNvGrpSpPr/>
              <p:nvPr/>
            </p:nvGrpSpPr>
            <p:grpSpPr>
              <a:xfrm>
                <a:off x="7647120" y="4050720"/>
                <a:ext cx="1029960" cy="177480"/>
                <a:chOff x="7647120" y="4050720"/>
                <a:chExt cx="1029960" cy="177480"/>
              </a:xfrm>
            </p:grpSpPr>
            <p:sp>
              <p:nvSpPr>
                <p:cNvPr id="2819" name="CustomShape 39"/>
                <p:cNvSpPr/>
                <p:nvPr/>
              </p:nvSpPr>
              <p:spPr>
                <a:xfrm rot="10792800">
                  <a:off x="7647120" y="4054320"/>
                  <a:ext cx="1029600" cy="172440"/>
                </a:xfrm>
                <a:prstGeom prst="rect">
                  <a:avLst/>
                </a:prstGeom>
                <a:solidFill>
                  <a:srgbClr val="3333cc"/>
                </a:solidFill>
                <a:ln w="0">
                  <a:noFill/>
                </a:ln>
              </p:spPr>
              <p:style>
                <a:lnRef idx="0"/>
                <a:fillRef idx="0"/>
                <a:effectRef idx="0"/>
                <a:fontRef idx="minor"/>
              </p:style>
            </p:sp>
            <p:sp>
              <p:nvSpPr>
                <p:cNvPr id="2820" name="CustomShape 40"/>
                <p:cNvSpPr/>
                <p:nvPr/>
              </p:nvSpPr>
              <p:spPr>
                <a:xfrm rot="10792800">
                  <a:off x="7825680" y="4051440"/>
                  <a:ext cx="848160" cy="172440"/>
                </a:xfrm>
                <a:prstGeom prst="rect">
                  <a:avLst/>
                </a:prstGeom>
                <a:solidFill>
                  <a:srgbClr val="ff0000"/>
                </a:solidFill>
                <a:ln w="0">
                  <a:noFill/>
                </a:ln>
              </p:spPr>
              <p:style>
                <a:lnRef idx="0"/>
                <a:fillRef idx="0"/>
                <a:effectRef idx="0"/>
                <a:fontRef idx="minor"/>
              </p:style>
            </p:sp>
          </p:grpSp>
          <p:sp>
            <p:nvSpPr>
              <p:cNvPr id="2821"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2822" name="CustomShape 42"/>
            <p:cNvSpPr/>
            <p:nvPr/>
          </p:nvSpPr>
          <p:spPr>
            <a:xfrm>
              <a:off x="7571520" y="3737160"/>
              <a:ext cx="12200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2823" name="Group 43"/>
          <p:cNvGrpSpPr/>
          <p:nvPr/>
        </p:nvGrpSpPr>
        <p:grpSpPr>
          <a:xfrm>
            <a:off x="6960240" y="1573200"/>
            <a:ext cx="837360" cy="1720080"/>
            <a:chOff x="6960240" y="1573200"/>
            <a:chExt cx="837360" cy="1720080"/>
          </a:xfrm>
        </p:grpSpPr>
        <p:sp>
          <p:nvSpPr>
            <p:cNvPr id="2824"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2825"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2826"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2827" name="Group 47"/>
            <p:cNvGrpSpPr/>
            <p:nvPr/>
          </p:nvGrpSpPr>
          <p:grpSpPr>
            <a:xfrm>
              <a:off x="6960240" y="1573200"/>
              <a:ext cx="797760" cy="704160"/>
              <a:chOff x="6960240" y="1573200"/>
              <a:chExt cx="797760" cy="704160"/>
            </a:xfrm>
          </p:grpSpPr>
          <p:pic>
            <p:nvPicPr>
              <p:cNvPr id="2828" name="Picture 156" descr="desktop_computer_stylized_medium"/>
              <p:cNvPicPr/>
              <p:nvPr/>
            </p:nvPicPr>
            <p:blipFill>
              <a:blip r:embed="rId1"/>
              <a:stretch/>
            </p:blipFill>
            <p:spPr>
              <a:xfrm flipH="1">
                <a:off x="6960240" y="1573200"/>
                <a:ext cx="797760" cy="704160"/>
              </a:xfrm>
              <a:prstGeom prst="rect">
                <a:avLst/>
              </a:prstGeom>
              <a:ln w="0">
                <a:noFill/>
              </a:ln>
            </p:spPr>
          </p:pic>
          <p:sp>
            <p:nvSpPr>
              <p:cNvPr id="2829" name="CustomShape 48"/>
              <p:cNvSpPr/>
              <p:nvPr/>
            </p:nvSpPr>
            <p:spPr>
              <a:xfrm flipH="1">
                <a:off x="7299000" y="1640880"/>
                <a:ext cx="387720" cy="32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2830" name="CustomShape 49"/>
            <p:cNvSpPr/>
            <p:nvPr/>
          </p:nvSpPr>
          <p:spPr>
            <a:xfrm rot="5400000">
              <a:off x="7250040" y="2159280"/>
              <a:ext cx="5353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31" name="Group 50"/>
            <p:cNvGrpSpPr/>
            <p:nvPr/>
          </p:nvGrpSpPr>
          <p:grpSpPr>
            <a:xfrm>
              <a:off x="6979320" y="2589120"/>
              <a:ext cx="797760" cy="704160"/>
              <a:chOff x="6979320" y="2589120"/>
              <a:chExt cx="797760" cy="704160"/>
            </a:xfrm>
          </p:grpSpPr>
          <p:pic>
            <p:nvPicPr>
              <p:cNvPr id="2832" name="Picture 160" descr="desktop_computer_stylized_medium"/>
              <p:cNvPicPr/>
              <p:nvPr/>
            </p:nvPicPr>
            <p:blipFill>
              <a:blip r:embed="rId2"/>
              <a:stretch/>
            </p:blipFill>
            <p:spPr>
              <a:xfrm flipH="1">
                <a:off x="6979320" y="2589120"/>
                <a:ext cx="797760" cy="704160"/>
              </a:xfrm>
              <a:prstGeom prst="rect">
                <a:avLst/>
              </a:prstGeom>
              <a:ln w="0">
                <a:noFill/>
              </a:ln>
            </p:spPr>
          </p:pic>
          <p:sp>
            <p:nvSpPr>
              <p:cNvPr id="2833" name="CustomShape 51"/>
              <p:cNvSpPr/>
              <p:nvPr/>
            </p:nvSpPr>
            <p:spPr>
              <a:xfrm flipH="1">
                <a:off x="7318080" y="2656800"/>
                <a:ext cx="387720" cy="322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grpSp>
        <p:nvGrpSpPr>
          <p:cNvPr id="2834" name="Group 52"/>
          <p:cNvGrpSpPr/>
          <p:nvPr/>
        </p:nvGrpSpPr>
        <p:grpSpPr>
          <a:xfrm>
            <a:off x="7863840" y="4265640"/>
            <a:ext cx="736920" cy="1385280"/>
            <a:chOff x="7863840" y="4265640"/>
            <a:chExt cx="736920" cy="1385280"/>
          </a:xfrm>
        </p:grpSpPr>
        <p:sp>
          <p:nvSpPr>
            <p:cNvPr id="2835"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2836"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2837"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2838" name="Group 56"/>
            <p:cNvGrpSpPr/>
            <p:nvPr/>
          </p:nvGrpSpPr>
          <p:grpSpPr>
            <a:xfrm>
              <a:off x="7863840" y="4265640"/>
              <a:ext cx="702360" cy="567000"/>
              <a:chOff x="7863840" y="4265640"/>
              <a:chExt cx="702360" cy="567000"/>
            </a:xfrm>
          </p:grpSpPr>
          <p:pic>
            <p:nvPicPr>
              <p:cNvPr id="2839" name="Picture 226" descr="desktop_computer_stylized_medium"/>
              <p:cNvPicPr/>
              <p:nvPr/>
            </p:nvPicPr>
            <p:blipFill>
              <a:blip r:embed="rId3"/>
              <a:stretch/>
            </p:blipFill>
            <p:spPr>
              <a:xfrm flipH="1">
                <a:off x="7863840" y="4265640"/>
                <a:ext cx="702360" cy="567000"/>
              </a:xfrm>
              <a:prstGeom prst="rect">
                <a:avLst/>
              </a:prstGeom>
              <a:ln w="0">
                <a:noFill/>
              </a:ln>
            </p:spPr>
          </p:pic>
          <p:sp>
            <p:nvSpPr>
              <p:cNvPr id="2840" name="CustomShape 57"/>
              <p:cNvSpPr/>
              <p:nvPr/>
            </p:nvSpPr>
            <p:spPr>
              <a:xfrm flipH="1">
                <a:off x="8161920" y="4320000"/>
                <a:ext cx="341280" cy="25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2841" name="CustomShape 58"/>
            <p:cNvSpPr/>
            <p:nvPr/>
          </p:nvSpPr>
          <p:spPr>
            <a:xfrm rot="5400000">
              <a:off x="8056080" y="4741200"/>
              <a:ext cx="53532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42" name="Group 59"/>
            <p:cNvGrpSpPr/>
            <p:nvPr/>
          </p:nvGrpSpPr>
          <p:grpSpPr>
            <a:xfrm>
              <a:off x="7880400" y="5083920"/>
              <a:ext cx="702360" cy="567000"/>
              <a:chOff x="7880400" y="5083920"/>
              <a:chExt cx="702360" cy="567000"/>
            </a:xfrm>
          </p:grpSpPr>
          <p:pic>
            <p:nvPicPr>
              <p:cNvPr id="2843" name="Picture 230" descr="desktop_computer_stylized_medium"/>
              <p:cNvPicPr/>
              <p:nvPr/>
            </p:nvPicPr>
            <p:blipFill>
              <a:blip r:embed="rId4"/>
              <a:stretch/>
            </p:blipFill>
            <p:spPr>
              <a:xfrm flipH="1">
                <a:off x="7880400" y="5083920"/>
                <a:ext cx="702360" cy="567000"/>
              </a:xfrm>
              <a:prstGeom prst="rect">
                <a:avLst/>
              </a:prstGeom>
              <a:ln w="0">
                <a:noFill/>
              </a:ln>
            </p:spPr>
          </p:pic>
          <p:sp>
            <p:nvSpPr>
              <p:cNvPr id="2844" name="CustomShape 60"/>
              <p:cNvSpPr/>
              <p:nvPr/>
            </p:nvSpPr>
            <p:spPr>
              <a:xfrm flipH="1">
                <a:off x="8178480" y="5138280"/>
                <a:ext cx="341280" cy="259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grpSp>
        <p:nvGrpSpPr>
          <p:cNvPr id="2845" name="Group 61"/>
          <p:cNvGrpSpPr/>
          <p:nvPr/>
        </p:nvGrpSpPr>
        <p:grpSpPr>
          <a:xfrm>
            <a:off x="7884360" y="1658880"/>
            <a:ext cx="632160" cy="300600"/>
            <a:chOff x="7884360" y="1658880"/>
            <a:chExt cx="632160" cy="300600"/>
          </a:xfrm>
        </p:grpSpPr>
        <p:sp>
          <p:nvSpPr>
            <p:cNvPr id="2846" name="CustomShape 62"/>
            <p:cNvSpPr/>
            <p:nvPr/>
          </p:nvSpPr>
          <p:spPr>
            <a:xfrm>
              <a:off x="7884360" y="17632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47" name="CustomShape 63"/>
            <p:cNvSpPr/>
            <p:nvPr/>
          </p:nvSpPr>
          <p:spPr>
            <a:xfrm>
              <a:off x="7884720" y="165888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48" name="Group 64"/>
            <p:cNvGrpSpPr/>
            <p:nvPr/>
          </p:nvGrpSpPr>
          <p:grpSpPr>
            <a:xfrm>
              <a:off x="7978320" y="1683720"/>
              <a:ext cx="444600" cy="142560"/>
              <a:chOff x="7978320" y="1683720"/>
              <a:chExt cx="444600" cy="142560"/>
            </a:xfrm>
          </p:grpSpPr>
          <p:sp>
            <p:nvSpPr>
              <p:cNvPr id="2849" name="CustomShape 65"/>
              <p:cNvSpPr/>
              <p:nvPr/>
            </p:nvSpPr>
            <p:spPr>
              <a:xfrm>
                <a:off x="7990560" y="16837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0" name="CustomShape 66"/>
              <p:cNvSpPr/>
              <p:nvPr/>
            </p:nvSpPr>
            <p:spPr>
              <a:xfrm>
                <a:off x="8266320" y="17524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1" name="CustomShape 67"/>
              <p:cNvSpPr/>
              <p:nvPr/>
            </p:nvSpPr>
            <p:spPr>
              <a:xfrm>
                <a:off x="7978320" y="17524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52" name="CustomShape 68"/>
              <p:cNvSpPr/>
              <p:nvPr/>
            </p:nvSpPr>
            <p:spPr>
              <a:xfrm>
                <a:off x="8031960" y="17186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53" name="Group 69"/>
          <p:cNvGrpSpPr/>
          <p:nvPr/>
        </p:nvGrpSpPr>
        <p:grpSpPr>
          <a:xfrm>
            <a:off x="7880040" y="2314080"/>
            <a:ext cx="632160" cy="300600"/>
            <a:chOff x="7880040" y="2314080"/>
            <a:chExt cx="632160" cy="300600"/>
          </a:xfrm>
        </p:grpSpPr>
        <p:sp>
          <p:nvSpPr>
            <p:cNvPr id="2854" name="CustomShape 70"/>
            <p:cNvSpPr/>
            <p:nvPr/>
          </p:nvSpPr>
          <p:spPr>
            <a:xfrm>
              <a:off x="7880040" y="24184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55" name="CustomShape 71"/>
            <p:cNvSpPr/>
            <p:nvPr/>
          </p:nvSpPr>
          <p:spPr>
            <a:xfrm>
              <a:off x="7880400" y="231408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56" name="Group 72"/>
            <p:cNvGrpSpPr/>
            <p:nvPr/>
          </p:nvGrpSpPr>
          <p:grpSpPr>
            <a:xfrm>
              <a:off x="7974000" y="2338920"/>
              <a:ext cx="444600" cy="142560"/>
              <a:chOff x="7974000" y="2338920"/>
              <a:chExt cx="444600" cy="142560"/>
            </a:xfrm>
          </p:grpSpPr>
          <p:sp>
            <p:nvSpPr>
              <p:cNvPr id="2857" name="CustomShape 73"/>
              <p:cNvSpPr/>
              <p:nvPr/>
            </p:nvSpPr>
            <p:spPr>
              <a:xfrm>
                <a:off x="7986240" y="23389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8" name="CustomShape 74"/>
              <p:cNvSpPr/>
              <p:nvPr/>
            </p:nvSpPr>
            <p:spPr>
              <a:xfrm>
                <a:off x="8262000" y="240732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9" name="CustomShape 75"/>
              <p:cNvSpPr/>
              <p:nvPr/>
            </p:nvSpPr>
            <p:spPr>
              <a:xfrm>
                <a:off x="7974000" y="240732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0" name="CustomShape 76"/>
              <p:cNvSpPr/>
              <p:nvPr/>
            </p:nvSpPr>
            <p:spPr>
              <a:xfrm>
                <a:off x="8027640" y="23738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61" name="Group 77"/>
          <p:cNvGrpSpPr/>
          <p:nvPr/>
        </p:nvGrpSpPr>
        <p:grpSpPr>
          <a:xfrm>
            <a:off x="8794080" y="1869120"/>
            <a:ext cx="632160" cy="300240"/>
            <a:chOff x="8794080" y="1869120"/>
            <a:chExt cx="632160" cy="300240"/>
          </a:xfrm>
        </p:grpSpPr>
        <p:sp>
          <p:nvSpPr>
            <p:cNvPr id="2862" name="CustomShape 78"/>
            <p:cNvSpPr/>
            <p:nvPr/>
          </p:nvSpPr>
          <p:spPr>
            <a:xfrm>
              <a:off x="8794080" y="197316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63" name="CustomShape 79"/>
            <p:cNvSpPr/>
            <p:nvPr/>
          </p:nvSpPr>
          <p:spPr>
            <a:xfrm>
              <a:off x="8794440" y="186912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64" name="Group 80"/>
            <p:cNvGrpSpPr/>
            <p:nvPr/>
          </p:nvGrpSpPr>
          <p:grpSpPr>
            <a:xfrm>
              <a:off x="8887680" y="1893960"/>
              <a:ext cx="444600" cy="142560"/>
              <a:chOff x="8887680" y="1893960"/>
              <a:chExt cx="444600" cy="142560"/>
            </a:xfrm>
          </p:grpSpPr>
          <p:sp>
            <p:nvSpPr>
              <p:cNvPr id="2865" name="CustomShape 81"/>
              <p:cNvSpPr/>
              <p:nvPr/>
            </p:nvSpPr>
            <p:spPr>
              <a:xfrm>
                <a:off x="8900280" y="189396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6" name="CustomShape 82"/>
              <p:cNvSpPr/>
              <p:nvPr/>
            </p:nvSpPr>
            <p:spPr>
              <a:xfrm>
                <a:off x="9175680" y="196236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7" name="CustomShape 83"/>
              <p:cNvSpPr/>
              <p:nvPr/>
            </p:nvSpPr>
            <p:spPr>
              <a:xfrm>
                <a:off x="8887680" y="196236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8" name="CustomShape 84"/>
              <p:cNvSpPr/>
              <p:nvPr/>
            </p:nvSpPr>
            <p:spPr>
              <a:xfrm>
                <a:off x="8941320" y="192888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69" name="Group 85"/>
          <p:cNvGrpSpPr/>
          <p:nvPr/>
        </p:nvGrpSpPr>
        <p:grpSpPr>
          <a:xfrm>
            <a:off x="9121320" y="2764800"/>
            <a:ext cx="632160" cy="300240"/>
            <a:chOff x="9121320" y="2764800"/>
            <a:chExt cx="632160" cy="300240"/>
          </a:xfrm>
        </p:grpSpPr>
        <p:sp>
          <p:nvSpPr>
            <p:cNvPr id="2870" name="CustomShape 86"/>
            <p:cNvSpPr/>
            <p:nvPr/>
          </p:nvSpPr>
          <p:spPr>
            <a:xfrm>
              <a:off x="9121320" y="286884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71" name="CustomShape 87"/>
            <p:cNvSpPr/>
            <p:nvPr/>
          </p:nvSpPr>
          <p:spPr>
            <a:xfrm>
              <a:off x="9121680" y="276480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72" name="Group 88"/>
            <p:cNvGrpSpPr/>
            <p:nvPr/>
          </p:nvGrpSpPr>
          <p:grpSpPr>
            <a:xfrm>
              <a:off x="9214920" y="2789280"/>
              <a:ext cx="444600" cy="142560"/>
              <a:chOff x="9214920" y="2789280"/>
              <a:chExt cx="444600" cy="142560"/>
            </a:xfrm>
          </p:grpSpPr>
          <p:sp>
            <p:nvSpPr>
              <p:cNvPr id="2873" name="CustomShape 89"/>
              <p:cNvSpPr/>
              <p:nvPr/>
            </p:nvSpPr>
            <p:spPr>
              <a:xfrm>
                <a:off x="9227520" y="278928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4" name="CustomShape 90"/>
              <p:cNvSpPr/>
              <p:nvPr/>
            </p:nvSpPr>
            <p:spPr>
              <a:xfrm>
                <a:off x="9502920" y="285804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5" name="CustomShape 91"/>
              <p:cNvSpPr/>
              <p:nvPr/>
            </p:nvSpPr>
            <p:spPr>
              <a:xfrm>
                <a:off x="9214920" y="285804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76" name="CustomShape 92"/>
              <p:cNvSpPr/>
              <p:nvPr/>
            </p:nvSpPr>
            <p:spPr>
              <a:xfrm>
                <a:off x="9268560" y="282420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77" name="Group 93"/>
          <p:cNvGrpSpPr/>
          <p:nvPr/>
        </p:nvGrpSpPr>
        <p:grpSpPr>
          <a:xfrm>
            <a:off x="9420480" y="2959200"/>
            <a:ext cx="1144080" cy="811080"/>
            <a:chOff x="9420480" y="2959200"/>
            <a:chExt cx="1144080" cy="811080"/>
          </a:xfrm>
        </p:grpSpPr>
        <p:grpSp>
          <p:nvGrpSpPr>
            <p:cNvPr id="2878" name="Group 94"/>
            <p:cNvGrpSpPr/>
            <p:nvPr/>
          </p:nvGrpSpPr>
          <p:grpSpPr>
            <a:xfrm>
              <a:off x="9420480" y="2959200"/>
              <a:ext cx="390240" cy="465120"/>
              <a:chOff x="9420480" y="2959200"/>
              <a:chExt cx="390240" cy="465120"/>
            </a:xfrm>
          </p:grpSpPr>
          <p:sp>
            <p:nvSpPr>
              <p:cNvPr id="2879" name="CustomShape 95"/>
              <p:cNvSpPr/>
              <p:nvPr/>
            </p:nvSpPr>
            <p:spPr>
              <a:xfrm rot="3346800">
                <a:off x="9561960" y="3196440"/>
                <a:ext cx="227880" cy="170640"/>
              </a:xfrm>
              <a:prstGeom prst="rect">
                <a:avLst/>
              </a:prstGeom>
              <a:solidFill>
                <a:srgbClr val="3333cc"/>
              </a:solidFill>
              <a:ln w="0">
                <a:noFill/>
              </a:ln>
            </p:spPr>
            <p:style>
              <a:lnRef idx="0"/>
              <a:fillRef idx="0"/>
              <a:effectRef idx="0"/>
              <a:fontRef idx="minor"/>
            </p:style>
          </p:sp>
          <p:sp>
            <p:nvSpPr>
              <p:cNvPr id="2880" name="CustomShape 96"/>
              <p:cNvSpPr/>
              <p:nvPr/>
            </p:nvSpPr>
            <p:spPr>
              <a:xfrm rot="3346800">
                <a:off x="9433440" y="3030480"/>
                <a:ext cx="262800" cy="170640"/>
              </a:xfrm>
              <a:prstGeom prst="rect">
                <a:avLst/>
              </a:prstGeom>
              <a:solidFill>
                <a:srgbClr val="ff0000"/>
              </a:solidFill>
              <a:ln w="0">
                <a:noFill/>
              </a:ln>
            </p:spPr>
            <p:style>
              <a:lnRef idx="0"/>
              <a:fillRef idx="0"/>
              <a:effectRef idx="0"/>
              <a:fontRef idx="minor"/>
            </p:style>
          </p:sp>
        </p:grpSp>
        <p:grpSp>
          <p:nvGrpSpPr>
            <p:cNvPr id="2881" name="Group 97"/>
            <p:cNvGrpSpPr/>
            <p:nvPr/>
          </p:nvGrpSpPr>
          <p:grpSpPr>
            <a:xfrm>
              <a:off x="9731520" y="3063240"/>
              <a:ext cx="402840" cy="461160"/>
              <a:chOff x="9731520" y="3063240"/>
              <a:chExt cx="402840" cy="461160"/>
            </a:xfrm>
          </p:grpSpPr>
          <p:sp>
            <p:nvSpPr>
              <p:cNvPr id="2882" name="CustomShape 98"/>
              <p:cNvSpPr/>
              <p:nvPr/>
            </p:nvSpPr>
            <p:spPr>
              <a:xfrm rot="3215400">
                <a:off x="9883800" y="3296520"/>
                <a:ext cx="227880" cy="170640"/>
              </a:xfrm>
              <a:prstGeom prst="rect">
                <a:avLst/>
              </a:prstGeom>
              <a:solidFill>
                <a:srgbClr val="3333cc"/>
              </a:solidFill>
              <a:ln w="0">
                <a:noFill/>
              </a:ln>
            </p:spPr>
            <p:style>
              <a:lnRef idx="0"/>
              <a:fillRef idx="0"/>
              <a:effectRef idx="0"/>
              <a:fontRef idx="minor"/>
            </p:style>
          </p:sp>
          <p:sp>
            <p:nvSpPr>
              <p:cNvPr id="2883" name="CustomShape 99"/>
              <p:cNvSpPr/>
              <p:nvPr/>
            </p:nvSpPr>
            <p:spPr>
              <a:xfrm rot="3215400">
                <a:off x="9746280" y="3134160"/>
                <a:ext cx="262800" cy="170640"/>
              </a:xfrm>
              <a:prstGeom prst="rect">
                <a:avLst/>
              </a:prstGeom>
              <a:solidFill>
                <a:srgbClr val="ff0000"/>
              </a:solidFill>
              <a:ln w="0">
                <a:noFill/>
              </a:ln>
            </p:spPr>
            <p:style>
              <a:lnRef idx="0"/>
              <a:fillRef idx="0"/>
              <a:effectRef idx="0"/>
              <a:fontRef idx="minor"/>
            </p:style>
          </p:sp>
        </p:grpSp>
        <p:grpSp>
          <p:nvGrpSpPr>
            <p:cNvPr id="2884" name="Group 100"/>
            <p:cNvGrpSpPr/>
            <p:nvPr/>
          </p:nvGrpSpPr>
          <p:grpSpPr>
            <a:xfrm>
              <a:off x="10079640" y="3189960"/>
              <a:ext cx="412560" cy="452160"/>
              <a:chOff x="10079640" y="3189960"/>
              <a:chExt cx="412560" cy="452160"/>
            </a:xfrm>
          </p:grpSpPr>
          <p:sp>
            <p:nvSpPr>
              <p:cNvPr id="2885" name="CustomShape 101"/>
              <p:cNvSpPr/>
              <p:nvPr/>
            </p:nvSpPr>
            <p:spPr>
              <a:xfrm rot="3051600">
                <a:off x="10239840" y="3414600"/>
                <a:ext cx="227880" cy="170640"/>
              </a:xfrm>
              <a:prstGeom prst="rect">
                <a:avLst/>
              </a:prstGeom>
              <a:solidFill>
                <a:srgbClr val="3333cc"/>
              </a:solidFill>
              <a:ln w="0">
                <a:noFill/>
              </a:ln>
            </p:spPr>
            <p:style>
              <a:lnRef idx="0"/>
              <a:fillRef idx="0"/>
              <a:effectRef idx="0"/>
              <a:fontRef idx="minor"/>
            </p:style>
          </p:sp>
          <p:sp>
            <p:nvSpPr>
              <p:cNvPr id="2886" name="CustomShape 102"/>
              <p:cNvSpPr/>
              <p:nvPr/>
            </p:nvSpPr>
            <p:spPr>
              <a:xfrm rot="3051600">
                <a:off x="10097280" y="3260160"/>
                <a:ext cx="262800" cy="170640"/>
              </a:xfrm>
              <a:prstGeom prst="rect">
                <a:avLst/>
              </a:prstGeom>
              <a:solidFill>
                <a:srgbClr val="ff0000"/>
              </a:solidFill>
              <a:ln w="0">
                <a:noFill/>
              </a:ln>
            </p:spPr>
            <p:style>
              <a:lnRef idx="0"/>
              <a:fillRef idx="0"/>
              <a:effectRef idx="0"/>
              <a:fontRef idx="minor"/>
            </p:style>
          </p:sp>
        </p:grpSp>
        <p:sp>
          <p:nvSpPr>
            <p:cNvPr id="2887"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2888"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2889"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2890" name="Group 106"/>
          <p:cNvGrpSpPr/>
          <p:nvPr/>
        </p:nvGrpSpPr>
        <p:grpSpPr>
          <a:xfrm>
            <a:off x="9820080" y="3769560"/>
            <a:ext cx="632160" cy="300240"/>
            <a:chOff x="9820080" y="3769560"/>
            <a:chExt cx="632160" cy="300240"/>
          </a:xfrm>
        </p:grpSpPr>
        <p:sp>
          <p:nvSpPr>
            <p:cNvPr id="2891" name="CustomShape 107"/>
            <p:cNvSpPr/>
            <p:nvPr/>
          </p:nvSpPr>
          <p:spPr>
            <a:xfrm>
              <a:off x="9820080" y="387360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92" name="CustomShape 108"/>
            <p:cNvSpPr/>
            <p:nvPr/>
          </p:nvSpPr>
          <p:spPr>
            <a:xfrm>
              <a:off x="9820440" y="376956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93" name="Group 109"/>
            <p:cNvGrpSpPr/>
            <p:nvPr/>
          </p:nvGrpSpPr>
          <p:grpSpPr>
            <a:xfrm>
              <a:off x="9914040" y="3794400"/>
              <a:ext cx="444240" cy="142560"/>
              <a:chOff x="9914040" y="3794400"/>
              <a:chExt cx="444240" cy="142560"/>
            </a:xfrm>
          </p:grpSpPr>
          <p:sp>
            <p:nvSpPr>
              <p:cNvPr id="2894" name="CustomShape 110"/>
              <p:cNvSpPr/>
              <p:nvPr/>
            </p:nvSpPr>
            <p:spPr>
              <a:xfrm>
                <a:off x="9926280" y="379440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5" name="CustomShape 111"/>
              <p:cNvSpPr/>
              <p:nvPr/>
            </p:nvSpPr>
            <p:spPr>
              <a:xfrm>
                <a:off x="10201680" y="386280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6" name="CustomShape 112"/>
              <p:cNvSpPr/>
              <p:nvPr/>
            </p:nvSpPr>
            <p:spPr>
              <a:xfrm>
                <a:off x="9914040" y="386280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97" name="CustomShape 113"/>
              <p:cNvSpPr/>
              <p:nvPr/>
            </p:nvSpPr>
            <p:spPr>
              <a:xfrm>
                <a:off x="9967680" y="382932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98" name="Group 114"/>
          <p:cNvGrpSpPr/>
          <p:nvPr/>
        </p:nvGrpSpPr>
        <p:grpSpPr>
          <a:xfrm>
            <a:off x="8883360" y="4890960"/>
            <a:ext cx="632160" cy="300240"/>
            <a:chOff x="8883360" y="4890960"/>
            <a:chExt cx="632160" cy="300240"/>
          </a:xfrm>
        </p:grpSpPr>
        <p:sp>
          <p:nvSpPr>
            <p:cNvPr id="2899" name="CustomShape 115"/>
            <p:cNvSpPr/>
            <p:nvPr/>
          </p:nvSpPr>
          <p:spPr>
            <a:xfrm>
              <a:off x="8883360" y="499500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900" name="CustomShape 116"/>
            <p:cNvSpPr/>
            <p:nvPr/>
          </p:nvSpPr>
          <p:spPr>
            <a:xfrm>
              <a:off x="8883720" y="489096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901" name="Group 117"/>
            <p:cNvGrpSpPr/>
            <p:nvPr/>
          </p:nvGrpSpPr>
          <p:grpSpPr>
            <a:xfrm>
              <a:off x="8976960" y="4915800"/>
              <a:ext cx="444600" cy="142560"/>
              <a:chOff x="8976960" y="4915800"/>
              <a:chExt cx="444600" cy="142560"/>
            </a:xfrm>
          </p:grpSpPr>
          <p:sp>
            <p:nvSpPr>
              <p:cNvPr id="2902" name="CustomShape 118"/>
              <p:cNvSpPr/>
              <p:nvPr/>
            </p:nvSpPr>
            <p:spPr>
              <a:xfrm>
                <a:off x="8989560" y="491580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3" name="CustomShape 119"/>
              <p:cNvSpPr/>
              <p:nvPr/>
            </p:nvSpPr>
            <p:spPr>
              <a:xfrm>
                <a:off x="9264960" y="498420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4" name="CustomShape 120"/>
              <p:cNvSpPr/>
              <p:nvPr/>
            </p:nvSpPr>
            <p:spPr>
              <a:xfrm>
                <a:off x="8976960" y="498420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05" name="CustomShape 121"/>
              <p:cNvSpPr/>
              <p:nvPr/>
            </p:nvSpPr>
            <p:spPr>
              <a:xfrm>
                <a:off x="9030600" y="495072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indefinite"/>
                      </p:stCondLst>
                      <p:childTnLst>
                        <p:par>
                          <p:cTn id="762" fill="hold">
                            <p:stCondLst>
                              <p:cond delay="0"/>
                            </p:stCondLst>
                            <p:childTnLst>
                              <p:par>
                                <p:cTn id="763" nodeType="clickEffect" fill="hold" presetClass="entr" presetID="22" presetSubtype="8">
                                  <p:stCondLst>
                                    <p:cond delay="0"/>
                                  </p:stCondLst>
                                  <p:childTnLst>
                                    <p:set>
                                      <p:cBhvr>
                                        <p:cTn id="764" dur="1" fill="hold">
                                          <p:stCondLst>
                                            <p:cond delay="0"/>
                                          </p:stCondLst>
                                        </p:cTn>
                                        <p:tgtEl>
                                          <p:spTgt spid="2796"/>
                                        </p:tgtEl>
                                        <p:attrNameLst>
                                          <p:attrName>style.visibility</p:attrName>
                                        </p:attrNameLst>
                                      </p:cBhvr>
                                      <p:to>
                                        <p:strVal val="visible"/>
                                      </p:to>
                                    </p:set>
                                    <p:animEffect filter="wipe(left)" transition="in">
                                      <p:cBhvr additive="repl">
                                        <p:cTn id="765" dur="1000"/>
                                        <p:tgtEl>
                                          <p:spTgt spid="2796"/>
                                        </p:tgtEl>
                                      </p:cBhvr>
                                    </p:animEffec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22" presetSubtype="1">
                                  <p:stCondLst>
                                    <p:cond delay="0"/>
                                  </p:stCondLst>
                                  <p:childTnLst>
                                    <p:set>
                                      <p:cBhvr>
                                        <p:cTn id="769" dur="1" fill="hold">
                                          <p:stCondLst>
                                            <p:cond delay="0"/>
                                          </p:stCondLst>
                                        </p:cTn>
                                        <p:tgtEl>
                                          <p:spTgt spid="2877"/>
                                        </p:tgtEl>
                                        <p:attrNameLst>
                                          <p:attrName>style.visibility</p:attrName>
                                        </p:attrNameLst>
                                      </p:cBhvr>
                                      <p:to>
                                        <p:strVal val="visible"/>
                                      </p:to>
                                    </p:set>
                                    <p:animEffect filter="wipe(up)" transition="in">
                                      <p:cBhvr additive="repl">
                                        <p:cTn id="770" dur="1000"/>
                                        <p:tgtEl>
                                          <p:spTgt spid="2877"/>
                                        </p:tgtEl>
                                      </p:cBhvr>
                                    </p:animEffect>
                                  </p:childTnLst>
                                </p:cTn>
                              </p:par>
                              <p:par>
                                <p:cTn id="771" nodeType="withEffect" fill="hold" presetClass="entr" presetID="9">
                                  <p:stCondLst>
                                    <p:cond delay="0"/>
                                  </p:stCondLst>
                                  <p:childTnLst>
                                    <p:set>
                                      <p:cBhvr>
                                        <p:cTn id="772" dur="1" fill="hold">
                                          <p:stCondLst>
                                            <p:cond delay="0"/>
                                          </p:stCondLst>
                                        </p:cTn>
                                        <p:tgtEl>
                                          <p:spTgt spid="2801">
                                            <p:txEl>
                                              <p:pRg st="0" end="0"/>
                                            </p:txEl>
                                          </p:spTgt>
                                        </p:tgtEl>
                                        <p:attrNameLst>
                                          <p:attrName>style.visibility</p:attrName>
                                        </p:attrNameLst>
                                      </p:cBhvr>
                                      <p:to>
                                        <p:strVal val="visible"/>
                                      </p:to>
                                    </p:set>
                                    <p:animEffect filter="dissolve" transition="in">
                                      <p:cBhvr additive="repl">
                                        <p:cTn id="773" dur="500"/>
                                        <p:tgtEl>
                                          <p:spTgt spid="2801">
                                            <p:txEl>
                                              <p:pRg st="0" end="0"/>
                                            </p:txEl>
                                          </p:spTgt>
                                        </p:tgtEl>
                                      </p:cBhvr>
                                    </p:animEffect>
                                  </p:childTnLst>
                                </p:cTn>
                              </p:par>
                              <p:par>
                                <p:cTn id="774" nodeType="withEffect" fill="hold" presetClass="entr" presetID="9">
                                  <p:stCondLst>
                                    <p:cond delay="0"/>
                                  </p:stCondLst>
                                  <p:childTnLst>
                                    <p:set>
                                      <p:cBhvr>
                                        <p:cTn id="775" dur="1" fill="hold">
                                          <p:stCondLst>
                                            <p:cond delay="0"/>
                                          </p:stCondLst>
                                        </p:cTn>
                                        <p:tgtEl>
                                          <p:spTgt spid="2801">
                                            <p:txEl>
                                              <p:pRg st="1" end="1"/>
                                            </p:txEl>
                                          </p:spTgt>
                                        </p:tgtEl>
                                        <p:attrNameLst>
                                          <p:attrName>style.visibility</p:attrName>
                                        </p:attrNameLst>
                                      </p:cBhvr>
                                      <p:to>
                                        <p:strVal val="visible"/>
                                      </p:to>
                                    </p:set>
                                    <p:animEffect filter="dissolve" transition="in">
                                      <p:cBhvr additive="repl">
                                        <p:cTn id="776" dur="500"/>
                                        <p:tgtEl>
                                          <p:spTgt spid="2801">
                                            <p:txEl>
                                              <p:pRg st="1" end="1"/>
                                            </p:txEl>
                                          </p:spTgt>
                                        </p:tgtEl>
                                      </p:cBhvr>
                                    </p:animEffect>
                                  </p:childTnLst>
                                </p:cTn>
                              </p:par>
                              <p:par>
                                <p:cTn id="777" nodeType="withEffect" fill="hold" presetClass="entr" presetID="9">
                                  <p:stCondLst>
                                    <p:cond delay="0"/>
                                  </p:stCondLst>
                                  <p:childTnLst>
                                    <p:set>
                                      <p:cBhvr>
                                        <p:cTn id="778" dur="1" fill="hold">
                                          <p:stCondLst>
                                            <p:cond delay="0"/>
                                          </p:stCondLst>
                                        </p:cTn>
                                        <p:tgtEl>
                                          <p:spTgt spid="2801">
                                            <p:txEl>
                                              <p:pRg st="2" end="2"/>
                                            </p:txEl>
                                          </p:spTgt>
                                        </p:tgtEl>
                                        <p:attrNameLst>
                                          <p:attrName>style.visibility</p:attrName>
                                        </p:attrNameLst>
                                      </p:cBhvr>
                                      <p:to>
                                        <p:strVal val="visible"/>
                                      </p:to>
                                    </p:set>
                                    <p:animEffect filter="dissolve" transition="in">
                                      <p:cBhvr additive="repl">
                                        <p:cTn id="779" dur="500"/>
                                        <p:tgtEl>
                                          <p:spTgt spid="2801">
                                            <p:txEl>
                                              <p:pRg st="2" end="2"/>
                                            </p:txEl>
                                          </p:spTgt>
                                        </p:tgtEl>
                                      </p:cBhvr>
                                    </p:animEffect>
                                  </p:childTnLst>
                                </p:cTn>
                              </p:par>
                            </p:childTnLst>
                          </p:cTn>
                        </p:par>
                      </p:childTnLst>
                    </p:cTn>
                  </p:par>
                  <p:par>
                    <p:cTn id="780" fill="hold">
                      <p:stCondLst>
                        <p:cond delay="indefinite"/>
                      </p:stCondLst>
                      <p:childTnLst>
                        <p:par>
                          <p:cTn id="781" fill="hold">
                            <p:stCondLst>
                              <p:cond delay="0"/>
                            </p:stCondLst>
                            <p:childTnLst>
                              <p:par>
                                <p:cTn id="782" nodeType="clickEffect" fill="hold" presetClass="entr" presetID="22" presetSubtype="2">
                                  <p:stCondLst>
                                    <p:cond delay="0"/>
                                  </p:stCondLst>
                                  <p:childTnLst>
                                    <p:set>
                                      <p:cBhvr>
                                        <p:cTn id="783" dur="1" fill="hold">
                                          <p:stCondLst>
                                            <p:cond delay="0"/>
                                          </p:stCondLst>
                                        </p:cTn>
                                        <p:tgtEl>
                                          <p:spTgt spid="2803"/>
                                        </p:tgtEl>
                                        <p:attrNameLst>
                                          <p:attrName>style.visibility</p:attrName>
                                        </p:attrNameLst>
                                      </p:cBhvr>
                                      <p:to>
                                        <p:strVal val="visible"/>
                                      </p:to>
                                    </p:set>
                                    <p:animEffect filter="wipe(right)" transition="in">
                                      <p:cBhvr additive="repl">
                                        <p:cTn id="784" dur="1000"/>
                                        <p:tgtEl>
                                          <p:spTgt spid="2803"/>
                                        </p:tgtEl>
                                      </p:cBhvr>
                                    </p:animEffec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22" presetSubtype="2">
                                  <p:stCondLst>
                                    <p:cond delay="0"/>
                                  </p:stCondLst>
                                  <p:childTnLst>
                                    <p:set>
                                      <p:cBhvr>
                                        <p:cTn id="788" dur="1" fill="hold">
                                          <p:stCondLst>
                                            <p:cond delay="0"/>
                                          </p:stCondLst>
                                        </p:cTn>
                                        <p:tgtEl>
                                          <p:spTgt spid="2816"/>
                                        </p:tgtEl>
                                        <p:attrNameLst>
                                          <p:attrName>style.visibility</p:attrName>
                                        </p:attrNameLst>
                                      </p:cBhvr>
                                      <p:to>
                                        <p:strVal val="visible"/>
                                      </p:to>
                                    </p:set>
                                    <p:animEffect filter="wipe(right)" transition="in">
                                      <p:cBhvr additive="repl">
                                        <p:cTn id="789" dur="500"/>
                                        <p:tgtEl>
                                          <p:spTgt spid="2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6"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2907" name="CustomShape 2"/>
          <p:cNvSpPr/>
          <p:nvPr/>
        </p:nvSpPr>
        <p:spPr>
          <a:xfrm>
            <a:off x="9219600" y="649944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33E575C-243D-4CC3-81F1-25674FE6EFC1}" type="slidenum">
              <a:rPr b="0" lang="en-US" sz="1100" spc="-1" strike="noStrike">
                <a:solidFill>
                  <a:srgbClr val="404040"/>
                </a:solidFill>
                <a:latin typeface="Calibri"/>
              </a:rPr>
              <a:t>&lt;number&gt;</a:t>
            </a:fld>
            <a:endParaRPr b="0" lang="en-US" sz="1100" spc="-1" strike="noStrike">
              <a:latin typeface="Arial"/>
            </a:endParaRPr>
          </a:p>
        </p:txBody>
      </p:sp>
      <p:grpSp>
        <p:nvGrpSpPr>
          <p:cNvPr id="2908" name="Group 3"/>
          <p:cNvGrpSpPr/>
          <p:nvPr/>
        </p:nvGrpSpPr>
        <p:grpSpPr>
          <a:xfrm>
            <a:off x="4989600" y="1527120"/>
            <a:ext cx="4180680" cy="657720"/>
            <a:chOff x="4989600" y="1527120"/>
            <a:chExt cx="4180680" cy="657720"/>
          </a:xfrm>
        </p:grpSpPr>
        <p:sp>
          <p:nvSpPr>
            <p:cNvPr id="2909" name="CustomShape 4"/>
            <p:cNvSpPr/>
            <p:nvPr/>
          </p:nvSpPr>
          <p:spPr>
            <a:xfrm>
              <a:off x="4989600" y="158580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10" name="CustomShape 5"/>
            <p:cNvSpPr/>
            <p:nvPr/>
          </p:nvSpPr>
          <p:spPr>
            <a:xfrm>
              <a:off x="6146280" y="152712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11" name="CustomShape 6"/>
            <p:cNvSpPr/>
            <p:nvPr/>
          </p:nvSpPr>
          <p:spPr>
            <a:xfrm>
              <a:off x="7600320" y="154620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2" name="CustomShape 7"/>
            <p:cNvSpPr/>
            <p:nvPr/>
          </p:nvSpPr>
          <p:spPr>
            <a:xfrm>
              <a:off x="6597000" y="154620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3" name="CustomShape 8"/>
            <p:cNvSpPr/>
            <p:nvPr/>
          </p:nvSpPr>
          <p:spPr>
            <a:xfrm>
              <a:off x="5347080" y="152712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2914" name="Line 9"/>
            <p:cNvSpPr/>
            <p:nvPr/>
          </p:nvSpPr>
          <p:spPr>
            <a:xfrm>
              <a:off x="5370120" y="1585800"/>
              <a:ext cx="360" cy="542880"/>
            </a:xfrm>
            <a:prstGeom prst="line">
              <a:avLst/>
            </a:prstGeom>
            <a:ln w="19050">
              <a:solidFill>
                <a:srgbClr val="000000"/>
              </a:solidFill>
              <a:round/>
            </a:ln>
          </p:spPr>
          <p:style>
            <a:lnRef idx="0"/>
            <a:fillRef idx="0"/>
            <a:effectRef idx="0"/>
            <a:fontRef idx="minor"/>
          </p:style>
        </p:sp>
        <p:sp>
          <p:nvSpPr>
            <p:cNvPr id="2915" name="Line 10"/>
            <p:cNvSpPr/>
            <p:nvPr/>
          </p:nvSpPr>
          <p:spPr>
            <a:xfrm>
              <a:off x="6170400" y="1585800"/>
              <a:ext cx="360" cy="542880"/>
            </a:xfrm>
            <a:prstGeom prst="line">
              <a:avLst/>
            </a:prstGeom>
            <a:ln w="19050">
              <a:solidFill>
                <a:srgbClr val="000000"/>
              </a:solidFill>
              <a:round/>
            </a:ln>
          </p:spPr>
          <p:style>
            <a:lnRef idx="0"/>
            <a:fillRef idx="0"/>
            <a:effectRef idx="0"/>
            <a:fontRef idx="minor"/>
          </p:style>
        </p:sp>
        <p:sp>
          <p:nvSpPr>
            <p:cNvPr id="2916" name="Line 11"/>
            <p:cNvSpPr/>
            <p:nvPr/>
          </p:nvSpPr>
          <p:spPr>
            <a:xfrm>
              <a:off x="6598800" y="1604880"/>
              <a:ext cx="360" cy="542880"/>
            </a:xfrm>
            <a:prstGeom prst="line">
              <a:avLst/>
            </a:prstGeom>
            <a:ln w="19050">
              <a:solidFill>
                <a:srgbClr val="000000"/>
              </a:solidFill>
              <a:round/>
            </a:ln>
          </p:spPr>
          <p:style>
            <a:lnRef idx="0"/>
            <a:fillRef idx="0"/>
            <a:effectRef idx="0"/>
            <a:fontRef idx="minor"/>
          </p:style>
        </p:sp>
        <p:sp>
          <p:nvSpPr>
            <p:cNvPr id="2917"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2918"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2919" name="CustomShape 14"/>
            <p:cNvSpPr/>
            <p:nvPr/>
          </p:nvSpPr>
          <p:spPr>
            <a:xfrm>
              <a:off x="8523720" y="1577880"/>
              <a:ext cx="218520" cy="562680"/>
            </a:xfrm>
            <a:prstGeom prst="rect">
              <a:avLst/>
            </a:prstGeom>
            <a:solidFill>
              <a:srgbClr val="ffffff"/>
            </a:solidFill>
            <a:ln w="0">
              <a:noFill/>
            </a:ln>
          </p:spPr>
          <p:style>
            <a:lnRef idx="0"/>
            <a:fillRef idx="0"/>
            <a:effectRef idx="0"/>
            <a:fontRef idx="minor"/>
          </p:style>
        </p:sp>
      </p:grpSp>
      <p:grpSp>
        <p:nvGrpSpPr>
          <p:cNvPr id="2920" name="Group 15"/>
          <p:cNvGrpSpPr/>
          <p:nvPr/>
        </p:nvGrpSpPr>
        <p:grpSpPr>
          <a:xfrm>
            <a:off x="5082840" y="2290680"/>
            <a:ext cx="4640040" cy="3330000"/>
            <a:chOff x="5082840" y="2290680"/>
            <a:chExt cx="4640040" cy="3330000"/>
          </a:xfrm>
        </p:grpSpPr>
        <p:grpSp>
          <p:nvGrpSpPr>
            <p:cNvPr id="2921" name="Group 16"/>
            <p:cNvGrpSpPr/>
            <p:nvPr/>
          </p:nvGrpSpPr>
          <p:grpSpPr>
            <a:xfrm>
              <a:off x="5542200" y="3279600"/>
              <a:ext cx="4180680" cy="657720"/>
              <a:chOff x="5542200" y="3279600"/>
              <a:chExt cx="4180680" cy="657720"/>
            </a:xfrm>
          </p:grpSpPr>
          <p:sp>
            <p:nvSpPr>
              <p:cNvPr id="2922" name="CustomShape 17"/>
              <p:cNvSpPr/>
              <p:nvPr/>
            </p:nvSpPr>
            <p:spPr>
              <a:xfrm>
                <a:off x="5542200" y="333864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23" name="CustomShape 18"/>
              <p:cNvSpPr/>
              <p:nvPr/>
            </p:nvSpPr>
            <p:spPr>
              <a:xfrm>
                <a:off x="6698520" y="327960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24" name="CustomShape 19"/>
              <p:cNvSpPr/>
              <p:nvPr/>
            </p:nvSpPr>
            <p:spPr>
              <a:xfrm>
                <a:off x="8152920" y="329868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25" name="CustomShape 20"/>
              <p:cNvSpPr/>
              <p:nvPr/>
            </p:nvSpPr>
            <p:spPr>
              <a:xfrm>
                <a:off x="7149240" y="329868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26" name="CustomShape 21"/>
              <p:cNvSpPr/>
              <p:nvPr/>
            </p:nvSpPr>
            <p:spPr>
              <a:xfrm>
                <a:off x="5899680" y="327960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27"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2928"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2929"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2930"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2931"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2932" name="CustomShape 27"/>
              <p:cNvSpPr/>
              <p:nvPr/>
            </p:nvSpPr>
            <p:spPr>
              <a:xfrm>
                <a:off x="9075960" y="3327480"/>
                <a:ext cx="218520" cy="562680"/>
              </a:xfrm>
              <a:prstGeom prst="rect">
                <a:avLst/>
              </a:prstGeom>
              <a:solidFill>
                <a:srgbClr val="ffffff"/>
              </a:solidFill>
              <a:ln w="0">
                <a:noFill/>
              </a:ln>
            </p:spPr>
            <p:style>
              <a:lnRef idx="0"/>
              <a:fillRef idx="0"/>
              <a:effectRef idx="0"/>
              <a:fontRef idx="minor"/>
            </p:style>
          </p:sp>
        </p:grpSp>
        <p:grpSp>
          <p:nvGrpSpPr>
            <p:cNvPr id="2933" name="Group 28"/>
            <p:cNvGrpSpPr/>
            <p:nvPr/>
          </p:nvGrpSpPr>
          <p:grpSpPr>
            <a:xfrm>
              <a:off x="5542200" y="4079880"/>
              <a:ext cx="4180680" cy="657720"/>
              <a:chOff x="5542200" y="4079880"/>
              <a:chExt cx="4180680" cy="657720"/>
            </a:xfrm>
          </p:grpSpPr>
          <p:sp>
            <p:nvSpPr>
              <p:cNvPr id="2934" name="CustomShape 29"/>
              <p:cNvSpPr/>
              <p:nvPr/>
            </p:nvSpPr>
            <p:spPr>
              <a:xfrm>
                <a:off x="5542200" y="413856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35" name="CustomShape 30"/>
              <p:cNvSpPr/>
              <p:nvPr/>
            </p:nvSpPr>
            <p:spPr>
              <a:xfrm>
                <a:off x="6698520" y="407988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36" name="CustomShape 31"/>
              <p:cNvSpPr/>
              <p:nvPr/>
            </p:nvSpPr>
            <p:spPr>
              <a:xfrm>
                <a:off x="8152920" y="409896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2937" name="CustomShape 32"/>
              <p:cNvSpPr/>
              <p:nvPr/>
            </p:nvSpPr>
            <p:spPr>
              <a:xfrm>
                <a:off x="7149240" y="409896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38" name="CustomShape 33"/>
              <p:cNvSpPr/>
              <p:nvPr/>
            </p:nvSpPr>
            <p:spPr>
              <a:xfrm>
                <a:off x="5899680" y="407988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39"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2940"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2941"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2942"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2943"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2944" name="CustomShape 39"/>
              <p:cNvSpPr/>
              <p:nvPr/>
            </p:nvSpPr>
            <p:spPr>
              <a:xfrm>
                <a:off x="9075960" y="4127400"/>
                <a:ext cx="218520" cy="562680"/>
              </a:xfrm>
              <a:prstGeom prst="rect">
                <a:avLst/>
              </a:prstGeom>
              <a:solidFill>
                <a:srgbClr val="ffffff"/>
              </a:solidFill>
              <a:ln w="0">
                <a:noFill/>
              </a:ln>
            </p:spPr>
            <p:style>
              <a:lnRef idx="0"/>
              <a:fillRef idx="0"/>
              <a:effectRef idx="0"/>
              <a:fontRef idx="minor"/>
            </p:style>
          </p:sp>
        </p:grpSp>
        <p:grpSp>
          <p:nvGrpSpPr>
            <p:cNvPr id="2945" name="Group 40"/>
            <p:cNvGrpSpPr/>
            <p:nvPr/>
          </p:nvGrpSpPr>
          <p:grpSpPr>
            <a:xfrm>
              <a:off x="5532840" y="4908600"/>
              <a:ext cx="4180680" cy="712080"/>
              <a:chOff x="5532840" y="4908600"/>
              <a:chExt cx="4180680" cy="712080"/>
            </a:xfrm>
          </p:grpSpPr>
          <p:sp>
            <p:nvSpPr>
              <p:cNvPr id="2946" name="CustomShape 41"/>
              <p:cNvSpPr/>
              <p:nvPr/>
            </p:nvSpPr>
            <p:spPr>
              <a:xfrm>
                <a:off x="5532840" y="4967280"/>
                <a:ext cx="4180680" cy="542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47" name="CustomShape 42"/>
              <p:cNvSpPr/>
              <p:nvPr/>
            </p:nvSpPr>
            <p:spPr>
              <a:xfrm>
                <a:off x="6689160" y="4908600"/>
                <a:ext cx="4291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48" name="CustomShape 43"/>
              <p:cNvSpPr/>
              <p:nvPr/>
            </p:nvSpPr>
            <p:spPr>
              <a:xfrm>
                <a:off x="8143200" y="4927680"/>
                <a:ext cx="734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2949" name="CustomShape 44"/>
              <p:cNvSpPr/>
              <p:nvPr/>
            </p:nvSpPr>
            <p:spPr>
              <a:xfrm>
                <a:off x="7139880" y="4927680"/>
                <a:ext cx="94104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50" name="CustomShape 45"/>
              <p:cNvSpPr/>
              <p:nvPr/>
            </p:nvSpPr>
            <p:spPr>
              <a:xfrm>
                <a:off x="5889960" y="4908600"/>
                <a:ext cx="8208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2951"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2952"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2953"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2954"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2955"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2956" name="CustomShape 51"/>
              <p:cNvSpPr/>
              <p:nvPr/>
            </p:nvSpPr>
            <p:spPr>
              <a:xfrm>
                <a:off x="9053640" y="4956120"/>
                <a:ext cx="231120" cy="664560"/>
              </a:xfrm>
              <a:prstGeom prst="rect">
                <a:avLst/>
              </a:prstGeom>
              <a:solidFill>
                <a:srgbClr val="ffffff"/>
              </a:solidFill>
              <a:ln w="0">
                <a:noFill/>
              </a:ln>
            </p:spPr>
            <p:style>
              <a:lnRef idx="0"/>
              <a:fillRef idx="0"/>
              <a:effectRef idx="0"/>
              <a:fontRef idx="minor"/>
            </p:style>
          </p:sp>
        </p:grpSp>
        <p:sp>
          <p:nvSpPr>
            <p:cNvPr id="2957" name="CustomShape 52"/>
            <p:cNvSpPr/>
            <p:nvPr/>
          </p:nvSpPr>
          <p:spPr>
            <a:xfrm>
              <a:off x="5104080" y="2290680"/>
              <a:ext cx="332640" cy="216144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2958"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2959"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2960" name="CustomShape 55"/>
            <p:cNvSpPr/>
            <p:nvPr/>
          </p:nvSpPr>
          <p:spPr>
            <a:xfrm>
              <a:off x="5082840" y="2365200"/>
              <a:ext cx="31464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2961" name="CustomShape 56"/>
          <p:cNvSpPr/>
          <p:nvPr/>
        </p:nvSpPr>
        <p:spPr>
          <a:xfrm>
            <a:off x="734400" y="1472040"/>
            <a:ext cx="3806280" cy="1677240"/>
          </a:xfrm>
          <a:prstGeom prst="rect">
            <a:avLst/>
          </a:prstGeom>
          <a:noFill/>
          <a:ln w="0">
            <a:noFill/>
          </a:ln>
        </p:spPr>
        <p:style>
          <a:lnRef idx="0"/>
          <a:fillRef idx="0"/>
          <a:effectRef idx="0"/>
          <a:fontRef idx="minor"/>
        </p:style>
        <p:txBody>
          <a:bodyPr lIns="90000" rIns="90000" tIns="45000" bIns="45000">
            <a:noAutofit/>
          </a:bodyPr>
          <a:p>
            <a:pPr marL="343080" indent="-34236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332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332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2962" name="CustomShape 57"/>
          <p:cNvSpPr/>
          <p:nvPr/>
        </p:nvSpPr>
        <p:spPr>
          <a:xfrm>
            <a:off x="2439720" y="3238560"/>
            <a:ext cx="160092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2963" name="CustomShape 58"/>
          <p:cNvSpPr/>
          <p:nvPr/>
        </p:nvSpPr>
        <p:spPr>
          <a:xfrm>
            <a:off x="2901240" y="4071960"/>
            <a:ext cx="94104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2964"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2965"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790" dur="indefinite" restart="never" nodeType="tmRoot">
          <p:childTnLst>
            <p:seq>
              <p:cTn id="791" dur="indefinite" nodeType="mainSeq">
                <p:childTnLst>
                  <p:par>
                    <p:cTn id="792" fill="hold">
                      <p:stCondLst>
                        <p:cond delay="indefinite"/>
                      </p:stCondLst>
                      <p:childTnLst>
                        <p:par>
                          <p:cTn id="793" fill="hold">
                            <p:stCondLst>
                              <p:cond delay="0"/>
                            </p:stCondLst>
                            <p:childTnLst>
                              <p:par>
                                <p:cTn id="794" nodeType="clickEffect" fill="hold" presetClass="entr" presetID="22" presetSubtype="1">
                                  <p:stCondLst>
                                    <p:cond delay="0"/>
                                  </p:stCondLst>
                                  <p:childTnLst>
                                    <p:set>
                                      <p:cBhvr>
                                        <p:cTn id="795" dur="1" fill="hold">
                                          <p:stCondLst>
                                            <p:cond delay="0"/>
                                          </p:stCondLst>
                                        </p:cTn>
                                        <p:tgtEl>
                                          <p:spTgt spid="2920"/>
                                        </p:tgtEl>
                                        <p:attrNameLst>
                                          <p:attrName>style.visibility</p:attrName>
                                        </p:attrNameLst>
                                      </p:cBhvr>
                                      <p:to>
                                        <p:strVal val="visible"/>
                                      </p:to>
                                    </p:set>
                                    <p:animEffect filter="wipe(up)" transition="in">
                                      <p:cBhvr additive="repl">
                                        <p:cTn id="796" dur="1000"/>
                                        <p:tgtEl>
                                          <p:spTgt spid="2920"/>
                                        </p:tgtEl>
                                      </p:cBhvr>
                                    </p:animEffec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9">
                                  <p:stCondLst>
                                    <p:cond delay="0"/>
                                  </p:stCondLst>
                                  <p:childTnLst>
                                    <p:set>
                                      <p:cBhvr>
                                        <p:cTn id="800" dur="1" fill="hold">
                                          <p:stCondLst>
                                            <p:cond delay="0"/>
                                          </p:stCondLst>
                                        </p:cTn>
                                        <p:tgtEl>
                                          <p:spTgt spid="2962"/>
                                        </p:tgtEl>
                                        <p:attrNameLst>
                                          <p:attrName>style.visibility</p:attrName>
                                        </p:attrNameLst>
                                      </p:cBhvr>
                                      <p:to>
                                        <p:strVal val="visible"/>
                                      </p:to>
                                    </p:set>
                                    <p:animEffect filter="dissolve" transition="in">
                                      <p:cBhvr additive="repl">
                                        <p:cTn id="801" dur="500"/>
                                        <p:tgtEl>
                                          <p:spTgt spid="2962"/>
                                        </p:tgtEl>
                                      </p:cBhvr>
                                    </p:animEffect>
                                  </p:childTnLst>
                                </p:cTn>
                              </p:par>
                              <p:par>
                                <p:cTn id="802" nodeType="withEffect" fill="hold" presetClass="entr" presetID="9">
                                  <p:stCondLst>
                                    <p:cond delay="0"/>
                                  </p:stCondLst>
                                  <p:childTnLst>
                                    <p:set>
                                      <p:cBhvr>
                                        <p:cTn id="803" dur="1" fill="hold">
                                          <p:stCondLst>
                                            <p:cond delay="0"/>
                                          </p:stCondLst>
                                        </p:cTn>
                                        <p:tgtEl>
                                          <p:spTgt spid="2964"/>
                                        </p:tgtEl>
                                        <p:attrNameLst>
                                          <p:attrName>style.visibility</p:attrName>
                                        </p:attrNameLst>
                                      </p:cBhvr>
                                      <p:to>
                                        <p:strVal val="visible"/>
                                      </p:to>
                                    </p:set>
                                    <p:animEffect filter="dissolve" transition="in">
                                      <p:cBhvr additive="repl">
                                        <p:cTn id="804" dur="500"/>
                                        <p:tgtEl>
                                          <p:spTgt spid="2964"/>
                                        </p:tgtEl>
                                      </p:cBhvr>
                                    </p:animEffec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9">
                                  <p:stCondLst>
                                    <p:cond delay="0"/>
                                  </p:stCondLst>
                                  <p:childTnLst>
                                    <p:set>
                                      <p:cBhvr>
                                        <p:cTn id="808" dur="1" fill="hold">
                                          <p:stCondLst>
                                            <p:cond delay="0"/>
                                          </p:stCondLst>
                                        </p:cTn>
                                        <p:tgtEl>
                                          <p:spTgt spid="2963"/>
                                        </p:tgtEl>
                                        <p:attrNameLst>
                                          <p:attrName>style.visibility</p:attrName>
                                        </p:attrNameLst>
                                      </p:cBhvr>
                                      <p:to>
                                        <p:strVal val="visible"/>
                                      </p:to>
                                    </p:set>
                                    <p:animEffect filter="dissolve" transition="in">
                                      <p:cBhvr additive="repl">
                                        <p:cTn id="809" dur="500"/>
                                        <p:tgtEl>
                                          <p:spTgt spid="2963"/>
                                        </p:tgtEl>
                                      </p:cBhvr>
                                    </p:animEffect>
                                  </p:childTnLst>
                                </p:cTn>
                              </p:par>
                              <p:par>
                                <p:cTn id="810" nodeType="withEffect" fill="hold" presetClass="entr" presetID="9">
                                  <p:stCondLst>
                                    <p:cond delay="0"/>
                                  </p:stCondLst>
                                  <p:childTnLst>
                                    <p:set>
                                      <p:cBhvr>
                                        <p:cTn id="811" dur="1" fill="hold">
                                          <p:stCondLst>
                                            <p:cond delay="0"/>
                                          </p:stCondLst>
                                        </p:cTn>
                                        <p:tgtEl>
                                          <p:spTgt spid="2965"/>
                                        </p:tgtEl>
                                        <p:attrNameLst>
                                          <p:attrName>style.visibility</p:attrName>
                                        </p:attrNameLst>
                                      </p:cBhvr>
                                      <p:to>
                                        <p:strVal val="visible"/>
                                      </p:to>
                                    </p:set>
                                    <p:animEffect filter="dissolve" transition="in">
                                      <p:cBhvr additive="repl">
                                        <p:cTn id="812" dur="500"/>
                                        <p:tgtEl>
                                          <p:spTgt spid="2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6" name="CustomShape 1"/>
          <p:cNvSpPr/>
          <p:nvPr/>
        </p:nvSpPr>
        <p:spPr>
          <a:xfrm>
            <a:off x="872640" y="1409040"/>
            <a:ext cx="5557320" cy="4841280"/>
          </a:xfrm>
          <a:prstGeom prst="rect">
            <a:avLst/>
          </a:prstGeom>
          <a:noFill/>
          <a:ln w="0">
            <a:noFill/>
          </a:ln>
        </p:spPr>
        <p:style>
          <a:lnRef idx="0"/>
          <a:fillRef idx="0"/>
          <a:effectRef idx="0"/>
          <a:fontRef idx="minor"/>
        </p:style>
        <p:txBody>
          <a:bodyPr lIns="90000" rIns="90000" tIns="45000" bIns="45000">
            <a:normAutofit/>
          </a:bodyPr>
          <a:p>
            <a:pPr marL="352440" indent="-2930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latin typeface="Arial"/>
            </a:endParaRPr>
          </a:p>
          <a:p>
            <a:pPr marL="352440" indent="-29304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latin typeface="Arial"/>
            </a:endParaRPr>
          </a:p>
          <a:p>
            <a:pPr lvl="1" marL="522360" indent="-2977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latin typeface="Arial"/>
            </a:endParaRPr>
          </a:p>
          <a:p>
            <a:pPr lvl="1" marL="522360" indent="-2977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latin typeface="Arial"/>
            </a:endParaRPr>
          </a:p>
        </p:txBody>
      </p:sp>
      <p:sp>
        <p:nvSpPr>
          <p:cNvPr id="2967"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2968" name="CustomShape 3"/>
          <p:cNvSpPr/>
          <p:nvPr/>
        </p:nvSpPr>
        <p:spPr>
          <a:xfrm rot="16200000">
            <a:off x="8946000" y="30470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69" name="CustomShape 4"/>
          <p:cNvSpPr/>
          <p:nvPr/>
        </p:nvSpPr>
        <p:spPr>
          <a:xfrm rot="10800000">
            <a:off x="9945000" y="1720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70" name="CustomShape 5"/>
          <p:cNvSpPr/>
          <p:nvPr/>
        </p:nvSpPr>
        <p:spPr>
          <a:xfrm>
            <a:off x="7908840" y="130284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2971" name="CustomShape 6"/>
          <p:cNvSpPr/>
          <p:nvPr/>
        </p:nvSpPr>
        <p:spPr>
          <a:xfrm>
            <a:off x="7293240" y="1132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2972" name="Group 7"/>
          <p:cNvGrpSpPr/>
          <p:nvPr/>
        </p:nvGrpSpPr>
        <p:grpSpPr>
          <a:xfrm>
            <a:off x="6560640" y="2093400"/>
            <a:ext cx="917280" cy="272520"/>
            <a:chOff x="6560640" y="2093400"/>
            <a:chExt cx="917280" cy="272520"/>
          </a:xfrm>
        </p:grpSpPr>
        <p:sp>
          <p:nvSpPr>
            <p:cNvPr id="2973" name="CustomShape 8"/>
            <p:cNvSpPr/>
            <p:nvPr/>
          </p:nvSpPr>
          <p:spPr>
            <a:xfrm>
              <a:off x="6645240" y="2171160"/>
              <a:ext cx="832680" cy="180360"/>
            </a:xfrm>
            <a:prstGeom prst="rect">
              <a:avLst/>
            </a:prstGeom>
            <a:solidFill>
              <a:srgbClr val="ffffff"/>
            </a:solidFill>
            <a:ln w="0">
              <a:noFill/>
            </a:ln>
          </p:spPr>
          <p:style>
            <a:lnRef idx="0"/>
            <a:fillRef idx="0"/>
            <a:effectRef idx="0"/>
            <a:fontRef idx="minor"/>
          </p:style>
        </p:sp>
        <p:sp>
          <p:nvSpPr>
            <p:cNvPr id="2974" name="CustomShape 9"/>
            <p:cNvSpPr/>
            <p:nvPr/>
          </p:nvSpPr>
          <p:spPr>
            <a:xfrm>
              <a:off x="6560640" y="20934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2975" name="CustomShape 10"/>
          <p:cNvSpPr/>
          <p:nvPr/>
        </p:nvSpPr>
        <p:spPr>
          <a:xfrm>
            <a:off x="7398720" y="308844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2976" name="CustomShape 11"/>
          <p:cNvSpPr/>
          <p:nvPr/>
        </p:nvSpPr>
        <p:spPr>
          <a:xfrm>
            <a:off x="8368200" y="2275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2977" name="CustomShape 12"/>
          <p:cNvSpPr/>
          <p:nvPr/>
        </p:nvSpPr>
        <p:spPr>
          <a:xfrm>
            <a:off x="9581400" y="22770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2978" name="CustomShape 13"/>
          <p:cNvSpPr/>
          <p:nvPr/>
        </p:nvSpPr>
        <p:spPr>
          <a:xfrm>
            <a:off x="10150560" y="32202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2979" name="CustomShape 14"/>
          <p:cNvSpPr/>
          <p:nvPr/>
        </p:nvSpPr>
        <p:spPr>
          <a:xfrm>
            <a:off x="10110240" y="17035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2980"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2981" name="CustomShape 16"/>
          <p:cNvSpPr/>
          <p:nvPr/>
        </p:nvSpPr>
        <p:spPr>
          <a:xfrm>
            <a:off x="9957600" y="419508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2982" name="CustomShape 17"/>
          <p:cNvSpPr/>
          <p:nvPr/>
        </p:nvSpPr>
        <p:spPr>
          <a:xfrm>
            <a:off x="8714880" y="419976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2983" name="Group 18"/>
          <p:cNvGrpSpPr/>
          <p:nvPr/>
        </p:nvGrpSpPr>
        <p:grpSpPr>
          <a:xfrm>
            <a:off x="8888040" y="2996640"/>
            <a:ext cx="906120" cy="272520"/>
            <a:chOff x="8888040" y="2996640"/>
            <a:chExt cx="906120" cy="272520"/>
          </a:xfrm>
        </p:grpSpPr>
        <p:sp>
          <p:nvSpPr>
            <p:cNvPr id="2984" name="CustomShape 19"/>
            <p:cNvSpPr/>
            <p:nvPr/>
          </p:nvSpPr>
          <p:spPr>
            <a:xfrm>
              <a:off x="8943840" y="3039480"/>
              <a:ext cx="847080" cy="180360"/>
            </a:xfrm>
            <a:prstGeom prst="rect">
              <a:avLst/>
            </a:prstGeom>
            <a:solidFill>
              <a:srgbClr val="ffffff"/>
            </a:solidFill>
            <a:ln w="0">
              <a:noFill/>
            </a:ln>
          </p:spPr>
          <p:style>
            <a:lnRef idx="0"/>
            <a:fillRef idx="0"/>
            <a:effectRef idx="0"/>
            <a:fontRef idx="minor"/>
          </p:style>
        </p:sp>
        <p:sp>
          <p:nvSpPr>
            <p:cNvPr id="2985" name="CustomShape 20"/>
            <p:cNvSpPr/>
            <p:nvPr/>
          </p:nvSpPr>
          <p:spPr>
            <a:xfrm>
              <a:off x="8888040" y="2996640"/>
              <a:ext cx="90612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2986" name="Group 21"/>
          <p:cNvGrpSpPr/>
          <p:nvPr/>
        </p:nvGrpSpPr>
        <p:grpSpPr>
          <a:xfrm>
            <a:off x="6899760" y="5763600"/>
            <a:ext cx="4960080" cy="893160"/>
            <a:chOff x="6899760" y="5763600"/>
            <a:chExt cx="4960080" cy="893160"/>
          </a:xfrm>
        </p:grpSpPr>
        <p:sp>
          <p:nvSpPr>
            <p:cNvPr id="2987" name="CustomShape 22"/>
            <p:cNvSpPr/>
            <p:nvPr/>
          </p:nvSpPr>
          <p:spPr>
            <a:xfrm>
              <a:off x="6899760" y="5763600"/>
              <a:ext cx="49600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2988" name="CustomShape 23"/>
            <p:cNvSpPr/>
            <p:nvPr/>
          </p:nvSpPr>
          <p:spPr>
            <a:xfrm>
              <a:off x="8036280" y="6058080"/>
              <a:ext cx="891360" cy="10548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2989" name="CustomShape 24"/>
            <p:cNvSpPr/>
            <p:nvPr/>
          </p:nvSpPr>
          <p:spPr>
            <a:xfrm>
              <a:off x="8998560" y="6080040"/>
              <a:ext cx="89136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0" name="CustomShape 25"/>
            <p:cNvSpPr/>
            <p:nvPr/>
          </p:nvSpPr>
          <p:spPr>
            <a:xfrm>
              <a:off x="9963720" y="6083640"/>
              <a:ext cx="86940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1" name="CustomShape 26"/>
            <p:cNvSpPr/>
            <p:nvPr/>
          </p:nvSpPr>
          <p:spPr>
            <a:xfrm>
              <a:off x="10928880" y="6087240"/>
              <a:ext cx="86940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2" name="CustomShape 27"/>
            <p:cNvSpPr/>
            <p:nvPr/>
          </p:nvSpPr>
          <p:spPr>
            <a:xfrm>
              <a:off x="8235720" y="6312240"/>
              <a:ext cx="5191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2993" name="CustomShape 28"/>
            <p:cNvSpPr/>
            <p:nvPr/>
          </p:nvSpPr>
          <p:spPr>
            <a:xfrm>
              <a:off x="927936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4" name="CustomShape 29"/>
            <p:cNvSpPr/>
            <p:nvPr/>
          </p:nvSpPr>
          <p:spPr>
            <a:xfrm>
              <a:off x="1123668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5" name="CustomShape 30"/>
            <p:cNvSpPr/>
            <p:nvPr/>
          </p:nvSpPr>
          <p:spPr>
            <a:xfrm>
              <a:off x="1021752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2996" name="Group 31"/>
          <p:cNvGrpSpPr/>
          <p:nvPr/>
        </p:nvGrpSpPr>
        <p:grpSpPr>
          <a:xfrm>
            <a:off x="7117200" y="1378800"/>
            <a:ext cx="640800" cy="558000"/>
            <a:chOff x="7117200" y="1378800"/>
            <a:chExt cx="640800" cy="558000"/>
          </a:xfrm>
        </p:grpSpPr>
        <p:pic>
          <p:nvPicPr>
            <p:cNvPr id="2997" name="Picture 74" descr="desktop_computer_stylized_medium"/>
            <p:cNvPicPr/>
            <p:nvPr/>
          </p:nvPicPr>
          <p:blipFill>
            <a:blip r:embed="rId1"/>
            <a:stretch/>
          </p:blipFill>
          <p:spPr>
            <a:xfrm flipH="1">
              <a:off x="7117200" y="1378800"/>
              <a:ext cx="640800" cy="558000"/>
            </a:xfrm>
            <a:prstGeom prst="rect">
              <a:avLst/>
            </a:prstGeom>
            <a:ln w="0">
              <a:noFill/>
            </a:ln>
          </p:spPr>
        </p:pic>
        <p:sp>
          <p:nvSpPr>
            <p:cNvPr id="2998" name="CustomShape 32"/>
            <p:cNvSpPr/>
            <p:nvPr/>
          </p:nvSpPr>
          <p:spPr>
            <a:xfrm flipH="1">
              <a:off x="7389360" y="1432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2999" name="Group 33"/>
          <p:cNvGrpSpPr/>
          <p:nvPr/>
        </p:nvGrpSpPr>
        <p:grpSpPr>
          <a:xfrm>
            <a:off x="7112520" y="1977480"/>
            <a:ext cx="640800" cy="558000"/>
            <a:chOff x="7112520" y="1977480"/>
            <a:chExt cx="640800" cy="558000"/>
          </a:xfrm>
        </p:grpSpPr>
        <p:pic>
          <p:nvPicPr>
            <p:cNvPr id="3000" name="Picture 81" descr="desktop_computer_stylized_medium"/>
            <p:cNvPicPr/>
            <p:nvPr/>
          </p:nvPicPr>
          <p:blipFill>
            <a:blip r:embed="rId2"/>
            <a:stretch/>
          </p:blipFill>
          <p:spPr>
            <a:xfrm flipH="1">
              <a:off x="7112520" y="1977480"/>
              <a:ext cx="640800" cy="558000"/>
            </a:xfrm>
            <a:prstGeom prst="rect">
              <a:avLst/>
            </a:prstGeom>
            <a:ln w="0">
              <a:noFill/>
            </a:ln>
          </p:spPr>
        </p:pic>
        <p:sp>
          <p:nvSpPr>
            <p:cNvPr id="3001" name="CustomShape 34"/>
            <p:cNvSpPr/>
            <p:nvPr/>
          </p:nvSpPr>
          <p:spPr>
            <a:xfrm flipH="1">
              <a:off x="7384680" y="20311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02" name="Group 35"/>
          <p:cNvGrpSpPr/>
          <p:nvPr/>
        </p:nvGrpSpPr>
        <p:grpSpPr>
          <a:xfrm>
            <a:off x="7140960" y="2586960"/>
            <a:ext cx="640800" cy="558000"/>
            <a:chOff x="7140960" y="2586960"/>
            <a:chExt cx="640800" cy="558000"/>
          </a:xfrm>
        </p:grpSpPr>
        <p:pic>
          <p:nvPicPr>
            <p:cNvPr id="3003" name="Picture 84" descr="desktop_computer_stylized_medium"/>
            <p:cNvPicPr/>
            <p:nvPr/>
          </p:nvPicPr>
          <p:blipFill>
            <a:blip r:embed="rId3"/>
            <a:stretch/>
          </p:blipFill>
          <p:spPr>
            <a:xfrm flipH="1">
              <a:off x="7140960" y="2586960"/>
              <a:ext cx="640800" cy="558000"/>
            </a:xfrm>
            <a:prstGeom prst="rect">
              <a:avLst/>
            </a:prstGeom>
            <a:ln w="0">
              <a:noFill/>
            </a:ln>
          </p:spPr>
        </p:pic>
        <p:sp>
          <p:nvSpPr>
            <p:cNvPr id="3004" name="CustomShape 36"/>
            <p:cNvSpPr/>
            <p:nvPr/>
          </p:nvSpPr>
          <p:spPr>
            <a:xfrm flipH="1">
              <a:off x="7413120" y="264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05" name="Group 37"/>
          <p:cNvGrpSpPr/>
          <p:nvPr/>
        </p:nvGrpSpPr>
        <p:grpSpPr>
          <a:xfrm>
            <a:off x="10799640" y="1536120"/>
            <a:ext cx="640800" cy="558000"/>
            <a:chOff x="10799640" y="1536120"/>
            <a:chExt cx="640800" cy="558000"/>
          </a:xfrm>
        </p:grpSpPr>
        <p:pic>
          <p:nvPicPr>
            <p:cNvPr id="3006" name="Picture 88" descr="desktop_computer_stylized_medium"/>
            <p:cNvPicPr/>
            <p:nvPr/>
          </p:nvPicPr>
          <p:blipFill>
            <a:blip r:embed="rId4"/>
            <a:stretch/>
          </p:blipFill>
          <p:spPr>
            <a:xfrm>
              <a:off x="10799640" y="1536120"/>
              <a:ext cx="640800" cy="558000"/>
            </a:xfrm>
            <a:prstGeom prst="rect">
              <a:avLst/>
            </a:prstGeom>
            <a:ln w="0">
              <a:noFill/>
            </a:ln>
          </p:spPr>
        </p:pic>
        <p:sp>
          <p:nvSpPr>
            <p:cNvPr id="3007" name="CustomShape 38"/>
            <p:cNvSpPr/>
            <p:nvPr/>
          </p:nvSpPr>
          <p:spPr>
            <a:xfrm>
              <a:off x="10856160" y="15897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08" name="Group 39"/>
          <p:cNvGrpSpPr/>
          <p:nvPr/>
        </p:nvGrpSpPr>
        <p:grpSpPr>
          <a:xfrm>
            <a:off x="10814040" y="2815560"/>
            <a:ext cx="640800" cy="558000"/>
            <a:chOff x="10814040" y="2815560"/>
            <a:chExt cx="640800" cy="558000"/>
          </a:xfrm>
        </p:grpSpPr>
        <p:pic>
          <p:nvPicPr>
            <p:cNvPr id="3009" name="Picture 91" descr="desktop_computer_stylized_medium"/>
            <p:cNvPicPr/>
            <p:nvPr/>
          </p:nvPicPr>
          <p:blipFill>
            <a:blip r:embed="rId5"/>
            <a:stretch/>
          </p:blipFill>
          <p:spPr>
            <a:xfrm>
              <a:off x="10814040" y="2815560"/>
              <a:ext cx="640800" cy="558000"/>
            </a:xfrm>
            <a:prstGeom prst="rect">
              <a:avLst/>
            </a:prstGeom>
            <a:ln w="0">
              <a:noFill/>
            </a:ln>
          </p:spPr>
        </p:pic>
        <p:sp>
          <p:nvSpPr>
            <p:cNvPr id="3010" name="CustomShape 40"/>
            <p:cNvSpPr/>
            <p:nvPr/>
          </p:nvSpPr>
          <p:spPr>
            <a:xfrm>
              <a:off x="10870200" y="2869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1" name="Group 41"/>
          <p:cNvGrpSpPr/>
          <p:nvPr/>
        </p:nvGrpSpPr>
        <p:grpSpPr>
          <a:xfrm>
            <a:off x="9715680" y="4339440"/>
            <a:ext cx="640800" cy="558000"/>
            <a:chOff x="9715680" y="4339440"/>
            <a:chExt cx="640800" cy="558000"/>
          </a:xfrm>
        </p:grpSpPr>
        <p:pic>
          <p:nvPicPr>
            <p:cNvPr id="3012" name="Picture 94" descr="desktop_computer_stylized_medium"/>
            <p:cNvPicPr/>
            <p:nvPr/>
          </p:nvPicPr>
          <p:blipFill>
            <a:blip r:embed="rId6"/>
            <a:stretch/>
          </p:blipFill>
          <p:spPr>
            <a:xfrm>
              <a:off x="9715680" y="4339440"/>
              <a:ext cx="640800" cy="558000"/>
            </a:xfrm>
            <a:prstGeom prst="rect">
              <a:avLst/>
            </a:prstGeom>
            <a:ln w="0">
              <a:noFill/>
            </a:ln>
          </p:spPr>
        </p:pic>
        <p:sp>
          <p:nvSpPr>
            <p:cNvPr id="3013" name="CustomShape 42"/>
            <p:cNvSpPr/>
            <p:nvPr/>
          </p:nvSpPr>
          <p:spPr>
            <a:xfrm>
              <a:off x="9771840" y="4393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4" name="Group 43"/>
          <p:cNvGrpSpPr/>
          <p:nvPr/>
        </p:nvGrpSpPr>
        <p:grpSpPr>
          <a:xfrm>
            <a:off x="8551800" y="4380840"/>
            <a:ext cx="640800" cy="558000"/>
            <a:chOff x="8551800" y="4380840"/>
            <a:chExt cx="640800" cy="558000"/>
          </a:xfrm>
        </p:grpSpPr>
        <p:pic>
          <p:nvPicPr>
            <p:cNvPr id="3015" name="Picture 97" descr="desktop_computer_stylized_medium"/>
            <p:cNvPicPr/>
            <p:nvPr/>
          </p:nvPicPr>
          <p:blipFill>
            <a:blip r:embed="rId7"/>
            <a:stretch/>
          </p:blipFill>
          <p:spPr>
            <a:xfrm>
              <a:off x="8551800" y="4380840"/>
              <a:ext cx="640800" cy="558000"/>
            </a:xfrm>
            <a:prstGeom prst="rect">
              <a:avLst/>
            </a:prstGeom>
            <a:ln w="0">
              <a:noFill/>
            </a:ln>
          </p:spPr>
        </p:pic>
        <p:sp>
          <p:nvSpPr>
            <p:cNvPr id="3016" name="CustomShape 44"/>
            <p:cNvSpPr/>
            <p:nvPr/>
          </p:nvSpPr>
          <p:spPr>
            <a:xfrm>
              <a:off x="8607960" y="4434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17"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18"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19"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0"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1"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22" name="Group 50"/>
          <p:cNvGrpSpPr/>
          <p:nvPr/>
        </p:nvGrpSpPr>
        <p:grpSpPr>
          <a:xfrm>
            <a:off x="9053640" y="2438640"/>
            <a:ext cx="632160" cy="300240"/>
            <a:chOff x="9053640" y="2438640"/>
            <a:chExt cx="632160" cy="300240"/>
          </a:xfrm>
        </p:grpSpPr>
        <p:sp>
          <p:nvSpPr>
            <p:cNvPr id="3023" name="CustomShape 51"/>
            <p:cNvSpPr/>
            <p:nvPr/>
          </p:nvSpPr>
          <p:spPr>
            <a:xfrm>
              <a:off x="9053640" y="25426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24" name="CustomShape 52"/>
            <p:cNvSpPr/>
            <p:nvPr/>
          </p:nvSpPr>
          <p:spPr>
            <a:xfrm>
              <a:off x="9054000" y="243864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25" name="Group 53"/>
            <p:cNvGrpSpPr/>
            <p:nvPr/>
          </p:nvGrpSpPr>
          <p:grpSpPr>
            <a:xfrm>
              <a:off x="9147600" y="2463120"/>
              <a:ext cx="444600" cy="142560"/>
              <a:chOff x="9147600" y="2463120"/>
              <a:chExt cx="444600" cy="142560"/>
            </a:xfrm>
          </p:grpSpPr>
          <p:sp>
            <p:nvSpPr>
              <p:cNvPr id="3026" name="CustomShape 54"/>
              <p:cNvSpPr/>
              <p:nvPr/>
            </p:nvSpPr>
            <p:spPr>
              <a:xfrm>
                <a:off x="9159840" y="24631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27" name="CustomShape 55"/>
              <p:cNvSpPr/>
              <p:nvPr/>
            </p:nvSpPr>
            <p:spPr>
              <a:xfrm>
                <a:off x="9435600" y="25318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28" name="CustomShape 56"/>
              <p:cNvSpPr/>
              <p:nvPr/>
            </p:nvSpPr>
            <p:spPr>
              <a:xfrm>
                <a:off x="9147600" y="25318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29" name="CustomShape 57"/>
              <p:cNvSpPr/>
              <p:nvPr/>
            </p:nvSpPr>
            <p:spPr>
              <a:xfrm>
                <a:off x="9201240" y="24980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030"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1"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2"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3"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4" name="CustomShape 62"/>
          <p:cNvSpPr/>
          <p:nvPr/>
        </p:nvSpPr>
        <p:spPr>
          <a:xfrm>
            <a:off x="6867720" y="5290560"/>
            <a:ext cx="46004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dotted-decimal IP address notation:</a:t>
            </a:r>
            <a:endParaRPr b="0" lang="en-US" sz="2400" spc="-1" strike="noStrike">
              <a:latin typeface="Arial"/>
            </a:endParaRPr>
          </a:p>
        </p:txBody>
      </p:sp>
      <p:sp>
        <p:nvSpPr>
          <p:cNvPr id="3035" name="CustomShape 6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1B10E88D-B4C6-443B-B1A0-EE074E985EE0}"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9">
                                  <p:stCondLst>
                                    <p:cond delay="0"/>
                                  </p:stCondLst>
                                  <p:childTnLst>
                                    <p:set>
                                      <p:cBhvr>
                                        <p:cTn id="818" dur="1" fill="hold">
                                          <p:stCondLst>
                                            <p:cond delay="0"/>
                                          </p:stCondLst>
                                        </p:cTn>
                                        <p:tgtEl>
                                          <p:spTgt spid="2966">
                                            <p:txEl>
                                              <p:pRg st="0" end="0"/>
                                            </p:txEl>
                                          </p:spTgt>
                                        </p:tgtEl>
                                        <p:attrNameLst>
                                          <p:attrName>style.visibility</p:attrName>
                                        </p:attrNameLst>
                                      </p:cBhvr>
                                      <p:to>
                                        <p:strVal val="visible"/>
                                      </p:to>
                                    </p:set>
                                    <p:animEffect filter="dissolve" transition="in">
                                      <p:cBhvr additive="repl">
                                        <p:cTn id="819" dur="500"/>
                                        <p:tgtEl>
                                          <p:spTgt spid="2966">
                                            <p:txEl>
                                              <p:pRg st="0" end="0"/>
                                            </p:txEl>
                                          </p:spTgt>
                                        </p:tgtEl>
                                      </p:cBhvr>
                                    </p:animEffect>
                                  </p:childTnLst>
                                </p:cTn>
                              </p:par>
                            </p:childTnLst>
                          </p:cTn>
                        </p:par>
                      </p:childTnLst>
                    </p:cTn>
                  </p:par>
                  <p:par>
                    <p:cTn id="820" fill="hold">
                      <p:stCondLst>
                        <p:cond delay="indefinite"/>
                      </p:stCondLst>
                      <p:childTnLst>
                        <p:par>
                          <p:cTn id="821" fill="hold">
                            <p:stCondLst>
                              <p:cond delay="0"/>
                            </p:stCondLst>
                            <p:childTnLst>
                              <p:par>
                                <p:cTn id="822" nodeType="clickEffect" fill="hold" presetClass="entr" presetID="9">
                                  <p:stCondLst>
                                    <p:cond delay="0"/>
                                  </p:stCondLst>
                                  <p:childTnLst>
                                    <p:set>
                                      <p:cBhvr>
                                        <p:cTn id="823" dur="1" fill="hold">
                                          <p:stCondLst>
                                            <p:cond delay="0"/>
                                          </p:stCondLst>
                                        </p:cTn>
                                        <p:tgtEl>
                                          <p:spTgt spid="2966">
                                            <p:txEl>
                                              <p:pRg st="1" end="1"/>
                                            </p:txEl>
                                          </p:spTgt>
                                        </p:tgtEl>
                                        <p:attrNameLst>
                                          <p:attrName>style.visibility</p:attrName>
                                        </p:attrNameLst>
                                      </p:cBhvr>
                                      <p:to>
                                        <p:strVal val="visible"/>
                                      </p:to>
                                    </p:set>
                                    <p:animEffect filter="dissolve" transition="in">
                                      <p:cBhvr additive="repl">
                                        <p:cTn id="824" dur="500"/>
                                        <p:tgtEl>
                                          <p:spTgt spid="2966">
                                            <p:txEl>
                                              <p:pRg st="1" end="1"/>
                                            </p:txEl>
                                          </p:spTgt>
                                        </p:tgtEl>
                                      </p:cBhvr>
                                    </p:animEffect>
                                  </p:childTnLst>
                                </p:cTn>
                              </p:par>
                              <p:par>
                                <p:cTn id="825" nodeType="withEffect" fill="hold" presetClass="entr" presetID="9">
                                  <p:stCondLst>
                                    <p:cond delay="0"/>
                                  </p:stCondLst>
                                  <p:childTnLst>
                                    <p:set>
                                      <p:cBhvr>
                                        <p:cTn id="826" dur="1" fill="hold">
                                          <p:stCondLst>
                                            <p:cond delay="0"/>
                                          </p:stCondLst>
                                        </p:cTn>
                                        <p:tgtEl>
                                          <p:spTgt spid="2966">
                                            <p:txEl>
                                              <p:pRg st="2" end="2"/>
                                            </p:txEl>
                                          </p:spTgt>
                                        </p:tgtEl>
                                        <p:attrNameLst>
                                          <p:attrName>style.visibility</p:attrName>
                                        </p:attrNameLst>
                                      </p:cBhvr>
                                      <p:to>
                                        <p:strVal val="visible"/>
                                      </p:to>
                                    </p:set>
                                    <p:animEffect filter="dissolve" transition="in">
                                      <p:cBhvr additive="repl">
                                        <p:cTn id="827" dur="500"/>
                                        <p:tgtEl>
                                          <p:spTgt spid="2966">
                                            <p:txEl>
                                              <p:pRg st="2" end="2"/>
                                            </p:txEl>
                                          </p:spTgt>
                                        </p:tgtEl>
                                      </p:cBhvr>
                                    </p:animEffect>
                                  </p:childTnLst>
                                </p:cTn>
                              </p:par>
                              <p:par>
                                <p:cTn id="828" nodeType="withEffect" fill="hold" presetClass="entr" presetID="9">
                                  <p:stCondLst>
                                    <p:cond delay="0"/>
                                  </p:stCondLst>
                                  <p:childTnLst>
                                    <p:set>
                                      <p:cBhvr>
                                        <p:cTn id="829" dur="1" fill="hold">
                                          <p:stCondLst>
                                            <p:cond delay="0"/>
                                          </p:stCondLst>
                                        </p:cTn>
                                        <p:tgtEl>
                                          <p:spTgt spid="2966">
                                            <p:txEl>
                                              <p:pRg st="3" end="3"/>
                                            </p:txEl>
                                          </p:spTgt>
                                        </p:tgtEl>
                                        <p:attrNameLst>
                                          <p:attrName>style.visibility</p:attrName>
                                        </p:attrNameLst>
                                      </p:cBhvr>
                                      <p:to>
                                        <p:strVal val="visible"/>
                                      </p:to>
                                    </p:set>
                                    <p:animEffect filter="dissolve" transition="in">
                                      <p:cBhvr additive="repl">
                                        <p:cTn id="830" dur="500"/>
                                        <p:tgtEl>
                                          <p:spTgt spid="2966">
                                            <p:txEl>
                                              <p:pRg st="3" end="3"/>
                                            </p:txEl>
                                          </p:spTgt>
                                        </p:tgtEl>
                                      </p:cBhvr>
                                    </p:animEffec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9">
                                  <p:stCondLst>
                                    <p:cond delay="0"/>
                                  </p:stCondLst>
                                  <p:childTnLst>
                                    <p:set>
                                      <p:cBhvr>
                                        <p:cTn id="834" dur="1" fill="hold">
                                          <p:stCondLst>
                                            <p:cond delay="0"/>
                                          </p:stCondLst>
                                        </p:cTn>
                                        <p:tgtEl>
                                          <p:spTgt spid="2986"/>
                                        </p:tgtEl>
                                        <p:attrNameLst>
                                          <p:attrName>style.visibility</p:attrName>
                                        </p:attrNameLst>
                                      </p:cBhvr>
                                      <p:to>
                                        <p:strVal val="visible"/>
                                      </p:to>
                                    </p:set>
                                    <p:animEffect filter="dissolve" transition="in">
                                      <p:cBhvr additive="repl">
                                        <p:cTn id="835" dur="500"/>
                                        <p:tgtEl>
                                          <p:spTgt spid="2986"/>
                                        </p:tgtEl>
                                      </p:cBhvr>
                                    </p:animEffect>
                                  </p:childTnLst>
                                </p:cTn>
                              </p:par>
                              <p:par>
                                <p:cTn id="836" nodeType="withEffect" fill="hold" presetClass="entr" presetID="9">
                                  <p:stCondLst>
                                    <p:cond delay="0"/>
                                  </p:stCondLst>
                                  <p:childTnLst>
                                    <p:set>
                                      <p:cBhvr>
                                        <p:cTn id="837" dur="1" fill="hold">
                                          <p:stCondLst>
                                            <p:cond delay="0"/>
                                          </p:stCondLst>
                                        </p:cTn>
                                        <p:tgtEl>
                                          <p:spTgt spid="3034"/>
                                        </p:tgtEl>
                                        <p:attrNameLst>
                                          <p:attrName>style.visibility</p:attrName>
                                        </p:attrNameLst>
                                      </p:cBhvr>
                                      <p:to>
                                        <p:strVal val="visible"/>
                                      </p:to>
                                    </p:set>
                                    <p:animEffect filter="dissolve" transition="in">
                                      <p:cBhvr additive="repl">
                                        <p:cTn id="838" dur="500"/>
                                        <p:tgtEl>
                                          <p:spTgt spid="3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6" name="CustomShape 1"/>
          <p:cNvSpPr/>
          <p:nvPr/>
        </p:nvSpPr>
        <p:spPr>
          <a:xfrm>
            <a:off x="872640" y="1409040"/>
            <a:ext cx="5557320" cy="4841280"/>
          </a:xfrm>
          <a:prstGeom prst="rect">
            <a:avLst/>
          </a:prstGeom>
          <a:noFill/>
          <a:ln w="0">
            <a:noFill/>
          </a:ln>
        </p:spPr>
        <p:style>
          <a:lnRef idx="0"/>
          <a:fillRef idx="0"/>
          <a:effectRef idx="0"/>
          <a:fontRef idx="minor"/>
        </p:style>
        <p:txBody>
          <a:bodyPr lIns="90000" rIns="90000" tIns="45000" bIns="45000">
            <a:normAutofit/>
          </a:bodyPr>
          <a:p>
            <a:pPr marL="352440" indent="-29304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latin typeface="Arial"/>
            </a:endParaRPr>
          </a:p>
          <a:p>
            <a:pPr marL="352440" indent="-29304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latin typeface="Arial"/>
            </a:endParaRPr>
          </a:p>
          <a:p>
            <a:pPr lvl="1" marL="522360" indent="-2977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latin typeface="Arial"/>
            </a:endParaRPr>
          </a:p>
          <a:p>
            <a:pPr lvl="1" marL="522360" indent="-2977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latin typeface="Arial"/>
            </a:endParaRPr>
          </a:p>
          <a:p>
            <a:pPr marL="298440">
              <a:lnSpc>
                <a:spcPct val="90000"/>
              </a:lnSpc>
              <a:spcBef>
                <a:spcPts val="1001"/>
              </a:spcBef>
              <a:tabLst>
                <a:tab algn="l" pos="0"/>
              </a:tabLst>
            </a:pPr>
            <a:endParaRPr b="0" lang="en-US" sz="2400" spc="-1" strike="noStrike">
              <a:latin typeface="Arial"/>
            </a:endParaRPr>
          </a:p>
        </p:txBody>
      </p:sp>
      <p:sp>
        <p:nvSpPr>
          <p:cNvPr id="3037" name="CustomShape 2"/>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3038" name="CustomShape 3"/>
          <p:cNvSpPr/>
          <p:nvPr/>
        </p:nvSpPr>
        <p:spPr>
          <a:xfrm rot="16200000">
            <a:off x="8946000" y="30470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39" name="CustomShape 4"/>
          <p:cNvSpPr/>
          <p:nvPr/>
        </p:nvSpPr>
        <p:spPr>
          <a:xfrm rot="10800000">
            <a:off x="9945000" y="1720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40" name="CustomShape 5"/>
          <p:cNvSpPr/>
          <p:nvPr/>
        </p:nvSpPr>
        <p:spPr>
          <a:xfrm>
            <a:off x="7908840" y="130284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041" name="CustomShape 6"/>
          <p:cNvSpPr/>
          <p:nvPr/>
        </p:nvSpPr>
        <p:spPr>
          <a:xfrm>
            <a:off x="7293240" y="1132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042" name="Group 7"/>
          <p:cNvGrpSpPr/>
          <p:nvPr/>
        </p:nvGrpSpPr>
        <p:grpSpPr>
          <a:xfrm>
            <a:off x="6560640" y="2093400"/>
            <a:ext cx="917280" cy="272520"/>
            <a:chOff x="6560640" y="2093400"/>
            <a:chExt cx="917280" cy="272520"/>
          </a:xfrm>
        </p:grpSpPr>
        <p:sp>
          <p:nvSpPr>
            <p:cNvPr id="3043" name="CustomShape 8"/>
            <p:cNvSpPr/>
            <p:nvPr/>
          </p:nvSpPr>
          <p:spPr>
            <a:xfrm>
              <a:off x="6645240" y="2171160"/>
              <a:ext cx="832680" cy="180360"/>
            </a:xfrm>
            <a:prstGeom prst="rect">
              <a:avLst/>
            </a:prstGeom>
            <a:solidFill>
              <a:srgbClr val="ffffff"/>
            </a:solidFill>
            <a:ln w="0">
              <a:noFill/>
            </a:ln>
          </p:spPr>
          <p:style>
            <a:lnRef idx="0"/>
            <a:fillRef idx="0"/>
            <a:effectRef idx="0"/>
            <a:fontRef idx="minor"/>
          </p:style>
        </p:sp>
        <p:sp>
          <p:nvSpPr>
            <p:cNvPr id="3044" name="CustomShape 9"/>
            <p:cNvSpPr/>
            <p:nvPr/>
          </p:nvSpPr>
          <p:spPr>
            <a:xfrm>
              <a:off x="6560640" y="20934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045" name="CustomShape 10"/>
          <p:cNvSpPr/>
          <p:nvPr/>
        </p:nvSpPr>
        <p:spPr>
          <a:xfrm>
            <a:off x="7398720" y="308844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046" name="CustomShape 11"/>
          <p:cNvSpPr/>
          <p:nvPr/>
        </p:nvSpPr>
        <p:spPr>
          <a:xfrm>
            <a:off x="8368200" y="2275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047" name="CustomShape 12"/>
          <p:cNvSpPr/>
          <p:nvPr/>
        </p:nvSpPr>
        <p:spPr>
          <a:xfrm>
            <a:off x="9581400" y="22770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048" name="CustomShape 13"/>
          <p:cNvSpPr/>
          <p:nvPr/>
        </p:nvSpPr>
        <p:spPr>
          <a:xfrm>
            <a:off x="10150560" y="32202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049" name="CustomShape 14"/>
          <p:cNvSpPr/>
          <p:nvPr/>
        </p:nvSpPr>
        <p:spPr>
          <a:xfrm>
            <a:off x="10110240" y="17035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050"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051" name="CustomShape 16"/>
          <p:cNvSpPr/>
          <p:nvPr/>
        </p:nvSpPr>
        <p:spPr>
          <a:xfrm>
            <a:off x="9957600" y="419508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052" name="CustomShape 17"/>
          <p:cNvSpPr/>
          <p:nvPr/>
        </p:nvSpPr>
        <p:spPr>
          <a:xfrm>
            <a:off x="8714880" y="419976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053" name="Group 18"/>
          <p:cNvGrpSpPr/>
          <p:nvPr/>
        </p:nvGrpSpPr>
        <p:grpSpPr>
          <a:xfrm>
            <a:off x="8888040" y="2996640"/>
            <a:ext cx="906120" cy="272520"/>
            <a:chOff x="8888040" y="2996640"/>
            <a:chExt cx="906120" cy="272520"/>
          </a:xfrm>
        </p:grpSpPr>
        <p:sp>
          <p:nvSpPr>
            <p:cNvPr id="3054" name="CustomShape 19"/>
            <p:cNvSpPr/>
            <p:nvPr/>
          </p:nvSpPr>
          <p:spPr>
            <a:xfrm>
              <a:off x="8943840" y="3039480"/>
              <a:ext cx="847080" cy="180360"/>
            </a:xfrm>
            <a:prstGeom prst="rect">
              <a:avLst/>
            </a:prstGeom>
            <a:solidFill>
              <a:srgbClr val="ffffff"/>
            </a:solidFill>
            <a:ln w="0">
              <a:noFill/>
            </a:ln>
          </p:spPr>
          <p:style>
            <a:lnRef idx="0"/>
            <a:fillRef idx="0"/>
            <a:effectRef idx="0"/>
            <a:fontRef idx="minor"/>
          </p:style>
        </p:sp>
        <p:sp>
          <p:nvSpPr>
            <p:cNvPr id="3055" name="CustomShape 20"/>
            <p:cNvSpPr/>
            <p:nvPr/>
          </p:nvSpPr>
          <p:spPr>
            <a:xfrm>
              <a:off x="8888040" y="2996640"/>
              <a:ext cx="90612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056" name="Group 21"/>
          <p:cNvGrpSpPr/>
          <p:nvPr/>
        </p:nvGrpSpPr>
        <p:grpSpPr>
          <a:xfrm>
            <a:off x="6899760" y="5763600"/>
            <a:ext cx="4960080" cy="893160"/>
            <a:chOff x="6899760" y="5763600"/>
            <a:chExt cx="4960080" cy="893160"/>
          </a:xfrm>
        </p:grpSpPr>
        <p:sp>
          <p:nvSpPr>
            <p:cNvPr id="3057" name="CustomShape 22"/>
            <p:cNvSpPr/>
            <p:nvPr/>
          </p:nvSpPr>
          <p:spPr>
            <a:xfrm>
              <a:off x="6899760" y="5763600"/>
              <a:ext cx="49600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3058" name="CustomShape 23"/>
            <p:cNvSpPr/>
            <p:nvPr/>
          </p:nvSpPr>
          <p:spPr>
            <a:xfrm>
              <a:off x="8036280" y="6058080"/>
              <a:ext cx="891360" cy="10548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3059" name="CustomShape 24"/>
            <p:cNvSpPr/>
            <p:nvPr/>
          </p:nvSpPr>
          <p:spPr>
            <a:xfrm>
              <a:off x="8998560" y="6080040"/>
              <a:ext cx="89136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0" name="CustomShape 25"/>
            <p:cNvSpPr/>
            <p:nvPr/>
          </p:nvSpPr>
          <p:spPr>
            <a:xfrm>
              <a:off x="9963720" y="6083640"/>
              <a:ext cx="86940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1" name="CustomShape 26"/>
            <p:cNvSpPr/>
            <p:nvPr/>
          </p:nvSpPr>
          <p:spPr>
            <a:xfrm>
              <a:off x="10928880" y="6087240"/>
              <a:ext cx="869400" cy="9072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2" name="CustomShape 27"/>
            <p:cNvSpPr/>
            <p:nvPr/>
          </p:nvSpPr>
          <p:spPr>
            <a:xfrm>
              <a:off x="8235720" y="6312240"/>
              <a:ext cx="5191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3063" name="CustomShape 28"/>
            <p:cNvSpPr/>
            <p:nvPr/>
          </p:nvSpPr>
          <p:spPr>
            <a:xfrm>
              <a:off x="927936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4" name="CustomShape 29"/>
            <p:cNvSpPr/>
            <p:nvPr/>
          </p:nvSpPr>
          <p:spPr>
            <a:xfrm>
              <a:off x="1123668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5" name="CustomShape 30"/>
            <p:cNvSpPr/>
            <p:nvPr/>
          </p:nvSpPr>
          <p:spPr>
            <a:xfrm>
              <a:off x="10217520" y="6323400"/>
              <a:ext cx="2934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3066" name="Group 31"/>
          <p:cNvGrpSpPr/>
          <p:nvPr/>
        </p:nvGrpSpPr>
        <p:grpSpPr>
          <a:xfrm>
            <a:off x="7117200" y="1378800"/>
            <a:ext cx="640800" cy="558000"/>
            <a:chOff x="7117200" y="1378800"/>
            <a:chExt cx="640800" cy="558000"/>
          </a:xfrm>
        </p:grpSpPr>
        <p:pic>
          <p:nvPicPr>
            <p:cNvPr id="3067" name="Picture 74" descr="desktop_computer_stylized_medium"/>
            <p:cNvPicPr/>
            <p:nvPr/>
          </p:nvPicPr>
          <p:blipFill>
            <a:blip r:embed="rId1"/>
            <a:stretch/>
          </p:blipFill>
          <p:spPr>
            <a:xfrm flipH="1">
              <a:off x="7117200" y="1378800"/>
              <a:ext cx="640800" cy="558000"/>
            </a:xfrm>
            <a:prstGeom prst="rect">
              <a:avLst/>
            </a:prstGeom>
            <a:ln w="0">
              <a:noFill/>
            </a:ln>
          </p:spPr>
        </p:pic>
        <p:sp>
          <p:nvSpPr>
            <p:cNvPr id="3068" name="CustomShape 32"/>
            <p:cNvSpPr/>
            <p:nvPr/>
          </p:nvSpPr>
          <p:spPr>
            <a:xfrm flipH="1">
              <a:off x="7389360" y="1432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69" name="Group 33"/>
          <p:cNvGrpSpPr/>
          <p:nvPr/>
        </p:nvGrpSpPr>
        <p:grpSpPr>
          <a:xfrm>
            <a:off x="7112520" y="1977480"/>
            <a:ext cx="640800" cy="558000"/>
            <a:chOff x="7112520" y="1977480"/>
            <a:chExt cx="640800" cy="558000"/>
          </a:xfrm>
        </p:grpSpPr>
        <p:pic>
          <p:nvPicPr>
            <p:cNvPr id="3070" name="Picture 81" descr="desktop_computer_stylized_medium"/>
            <p:cNvPicPr/>
            <p:nvPr/>
          </p:nvPicPr>
          <p:blipFill>
            <a:blip r:embed="rId2"/>
            <a:stretch/>
          </p:blipFill>
          <p:spPr>
            <a:xfrm flipH="1">
              <a:off x="7112520" y="1977480"/>
              <a:ext cx="640800" cy="558000"/>
            </a:xfrm>
            <a:prstGeom prst="rect">
              <a:avLst/>
            </a:prstGeom>
            <a:ln w="0">
              <a:noFill/>
            </a:ln>
          </p:spPr>
        </p:pic>
        <p:sp>
          <p:nvSpPr>
            <p:cNvPr id="3071" name="CustomShape 34"/>
            <p:cNvSpPr/>
            <p:nvPr/>
          </p:nvSpPr>
          <p:spPr>
            <a:xfrm flipH="1">
              <a:off x="7384680" y="20311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72" name="Group 35"/>
          <p:cNvGrpSpPr/>
          <p:nvPr/>
        </p:nvGrpSpPr>
        <p:grpSpPr>
          <a:xfrm>
            <a:off x="7140960" y="2586960"/>
            <a:ext cx="640800" cy="558000"/>
            <a:chOff x="7140960" y="2586960"/>
            <a:chExt cx="640800" cy="558000"/>
          </a:xfrm>
        </p:grpSpPr>
        <p:pic>
          <p:nvPicPr>
            <p:cNvPr id="3073" name="Picture 84" descr="desktop_computer_stylized_medium"/>
            <p:cNvPicPr/>
            <p:nvPr/>
          </p:nvPicPr>
          <p:blipFill>
            <a:blip r:embed="rId3"/>
            <a:stretch/>
          </p:blipFill>
          <p:spPr>
            <a:xfrm flipH="1">
              <a:off x="7140960" y="2586960"/>
              <a:ext cx="640800" cy="558000"/>
            </a:xfrm>
            <a:prstGeom prst="rect">
              <a:avLst/>
            </a:prstGeom>
            <a:ln w="0">
              <a:noFill/>
            </a:ln>
          </p:spPr>
        </p:pic>
        <p:sp>
          <p:nvSpPr>
            <p:cNvPr id="3074" name="CustomShape 36"/>
            <p:cNvSpPr/>
            <p:nvPr/>
          </p:nvSpPr>
          <p:spPr>
            <a:xfrm flipH="1">
              <a:off x="7413120" y="264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75" name="Group 37"/>
          <p:cNvGrpSpPr/>
          <p:nvPr/>
        </p:nvGrpSpPr>
        <p:grpSpPr>
          <a:xfrm>
            <a:off x="10799640" y="1536120"/>
            <a:ext cx="640800" cy="558000"/>
            <a:chOff x="10799640" y="1536120"/>
            <a:chExt cx="640800" cy="558000"/>
          </a:xfrm>
        </p:grpSpPr>
        <p:pic>
          <p:nvPicPr>
            <p:cNvPr id="3076" name="Picture 88" descr="desktop_computer_stylized_medium"/>
            <p:cNvPicPr/>
            <p:nvPr/>
          </p:nvPicPr>
          <p:blipFill>
            <a:blip r:embed="rId4"/>
            <a:stretch/>
          </p:blipFill>
          <p:spPr>
            <a:xfrm>
              <a:off x="10799640" y="1536120"/>
              <a:ext cx="640800" cy="558000"/>
            </a:xfrm>
            <a:prstGeom prst="rect">
              <a:avLst/>
            </a:prstGeom>
            <a:ln w="0">
              <a:noFill/>
            </a:ln>
          </p:spPr>
        </p:pic>
        <p:sp>
          <p:nvSpPr>
            <p:cNvPr id="3077" name="CustomShape 38"/>
            <p:cNvSpPr/>
            <p:nvPr/>
          </p:nvSpPr>
          <p:spPr>
            <a:xfrm>
              <a:off x="10856160" y="15897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78" name="Group 39"/>
          <p:cNvGrpSpPr/>
          <p:nvPr/>
        </p:nvGrpSpPr>
        <p:grpSpPr>
          <a:xfrm>
            <a:off x="10814040" y="2815560"/>
            <a:ext cx="640800" cy="558000"/>
            <a:chOff x="10814040" y="2815560"/>
            <a:chExt cx="640800" cy="558000"/>
          </a:xfrm>
        </p:grpSpPr>
        <p:pic>
          <p:nvPicPr>
            <p:cNvPr id="3079" name="Picture 91" descr="desktop_computer_stylized_medium"/>
            <p:cNvPicPr/>
            <p:nvPr/>
          </p:nvPicPr>
          <p:blipFill>
            <a:blip r:embed="rId5"/>
            <a:stretch/>
          </p:blipFill>
          <p:spPr>
            <a:xfrm>
              <a:off x="10814040" y="2815560"/>
              <a:ext cx="640800" cy="558000"/>
            </a:xfrm>
            <a:prstGeom prst="rect">
              <a:avLst/>
            </a:prstGeom>
            <a:ln w="0">
              <a:noFill/>
            </a:ln>
          </p:spPr>
        </p:pic>
        <p:sp>
          <p:nvSpPr>
            <p:cNvPr id="3080" name="CustomShape 40"/>
            <p:cNvSpPr/>
            <p:nvPr/>
          </p:nvSpPr>
          <p:spPr>
            <a:xfrm>
              <a:off x="10870200" y="2869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1" name="Group 41"/>
          <p:cNvGrpSpPr/>
          <p:nvPr/>
        </p:nvGrpSpPr>
        <p:grpSpPr>
          <a:xfrm>
            <a:off x="9715680" y="4339440"/>
            <a:ext cx="640800" cy="558000"/>
            <a:chOff x="9715680" y="4339440"/>
            <a:chExt cx="640800" cy="558000"/>
          </a:xfrm>
        </p:grpSpPr>
        <p:pic>
          <p:nvPicPr>
            <p:cNvPr id="3082" name="Picture 94" descr="desktop_computer_stylized_medium"/>
            <p:cNvPicPr/>
            <p:nvPr/>
          </p:nvPicPr>
          <p:blipFill>
            <a:blip r:embed="rId6"/>
            <a:stretch/>
          </p:blipFill>
          <p:spPr>
            <a:xfrm>
              <a:off x="9715680" y="4339440"/>
              <a:ext cx="640800" cy="558000"/>
            </a:xfrm>
            <a:prstGeom prst="rect">
              <a:avLst/>
            </a:prstGeom>
            <a:ln w="0">
              <a:noFill/>
            </a:ln>
          </p:spPr>
        </p:pic>
        <p:sp>
          <p:nvSpPr>
            <p:cNvPr id="3083" name="CustomShape 42"/>
            <p:cNvSpPr/>
            <p:nvPr/>
          </p:nvSpPr>
          <p:spPr>
            <a:xfrm>
              <a:off x="9771840" y="4393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4" name="Group 43"/>
          <p:cNvGrpSpPr/>
          <p:nvPr/>
        </p:nvGrpSpPr>
        <p:grpSpPr>
          <a:xfrm>
            <a:off x="8551800" y="4380840"/>
            <a:ext cx="640800" cy="558000"/>
            <a:chOff x="8551800" y="4380840"/>
            <a:chExt cx="640800" cy="558000"/>
          </a:xfrm>
        </p:grpSpPr>
        <p:pic>
          <p:nvPicPr>
            <p:cNvPr id="3085" name="Picture 97" descr="desktop_computer_stylized_medium"/>
            <p:cNvPicPr/>
            <p:nvPr/>
          </p:nvPicPr>
          <p:blipFill>
            <a:blip r:embed="rId7"/>
            <a:stretch/>
          </p:blipFill>
          <p:spPr>
            <a:xfrm>
              <a:off x="8551800" y="4380840"/>
              <a:ext cx="640800" cy="558000"/>
            </a:xfrm>
            <a:prstGeom prst="rect">
              <a:avLst/>
            </a:prstGeom>
            <a:ln w="0">
              <a:noFill/>
            </a:ln>
          </p:spPr>
        </p:pic>
        <p:sp>
          <p:nvSpPr>
            <p:cNvPr id="3086" name="CustomShape 44"/>
            <p:cNvSpPr/>
            <p:nvPr/>
          </p:nvSpPr>
          <p:spPr>
            <a:xfrm>
              <a:off x="8607960" y="4434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87"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88"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89"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0"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1"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92" name="Group 50"/>
          <p:cNvGrpSpPr/>
          <p:nvPr/>
        </p:nvGrpSpPr>
        <p:grpSpPr>
          <a:xfrm>
            <a:off x="9053640" y="2438640"/>
            <a:ext cx="632160" cy="300240"/>
            <a:chOff x="9053640" y="2438640"/>
            <a:chExt cx="632160" cy="300240"/>
          </a:xfrm>
        </p:grpSpPr>
        <p:sp>
          <p:nvSpPr>
            <p:cNvPr id="3093" name="CustomShape 51"/>
            <p:cNvSpPr/>
            <p:nvPr/>
          </p:nvSpPr>
          <p:spPr>
            <a:xfrm>
              <a:off x="9053640" y="25426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94" name="CustomShape 52"/>
            <p:cNvSpPr/>
            <p:nvPr/>
          </p:nvSpPr>
          <p:spPr>
            <a:xfrm>
              <a:off x="9054000" y="243864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95" name="Group 53"/>
            <p:cNvGrpSpPr/>
            <p:nvPr/>
          </p:nvGrpSpPr>
          <p:grpSpPr>
            <a:xfrm>
              <a:off x="9147600" y="2463120"/>
              <a:ext cx="444600" cy="142560"/>
              <a:chOff x="9147600" y="2463120"/>
              <a:chExt cx="444600" cy="142560"/>
            </a:xfrm>
          </p:grpSpPr>
          <p:sp>
            <p:nvSpPr>
              <p:cNvPr id="3096" name="CustomShape 54"/>
              <p:cNvSpPr/>
              <p:nvPr/>
            </p:nvSpPr>
            <p:spPr>
              <a:xfrm>
                <a:off x="9159840" y="24631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7" name="CustomShape 55"/>
              <p:cNvSpPr/>
              <p:nvPr/>
            </p:nvSpPr>
            <p:spPr>
              <a:xfrm>
                <a:off x="9435600" y="25318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8" name="CustomShape 56"/>
              <p:cNvSpPr/>
              <p:nvPr/>
            </p:nvSpPr>
            <p:spPr>
              <a:xfrm>
                <a:off x="9147600" y="25318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99" name="CustomShape 57"/>
              <p:cNvSpPr/>
              <p:nvPr/>
            </p:nvSpPr>
            <p:spPr>
              <a:xfrm>
                <a:off x="9201240" y="24980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00"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1"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2"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3"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4" name="CustomShape 62"/>
          <p:cNvSpPr/>
          <p:nvPr/>
        </p:nvSpPr>
        <p:spPr>
          <a:xfrm>
            <a:off x="6867720" y="5290560"/>
            <a:ext cx="46004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dotted-decimal IP address notation:</a:t>
            </a:r>
            <a:endParaRPr b="0" lang="en-US" sz="2400" spc="-1" strike="noStrike">
              <a:latin typeface="Arial"/>
            </a:endParaRPr>
          </a:p>
        </p:txBody>
      </p:sp>
      <p:sp>
        <p:nvSpPr>
          <p:cNvPr id="3105" name="CustomShape 63"/>
          <p:cNvSpPr/>
          <p:nvPr/>
        </p:nvSpPr>
        <p:spPr>
          <a:xfrm>
            <a:off x="587880" y="1257480"/>
            <a:ext cx="5877720" cy="51919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06" name="CustomShape 64"/>
          <p:cNvSpPr/>
          <p:nvPr/>
        </p:nvSpPr>
        <p:spPr>
          <a:xfrm>
            <a:off x="6014520" y="5165280"/>
            <a:ext cx="5877720" cy="169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07" name="CustomShape 6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244A428-40DD-4B60-966B-501021F39C19}"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39" dur="indefinite" restart="never" nodeType="tmRoot">
          <p:childTnLst>
            <p:seq>
              <p:cTn id="840" dur="indefinite" nodeType="mainSeq">
                <p:childTnLst>
                  <p:par>
                    <p:cTn id="841" fill="hold">
                      <p:stCondLst>
                        <p:cond delay="0"/>
                      </p:stCondLst>
                      <p:childTnLst>
                        <p:par>
                          <p:cTn id="842" fill="hold">
                            <p:stCondLst>
                              <p:cond delay="0"/>
                            </p:stCondLst>
                            <p:childTnLst>
                              <p:par>
                                <p:cTn id="843" nodeType="withEffect" fill="hold" presetClass="entr" presetID="9">
                                  <p:stCondLst>
                                    <p:cond delay="0"/>
                                  </p:stCondLst>
                                  <p:childTnLst>
                                    <p:set>
                                      <p:cBhvr>
                                        <p:cTn id="844" dur="1" fill="hold">
                                          <p:stCondLst>
                                            <p:cond delay="0"/>
                                          </p:stCondLst>
                                        </p:cTn>
                                        <p:tgtEl>
                                          <p:spTgt spid="3105"/>
                                        </p:tgtEl>
                                        <p:attrNameLst>
                                          <p:attrName>style.visibility</p:attrName>
                                        </p:attrNameLst>
                                      </p:cBhvr>
                                      <p:to>
                                        <p:strVal val="visible"/>
                                      </p:to>
                                    </p:set>
                                    <p:animEffect filter="dissolve" transition="in">
                                      <p:cBhvr additive="repl">
                                        <p:cTn id="845" dur="1000"/>
                                        <p:tgtEl>
                                          <p:spTgt spid="3105"/>
                                        </p:tgtEl>
                                      </p:cBhvr>
                                    </p:animEffect>
                                  </p:childTnLst>
                                </p:cTn>
                              </p:par>
                              <p:par>
                                <p:cTn id="846" nodeType="withEffect" fill="hold" presetClass="entr" presetID="9">
                                  <p:stCondLst>
                                    <p:cond delay="0"/>
                                  </p:stCondLst>
                                  <p:childTnLst>
                                    <p:set>
                                      <p:cBhvr>
                                        <p:cTn id="847" dur="1" fill="hold">
                                          <p:stCondLst>
                                            <p:cond delay="0"/>
                                          </p:stCondLst>
                                        </p:cTn>
                                        <p:tgtEl>
                                          <p:spTgt spid="3106"/>
                                        </p:tgtEl>
                                        <p:attrNameLst>
                                          <p:attrName>style.visibility</p:attrName>
                                        </p:attrNameLst>
                                      </p:cBhvr>
                                      <p:to>
                                        <p:strVal val="visible"/>
                                      </p:to>
                                    </p:set>
                                    <p:animEffect filter="dissolve" transition="in">
                                      <p:cBhvr additive="repl">
                                        <p:cTn id="848" dur="1000"/>
                                        <p:tgtEl>
                                          <p:spTgt spid="3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8"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3109" name="CustomShape 2"/>
          <p:cNvSpPr/>
          <p:nvPr/>
        </p:nvSpPr>
        <p:spPr>
          <a:xfrm rot="16200000">
            <a:off x="8946000" y="30470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0" name="CustomShape 3"/>
          <p:cNvSpPr/>
          <p:nvPr/>
        </p:nvSpPr>
        <p:spPr>
          <a:xfrm rot="10800000">
            <a:off x="9945000" y="1720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1" name="CustomShape 4"/>
          <p:cNvSpPr/>
          <p:nvPr/>
        </p:nvSpPr>
        <p:spPr>
          <a:xfrm>
            <a:off x="7908840" y="130284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112" name="CustomShape 5"/>
          <p:cNvSpPr/>
          <p:nvPr/>
        </p:nvSpPr>
        <p:spPr>
          <a:xfrm>
            <a:off x="7293240" y="1132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113" name="Group 6"/>
          <p:cNvGrpSpPr/>
          <p:nvPr/>
        </p:nvGrpSpPr>
        <p:grpSpPr>
          <a:xfrm>
            <a:off x="6560640" y="2093400"/>
            <a:ext cx="917280" cy="272520"/>
            <a:chOff x="6560640" y="2093400"/>
            <a:chExt cx="917280" cy="272520"/>
          </a:xfrm>
        </p:grpSpPr>
        <p:sp>
          <p:nvSpPr>
            <p:cNvPr id="3114" name="CustomShape 7"/>
            <p:cNvSpPr/>
            <p:nvPr/>
          </p:nvSpPr>
          <p:spPr>
            <a:xfrm>
              <a:off x="6645240" y="2171160"/>
              <a:ext cx="832680" cy="180360"/>
            </a:xfrm>
            <a:prstGeom prst="rect">
              <a:avLst/>
            </a:prstGeom>
            <a:solidFill>
              <a:srgbClr val="ffffff"/>
            </a:solidFill>
            <a:ln w="0">
              <a:noFill/>
            </a:ln>
          </p:spPr>
          <p:style>
            <a:lnRef idx="0"/>
            <a:fillRef idx="0"/>
            <a:effectRef idx="0"/>
            <a:fontRef idx="minor"/>
          </p:style>
        </p:sp>
        <p:sp>
          <p:nvSpPr>
            <p:cNvPr id="3115" name="CustomShape 8"/>
            <p:cNvSpPr/>
            <p:nvPr/>
          </p:nvSpPr>
          <p:spPr>
            <a:xfrm>
              <a:off x="6560640" y="20934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116" name="CustomShape 9"/>
          <p:cNvSpPr/>
          <p:nvPr/>
        </p:nvSpPr>
        <p:spPr>
          <a:xfrm>
            <a:off x="7398720" y="308844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117" name="CustomShape 10"/>
          <p:cNvSpPr/>
          <p:nvPr/>
        </p:nvSpPr>
        <p:spPr>
          <a:xfrm>
            <a:off x="8368200" y="2275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118" name="CustomShape 11"/>
          <p:cNvSpPr/>
          <p:nvPr/>
        </p:nvSpPr>
        <p:spPr>
          <a:xfrm>
            <a:off x="9581400" y="22770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119" name="CustomShape 12"/>
          <p:cNvSpPr/>
          <p:nvPr/>
        </p:nvSpPr>
        <p:spPr>
          <a:xfrm>
            <a:off x="10150560" y="32202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120" name="CustomShape 13"/>
          <p:cNvSpPr/>
          <p:nvPr/>
        </p:nvSpPr>
        <p:spPr>
          <a:xfrm>
            <a:off x="10110240" y="17035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121"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122" name="CustomShape 15"/>
          <p:cNvSpPr/>
          <p:nvPr/>
        </p:nvSpPr>
        <p:spPr>
          <a:xfrm>
            <a:off x="9957600" y="419508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123" name="CustomShape 16"/>
          <p:cNvSpPr/>
          <p:nvPr/>
        </p:nvSpPr>
        <p:spPr>
          <a:xfrm>
            <a:off x="8714880" y="419976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124" name="Group 17"/>
          <p:cNvGrpSpPr/>
          <p:nvPr/>
        </p:nvGrpSpPr>
        <p:grpSpPr>
          <a:xfrm>
            <a:off x="8888040" y="2996640"/>
            <a:ext cx="906120" cy="272520"/>
            <a:chOff x="8888040" y="2996640"/>
            <a:chExt cx="906120" cy="272520"/>
          </a:xfrm>
        </p:grpSpPr>
        <p:sp>
          <p:nvSpPr>
            <p:cNvPr id="3125" name="CustomShape 18"/>
            <p:cNvSpPr/>
            <p:nvPr/>
          </p:nvSpPr>
          <p:spPr>
            <a:xfrm>
              <a:off x="8943840" y="3039480"/>
              <a:ext cx="847080" cy="180360"/>
            </a:xfrm>
            <a:prstGeom prst="rect">
              <a:avLst/>
            </a:prstGeom>
            <a:solidFill>
              <a:srgbClr val="ffffff"/>
            </a:solidFill>
            <a:ln w="0">
              <a:noFill/>
            </a:ln>
          </p:spPr>
          <p:style>
            <a:lnRef idx="0"/>
            <a:fillRef idx="0"/>
            <a:effectRef idx="0"/>
            <a:fontRef idx="minor"/>
          </p:style>
        </p:sp>
        <p:sp>
          <p:nvSpPr>
            <p:cNvPr id="3126" name="CustomShape 19"/>
            <p:cNvSpPr/>
            <p:nvPr/>
          </p:nvSpPr>
          <p:spPr>
            <a:xfrm>
              <a:off x="8888040" y="2996640"/>
              <a:ext cx="90612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127" name="Group 20"/>
          <p:cNvGrpSpPr/>
          <p:nvPr/>
        </p:nvGrpSpPr>
        <p:grpSpPr>
          <a:xfrm>
            <a:off x="7117200" y="1378800"/>
            <a:ext cx="640800" cy="558000"/>
            <a:chOff x="7117200" y="1378800"/>
            <a:chExt cx="640800" cy="558000"/>
          </a:xfrm>
        </p:grpSpPr>
        <p:pic>
          <p:nvPicPr>
            <p:cNvPr id="3128" name="Picture 74" descr="desktop_computer_stylized_medium"/>
            <p:cNvPicPr/>
            <p:nvPr/>
          </p:nvPicPr>
          <p:blipFill>
            <a:blip r:embed="rId1"/>
            <a:stretch/>
          </p:blipFill>
          <p:spPr>
            <a:xfrm flipH="1">
              <a:off x="7117200" y="1378800"/>
              <a:ext cx="640800" cy="558000"/>
            </a:xfrm>
            <a:prstGeom prst="rect">
              <a:avLst/>
            </a:prstGeom>
            <a:ln w="0">
              <a:noFill/>
            </a:ln>
          </p:spPr>
        </p:pic>
        <p:sp>
          <p:nvSpPr>
            <p:cNvPr id="3129" name="CustomShape 21"/>
            <p:cNvSpPr/>
            <p:nvPr/>
          </p:nvSpPr>
          <p:spPr>
            <a:xfrm flipH="1">
              <a:off x="7389360" y="1432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30" name="Group 22"/>
          <p:cNvGrpSpPr/>
          <p:nvPr/>
        </p:nvGrpSpPr>
        <p:grpSpPr>
          <a:xfrm>
            <a:off x="7112520" y="1977480"/>
            <a:ext cx="640800" cy="558000"/>
            <a:chOff x="7112520" y="1977480"/>
            <a:chExt cx="640800" cy="558000"/>
          </a:xfrm>
        </p:grpSpPr>
        <p:pic>
          <p:nvPicPr>
            <p:cNvPr id="3131" name="Picture 81" descr="desktop_computer_stylized_medium"/>
            <p:cNvPicPr/>
            <p:nvPr/>
          </p:nvPicPr>
          <p:blipFill>
            <a:blip r:embed="rId2"/>
            <a:stretch/>
          </p:blipFill>
          <p:spPr>
            <a:xfrm flipH="1">
              <a:off x="7112520" y="1977480"/>
              <a:ext cx="640800" cy="558000"/>
            </a:xfrm>
            <a:prstGeom prst="rect">
              <a:avLst/>
            </a:prstGeom>
            <a:ln w="0">
              <a:noFill/>
            </a:ln>
          </p:spPr>
        </p:pic>
        <p:sp>
          <p:nvSpPr>
            <p:cNvPr id="3132" name="CustomShape 23"/>
            <p:cNvSpPr/>
            <p:nvPr/>
          </p:nvSpPr>
          <p:spPr>
            <a:xfrm flipH="1">
              <a:off x="7384680" y="20311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33" name="Group 24"/>
          <p:cNvGrpSpPr/>
          <p:nvPr/>
        </p:nvGrpSpPr>
        <p:grpSpPr>
          <a:xfrm>
            <a:off x="7140960" y="2586960"/>
            <a:ext cx="640800" cy="558000"/>
            <a:chOff x="7140960" y="2586960"/>
            <a:chExt cx="640800" cy="558000"/>
          </a:xfrm>
        </p:grpSpPr>
        <p:pic>
          <p:nvPicPr>
            <p:cNvPr id="3134" name="Picture 84" descr="desktop_computer_stylized_medium"/>
            <p:cNvPicPr/>
            <p:nvPr/>
          </p:nvPicPr>
          <p:blipFill>
            <a:blip r:embed="rId3"/>
            <a:stretch/>
          </p:blipFill>
          <p:spPr>
            <a:xfrm flipH="1">
              <a:off x="7140960" y="2586960"/>
              <a:ext cx="640800" cy="558000"/>
            </a:xfrm>
            <a:prstGeom prst="rect">
              <a:avLst/>
            </a:prstGeom>
            <a:ln w="0">
              <a:noFill/>
            </a:ln>
          </p:spPr>
        </p:pic>
        <p:sp>
          <p:nvSpPr>
            <p:cNvPr id="3135" name="CustomShape 25"/>
            <p:cNvSpPr/>
            <p:nvPr/>
          </p:nvSpPr>
          <p:spPr>
            <a:xfrm flipH="1">
              <a:off x="7413120" y="264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36" name="Group 26"/>
          <p:cNvGrpSpPr/>
          <p:nvPr/>
        </p:nvGrpSpPr>
        <p:grpSpPr>
          <a:xfrm>
            <a:off x="10799640" y="1536120"/>
            <a:ext cx="640800" cy="558000"/>
            <a:chOff x="10799640" y="1536120"/>
            <a:chExt cx="640800" cy="558000"/>
          </a:xfrm>
        </p:grpSpPr>
        <p:pic>
          <p:nvPicPr>
            <p:cNvPr id="3137" name="Picture 88" descr="desktop_computer_stylized_medium"/>
            <p:cNvPicPr/>
            <p:nvPr/>
          </p:nvPicPr>
          <p:blipFill>
            <a:blip r:embed="rId4"/>
            <a:stretch/>
          </p:blipFill>
          <p:spPr>
            <a:xfrm>
              <a:off x="10799640" y="1536120"/>
              <a:ext cx="640800" cy="558000"/>
            </a:xfrm>
            <a:prstGeom prst="rect">
              <a:avLst/>
            </a:prstGeom>
            <a:ln w="0">
              <a:noFill/>
            </a:ln>
          </p:spPr>
        </p:pic>
        <p:sp>
          <p:nvSpPr>
            <p:cNvPr id="3138" name="CustomShape 27"/>
            <p:cNvSpPr/>
            <p:nvPr/>
          </p:nvSpPr>
          <p:spPr>
            <a:xfrm>
              <a:off x="10856160" y="15897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39" name="Group 28"/>
          <p:cNvGrpSpPr/>
          <p:nvPr/>
        </p:nvGrpSpPr>
        <p:grpSpPr>
          <a:xfrm>
            <a:off x="10814040" y="2815560"/>
            <a:ext cx="640800" cy="558000"/>
            <a:chOff x="10814040" y="2815560"/>
            <a:chExt cx="640800" cy="558000"/>
          </a:xfrm>
        </p:grpSpPr>
        <p:pic>
          <p:nvPicPr>
            <p:cNvPr id="3140" name="Picture 91" descr="desktop_computer_stylized_medium"/>
            <p:cNvPicPr/>
            <p:nvPr/>
          </p:nvPicPr>
          <p:blipFill>
            <a:blip r:embed="rId5"/>
            <a:stretch/>
          </p:blipFill>
          <p:spPr>
            <a:xfrm>
              <a:off x="10814040" y="2815560"/>
              <a:ext cx="640800" cy="558000"/>
            </a:xfrm>
            <a:prstGeom prst="rect">
              <a:avLst/>
            </a:prstGeom>
            <a:ln w="0">
              <a:noFill/>
            </a:ln>
          </p:spPr>
        </p:pic>
        <p:sp>
          <p:nvSpPr>
            <p:cNvPr id="3141" name="CustomShape 29"/>
            <p:cNvSpPr/>
            <p:nvPr/>
          </p:nvSpPr>
          <p:spPr>
            <a:xfrm>
              <a:off x="10870200" y="2869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2" name="Group 30"/>
          <p:cNvGrpSpPr/>
          <p:nvPr/>
        </p:nvGrpSpPr>
        <p:grpSpPr>
          <a:xfrm>
            <a:off x="9715680" y="4339440"/>
            <a:ext cx="640800" cy="558000"/>
            <a:chOff x="9715680" y="4339440"/>
            <a:chExt cx="640800" cy="558000"/>
          </a:xfrm>
        </p:grpSpPr>
        <p:pic>
          <p:nvPicPr>
            <p:cNvPr id="3143" name="Picture 94" descr="desktop_computer_stylized_medium"/>
            <p:cNvPicPr/>
            <p:nvPr/>
          </p:nvPicPr>
          <p:blipFill>
            <a:blip r:embed="rId6"/>
            <a:stretch/>
          </p:blipFill>
          <p:spPr>
            <a:xfrm>
              <a:off x="9715680" y="4339440"/>
              <a:ext cx="640800" cy="558000"/>
            </a:xfrm>
            <a:prstGeom prst="rect">
              <a:avLst/>
            </a:prstGeom>
            <a:ln w="0">
              <a:noFill/>
            </a:ln>
          </p:spPr>
        </p:pic>
        <p:sp>
          <p:nvSpPr>
            <p:cNvPr id="3144" name="CustomShape 31"/>
            <p:cNvSpPr/>
            <p:nvPr/>
          </p:nvSpPr>
          <p:spPr>
            <a:xfrm>
              <a:off x="9771840" y="4393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5" name="Group 32"/>
          <p:cNvGrpSpPr/>
          <p:nvPr/>
        </p:nvGrpSpPr>
        <p:grpSpPr>
          <a:xfrm>
            <a:off x="8551800" y="4380840"/>
            <a:ext cx="640800" cy="558000"/>
            <a:chOff x="8551800" y="4380840"/>
            <a:chExt cx="640800" cy="558000"/>
          </a:xfrm>
        </p:grpSpPr>
        <p:pic>
          <p:nvPicPr>
            <p:cNvPr id="3146" name="Picture 97" descr="desktop_computer_stylized_medium"/>
            <p:cNvPicPr/>
            <p:nvPr/>
          </p:nvPicPr>
          <p:blipFill>
            <a:blip r:embed="rId7"/>
            <a:stretch/>
          </p:blipFill>
          <p:spPr>
            <a:xfrm>
              <a:off x="8551800" y="4380840"/>
              <a:ext cx="640800" cy="558000"/>
            </a:xfrm>
            <a:prstGeom prst="rect">
              <a:avLst/>
            </a:prstGeom>
            <a:ln w="0">
              <a:noFill/>
            </a:ln>
          </p:spPr>
        </p:pic>
        <p:sp>
          <p:nvSpPr>
            <p:cNvPr id="3147" name="CustomShape 33"/>
            <p:cNvSpPr/>
            <p:nvPr/>
          </p:nvSpPr>
          <p:spPr>
            <a:xfrm>
              <a:off x="8607960" y="4434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148"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49"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0"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1"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2"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3"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4"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5" name="CustomShape 41"/>
          <p:cNvSpPr/>
          <p:nvPr/>
        </p:nvSpPr>
        <p:spPr>
          <a:xfrm>
            <a:off x="879120" y="1475640"/>
            <a:ext cx="3495600" cy="1680480"/>
          </a:xfrm>
          <a:prstGeom prst="rect">
            <a:avLst/>
          </a:prstGeom>
          <a:noFill/>
          <a:ln w="0">
            <a:noFill/>
          </a:ln>
        </p:spPr>
        <p:style>
          <a:lnRef idx="0"/>
          <a:fillRef idx="0"/>
          <a:effectRef idx="0"/>
          <a:fontRef idx="minor"/>
        </p:style>
        <p:txBody>
          <a:bodyPr lIns="90000" rIns="90000" tIns="45000" bIns="45000">
            <a:normAutofit/>
          </a:bodyPr>
          <a:p>
            <a:pPr marL="403200" indent="-402480">
              <a:lnSpc>
                <a:spcPct val="90000"/>
              </a:lnSpc>
              <a:spcBef>
                <a:spcPts val="1001"/>
              </a:spcBef>
              <a:tabLst>
                <a:tab algn="l" pos="0"/>
              </a:tabLst>
            </a:pPr>
            <a:r>
              <a:rPr b="0" lang="en-US" sz="2800" spc="-1" strike="noStrike">
                <a:solidFill>
                  <a:srgbClr val="cc0000"/>
                </a:solidFill>
                <a:latin typeface="Calibri"/>
                <a:ea typeface="ＭＳ Ｐゴシック"/>
              </a:rPr>
              <a:t>Q: how are interfaces actually connected?</a:t>
            </a:r>
            <a:endParaRPr b="0" lang="en-US" sz="2800" spc="-1" strike="noStrike">
              <a:latin typeface="Arial"/>
            </a:endParaRPr>
          </a:p>
        </p:txBody>
      </p:sp>
      <p:grpSp>
        <p:nvGrpSpPr>
          <p:cNvPr id="3156" name="Group 42"/>
          <p:cNvGrpSpPr/>
          <p:nvPr/>
        </p:nvGrpSpPr>
        <p:grpSpPr>
          <a:xfrm>
            <a:off x="4691880" y="2355480"/>
            <a:ext cx="3185640" cy="1309680"/>
            <a:chOff x="4691880" y="2355480"/>
            <a:chExt cx="3185640" cy="1309680"/>
          </a:xfrm>
        </p:grpSpPr>
        <p:sp>
          <p:nvSpPr>
            <p:cNvPr id="3157" name="CustomShape 43"/>
            <p:cNvSpPr/>
            <p:nvPr/>
          </p:nvSpPr>
          <p:spPr>
            <a:xfrm>
              <a:off x="4691880" y="2355480"/>
              <a:ext cx="2547720" cy="1309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wired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Ethernet interfaces connected by Ethernet switches</a:t>
              </a:r>
              <a:endParaRPr b="0" lang="en-US" sz="2000" spc="-1" strike="noStrike">
                <a:latin typeface="Arial"/>
              </a:endParaRPr>
            </a:p>
          </p:txBody>
        </p:sp>
        <p:sp>
          <p:nvSpPr>
            <p:cNvPr id="3158" name="Line 44"/>
            <p:cNvSpPr/>
            <p:nvPr/>
          </p:nvSpPr>
          <p:spPr>
            <a:xfrm flipH="1">
              <a:off x="5801040" y="2511000"/>
              <a:ext cx="2076480" cy="360"/>
            </a:xfrm>
            <a:prstGeom prst="line">
              <a:avLst/>
            </a:prstGeom>
            <a:ln w="9525">
              <a:solidFill>
                <a:srgbClr val="c00000"/>
              </a:solidFill>
              <a:round/>
            </a:ln>
          </p:spPr>
          <p:style>
            <a:lnRef idx="0"/>
            <a:fillRef idx="0"/>
            <a:effectRef idx="0"/>
            <a:fontRef idx="minor"/>
          </p:style>
        </p:sp>
      </p:grpSp>
      <p:grpSp>
        <p:nvGrpSpPr>
          <p:cNvPr id="3159" name="Group 45"/>
          <p:cNvGrpSpPr/>
          <p:nvPr/>
        </p:nvGrpSpPr>
        <p:grpSpPr>
          <a:xfrm>
            <a:off x="7689960" y="3656160"/>
            <a:ext cx="4166640" cy="2427840"/>
            <a:chOff x="7689960" y="3656160"/>
            <a:chExt cx="4166640" cy="2427840"/>
          </a:xfrm>
        </p:grpSpPr>
        <p:pic>
          <p:nvPicPr>
            <p:cNvPr id="3160" name="Picture 777" descr="access_point_stylized_small"/>
            <p:cNvPicPr/>
            <p:nvPr/>
          </p:nvPicPr>
          <p:blipFill>
            <a:blip r:embed="rId8"/>
            <a:stretch/>
          </p:blipFill>
          <p:spPr>
            <a:xfrm>
              <a:off x="8965440" y="3656160"/>
              <a:ext cx="586800" cy="486360"/>
            </a:xfrm>
            <a:prstGeom prst="rect">
              <a:avLst/>
            </a:prstGeom>
            <a:ln w="0">
              <a:noFill/>
            </a:ln>
          </p:spPr>
        </p:pic>
        <p:sp>
          <p:nvSpPr>
            <p:cNvPr id="3161" name="CustomShape 46"/>
            <p:cNvSpPr/>
            <p:nvPr/>
          </p:nvSpPr>
          <p:spPr>
            <a:xfrm>
              <a:off x="7689960" y="5384160"/>
              <a:ext cx="4166640" cy="699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wireless WiFi interfaces connected by WiFi base station</a:t>
              </a:r>
              <a:endParaRPr b="0" lang="en-US" sz="2000" spc="-1" strike="noStrike">
                <a:latin typeface="Arial"/>
              </a:endParaRPr>
            </a:p>
          </p:txBody>
        </p:sp>
        <p:sp>
          <p:nvSpPr>
            <p:cNvPr id="3162" name="Line 47"/>
            <p:cNvSpPr/>
            <p:nvPr/>
          </p:nvSpPr>
          <p:spPr>
            <a:xfrm flipV="1">
              <a:off x="9503640" y="4107240"/>
              <a:ext cx="360" cy="1289160"/>
            </a:xfrm>
            <a:prstGeom prst="line">
              <a:avLst/>
            </a:prstGeom>
            <a:ln w="12700">
              <a:solidFill>
                <a:srgbClr val="c00000"/>
              </a:solidFill>
              <a:round/>
            </a:ln>
          </p:spPr>
          <p:style>
            <a:lnRef idx="0"/>
            <a:fillRef idx="0"/>
            <a:effectRef idx="0"/>
            <a:fontRef idx="minor"/>
          </p:style>
        </p:sp>
      </p:grpSp>
      <p:sp>
        <p:nvSpPr>
          <p:cNvPr id="3163" name="CustomShape 48"/>
          <p:cNvSpPr/>
          <p:nvPr/>
        </p:nvSpPr>
        <p:spPr>
          <a:xfrm>
            <a:off x="1329840" y="4355640"/>
            <a:ext cx="4320720" cy="1553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For now: </a:t>
            </a:r>
            <a:r>
              <a:rPr b="0" lang="en-US" sz="2400" spc="-1" strike="noStrike">
                <a:solidFill>
                  <a:srgbClr val="000000"/>
                </a:solidFill>
                <a:latin typeface="Calibri"/>
                <a:ea typeface="ＭＳ Ｐゴシック"/>
              </a:rPr>
              <a:t>don</a:t>
            </a:r>
            <a:r>
              <a:rPr b="0" lang="fr-FR"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t need to worry about how one interface is connected to another (with no intervening router) </a:t>
            </a:r>
            <a:endParaRPr b="0" lang="en-US" sz="2400" spc="-1" strike="noStrike">
              <a:latin typeface="Arial"/>
            </a:endParaRPr>
          </a:p>
        </p:txBody>
      </p:sp>
      <p:sp>
        <p:nvSpPr>
          <p:cNvPr id="3164" name="Line 49"/>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65" name="Line 50"/>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66" name="Group 51"/>
          <p:cNvGrpSpPr/>
          <p:nvPr/>
        </p:nvGrpSpPr>
        <p:grpSpPr>
          <a:xfrm>
            <a:off x="9053640" y="2438640"/>
            <a:ext cx="632160" cy="300240"/>
            <a:chOff x="9053640" y="2438640"/>
            <a:chExt cx="632160" cy="300240"/>
          </a:xfrm>
        </p:grpSpPr>
        <p:sp>
          <p:nvSpPr>
            <p:cNvPr id="3167" name="CustomShape 52"/>
            <p:cNvSpPr/>
            <p:nvPr/>
          </p:nvSpPr>
          <p:spPr>
            <a:xfrm>
              <a:off x="9053640" y="25426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68" name="CustomShape 53"/>
            <p:cNvSpPr/>
            <p:nvPr/>
          </p:nvSpPr>
          <p:spPr>
            <a:xfrm>
              <a:off x="9054000" y="243864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169" name="Group 54"/>
            <p:cNvGrpSpPr/>
            <p:nvPr/>
          </p:nvGrpSpPr>
          <p:grpSpPr>
            <a:xfrm>
              <a:off x="9147600" y="2463120"/>
              <a:ext cx="444600" cy="142560"/>
              <a:chOff x="9147600" y="2463120"/>
              <a:chExt cx="444600" cy="142560"/>
            </a:xfrm>
          </p:grpSpPr>
          <p:sp>
            <p:nvSpPr>
              <p:cNvPr id="3170" name="CustomShape 55"/>
              <p:cNvSpPr/>
              <p:nvPr/>
            </p:nvSpPr>
            <p:spPr>
              <a:xfrm>
                <a:off x="9159840" y="24631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1" name="CustomShape 56"/>
              <p:cNvSpPr/>
              <p:nvPr/>
            </p:nvSpPr>
            <p:spPr>
              <a:xfrm>
                <a:off x="9435600" y="25318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2" name="CustomShape 57"/>
              <p:cNvSpPr/>
              <p:nvPr/>
            </p:nvSpPr>
            <p:spPr>
              <a:xfrm>
                <a:off x="9147600" y="25318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73" name="CustomShape 58"/>
              <p:cNvSpPr/>
              <p:nvPr/>
            </p:nvSpPr>
            <p:spPr>
              <a:xfrm>
                <a:off x="9201240" y="24980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74" name="Group 59"/>
          <p:cNvGrpSpPr/>
          <p:nvPr/>
        </p:nvGrpSpPr>
        <p:grpSpPr>
          <a:xfrm>
            <a:off x="7866000" y="1784160"/>
            <a:ext cx="3068280" cy="1444320"/>
            <a:chOff x="7866000" y="1784160"/>
            <a:chExt cx="3068280" cy="1444320"/>
          </a:xfrm>
        </p:grpSpPr>
        <p:sp>
          <p:nvSpPr>
            <p:cNvPr id="3175" name="Line 60"/>
            <p:cNvSpPr/>
            <p:nvPr/>
          </p:nvSpPr>
          <p:spPr>
            <a:xfrm>
              <a:off x="8043480" y="1784160"/>
              <a:ext cx="360" cy="121788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76" name="Group 61"/>
            <p:cNvGrpSpPr/>
            <p:nvPr/>
          </p:nvGrpSpPr>
          <p:grpSpPr>
            <a:xfrm>
              <a:off x="7866000" y="2488320"/>
              <a:ext cx="617760" cy="329040"/>
              <a:chOff x="7866000" y="2488320"/>
              <a:chExt cx="617760" cy="329040"/>
            </a:xfrm>
          </p:grpSpPr>
          <p:sp>
            <p:nvSpPr>
              <p:cNvPr id="3177" name="CustomShape 62"/>
              <p:cNvSpPr/>
              <p:nvPr/>
            </p:nvSpPr>
            <p:spPr>
              <a:xfrm>
                <a:off x="7866000" y="2685240"/>
                <a:ext cx="615600" cy="1321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78" name="CustomShape 63"/>
              <p:cNvSpPr/>
              <p:nvPr/>
            </p:nvSpPr>
            <p:spPr>
              <a:xfrm>
                <a:off x="7867440" y="2488320"/>
                <a:ext cx="616320" cy="2008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79" name="Group 64"/>
              <p:cNvGrpSpPr/>
              <p:nvPr/>
            </p:nvGrpSpPr>
            <p:grpSpPr>
              <a:xfrm>
                <a:off x="7910280" y="2511720"/>
                <a:ext cx="521280" cy="161640"/>
                <a:chOff x="7910280" y="2511720"/>
                <a:chExt cx="521280" cy="161640"/>
              </a:xfrm>
            </p:grpSpPr>
            <p:sp>
              <p:nvSpPr>
                <p:cNvPr id="3180" name="CustomShape 65"/>
                <p:cNvSpPr/>
                <p:nvPr/>
              </p:nvSpPr>
              <p:spPr>
                <a:xfrm>
                  <a:off x="7924680" y="2511720"/>
                  <a:ext cx="493200" cy="90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1" name="CustomShape 66"/>
                <p:cNvSpPr/>
                <p:nvPr/>
              </p:nvSpPr>
              <p:spPr>
                <a:xfrm>
                  <a:off x="8247960" y="2589480"/>
                  <a:ext cx="183600" cy="77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2" name="CustomShape 67"/>
                <p:cNvSpPr/>
                <p:nvPr/>
              </p:nvSpPr>
              <p:spPr>
                <a:xfrm>
                  <a:off x="7910280" y="2589480"/>
                  <a:ext cx="180360" cy="76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83" name="CustomShape 68"/>
                <p:cNvSpPr/>
                <p:nvPr/>
              </p:nvSpPr>
              <p:spPr>
                <a:xfrm>
                  <a:off x="7973280" y="2551320"/>
                  <a:ext cx="393120" cy="122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84" name="Line 69"/>
            <p:cNvSpPr/>
            <p:nvPr/>
          </p:nvSpPr>
          <p:spPr>
            <a:xfrm>
              <a:off x="10631520" y="1932480"/>
              <a:ext cx="360" cy="12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85" name="Group 70"/>
            <p:cNvGrpSpPr/>
            <p:nvPr/>
          </p:nvGrpSpPr>
          <p:grpSpPr>
            <a:xfrm>
              <a:off x="10316520" y="2442600"/>
              <a:ext cx="617760" cy="329040"/>
              <a:chOff x="10316520" y="2442600"/>
              <a:chExt cx="617760" cy="329040"/>
            </a:xfrm>
          </p:grpSpPr>
          <p:sp>
            <p:nvSpPr>
              <p:cNvPr id="3186" name="CustomShape 71"/>
              <p:cNvSpPr/>
              <p:nvPr/>
            </p:nvSpPr>
            <p:spPr>
              <a:xfrm>
                <a:off x="10316520" y="2639520"/>
                <a:ext cx="615600" cy="1321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87" name="CustomShape 72"/>
              <p:cNvSpPr/>
              <p:nvPr/>
            </p:nvSpPr>
            <p:spPr>
              <a:xfrm>
                <a:off x="10317960" y="2442600"/>
                <a:ext cx="616320" cy="2008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88" name="Group 73"/>
              <p:cNvGrpSpPr/>
              <p:nvPr/>
            </p:nvGrpSpPr>
            <p:grpSpPr>
              <a:xfrm>
                <a:off x="10360800" y="2466000"/>
                <a:ext cx="521280" cy="161640"/>
                <a:chOff x="10360800" y="2466000"/>
                <a:chExt cx="521280" cy="161640"/>
              </a:xfrm>
            </p:grpSpPr>
            <p:sp>
              <p:nvSpPr>
                <p:cNvPr id="3189" name="CustomShape 74"/>
                <p:cNvSpPr/>
                <p:nvPr/>
              </p:nvSpPr>
              <p:spPr>
                <a:xfrm>
                  <a:off x="10375200" y="2466000"/>
                  <a:ext cx="493200" cy="90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0" name="CustomShape 75"/>
                <p:cNvSpPr/>
                <p:nvPr/>
              </p:nvSpPr>
              <p:spPr>
                <a:xfrm>
                  <a:off x="10698480" y="2543760"/>
                  <a:ext cx="183600" cy="77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1" name="CustomShape 76"/>
                <p:cNvSpPr/>
                <p:nvPr/>
              </p:nvSpPr>
              <p:spPr>
                <a:xfrm>
                  <a:off x="10360800" y="2543760"/>
                  <a:ext cx="180360" cy="76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92" name="CustomShape 77"/>
                <p:cNvSpPr/>
                <p:nvPr/>
              </p:nvSpPr>
              <p:spPr>
                <a:xfrm>
                  <a:off x="10423800" y="2505600"/>
                  <a:ext cx="393120" cy="122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193" name="CustomShape 78"/>
          <p:cNvSpPr/>
          <p:nvPr/>
        </p:nvSpPr>
        <p:spPr>
          <a:xfrm>
            <a:off x="884520" y="2297520"/>
            <a:ext cx="3495600" cy="1065600"/>
          </a:xfrm>
          <a:prstGeom prst="rect">
            <a:avLst/>
          </a:prstGeom>
          <a:noFill/>
          <a:ln w="0">
            <a:noFill/>
          </a:ln>
        </p:spPr>
        <p:style>
          <a:lnRef idx="0"/>
          <a:fillRef idx="0"/>
          <a:effectRef idx="0"/>
          <a:fontRef idx="minor"/>
        </p:style>
        <p:txBody>
          <a:bodyPr lIns="90000" rIns="90000" tIns="45000" bIns="45000">
            <a:normAutofit/>
          </a:bodyPr>
          <a:p>
            <a:pPr marL="403200" indent="-388080">
              <a:lnSpc>
                <a:spcPct val="90000"/>
              </a:lnSpc>
              <a:spcBef>
                <a:spcPts val="1001"/>
              </a:spcBef>
              <a:tabLst>
                <a:tab algn="l" pos="0"/>
              </a:tabLst>
            </a:pPr>
            <a:r>
              <a:rPr b="0" lang="en-US" sz="2800" spc="-1" strike="noStrike">
                <a:solidFill>
                  <a:srgbClr val="cc0000"/>
                </a:solidFill>
                <a:latin typeface="Calibri"/>
                <a:ea typeface="ＭＳ Ｐゴシック"/>
              </a:rPr>
              <a:t>A: </a:t>
            </a:r>
            <a:r>
              <a:rPr b="0" lang="en-US" sz="2800" spc="-1" strike="noStrike">
                <a:solidFill>
                  <a:srgbClr val="000000"/>
                </a:solidFill>
                <a:latin typeface="Calibri"/>
                <a:ea typeface="ＭＳ Ｐゴシック"/>
              </a:rPr>
              <a:t>we’ll learn about that in chapters 6, 7</a:t>
            </a:r>
            <a:endParaRPr b="0" lang="en-US" sz="2800" spc="-1" strike="noStrike">
              <a:latin typeface="Arial"/>
            </a:endParaRPr>
          </a:p>
        </p:txBody>
      </p:sp>
      <p:sp>
        <p:nvSpPr>
          <p:cNvPr id="3194" name="CustomShape 79"/>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4B462A8-CC1C-44FE-8AA3-940A630BB39D}" type="slidenum">
              <a:rPr b="0" lang="en-US" sz="1100" spc="-1" strike="noStrike">
                <a:solidFill>
                  <a:srgbClr val="404040"/>
                </a:solidFill>
                <a:latin typeface="Calibri"/>
              </a:rPr>
              <a:t>48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49" dur="indefinite" restart="never" nodeType="tmRoot">
          <p:childTnLst>
            <p:seq>
              <p:cTn id="850" dur="indefinite" nodeType="mainSeq">
                <p:childTnLst>
                  <p:par>
                    <p:cTn id="851" fill="hold">
                      <p:stCondLst>
                        <p:cond delay="indefinite"/>
                      </p:stCondLst>
                      <p:childTnLst>
                        <p:par>
                          <p:cTn id="852" fill="hold">
                            <p:stCondLst>
                              <p:cond delay="0"/>
                            </p:stCondLst>
                            <p:childTnLst>
                              <p:par>
                                <p:cTn id="853" nodeType="clickEffect" fill="hold" presetClass="entr" presetID="9">
                                  <p:stCondLst>
                                    <p:cond delay="0"/>
                                  </p:stCondLst>
                                  <p:childTnLst>
                                    <p:set>
                                      <p:cBhvr>
                                        <p:cTn id="854" dur="1" fill="hold">
                                          <p:stCondLst>
                                            <p:cond delay="0"/>
                                          </p:stCondLst>
                                        </p:cTn>
                                        <p:tgtEl>
                                          <p:spTgt spid="3193"/>
                                        </p:tgtEl>
                                        <p:attrNameLst>
                                          <p:attrName>style.visibility</p:attrName>
                                        </p:attrNameLst>
                                      </p:cBhvr>
                                      <p:to>
                                        <p:strVal val="visible"/>
                                      </p:to>
                                    </p:set>
                                    <p:animEffect filter="dissolve" transition="in">
                                      <p:cBhvr additive="repl">
                                        <p:cTn id="855" dur="500"/>
                                        <p:tgtEl>
                                          <p:spTgt spid="3193"/>
                                        </p:tgtEl>
                                      </p:cBhvr>
                                    </p:animEffect>
                                  </p:childTnLst>
                                </p:cTn>
                              </p:par>
                            </p:childTnLst>
                          </p:cTn>
                        </p:par>
                      </p:childTnLst>
                    </p:cTn>
                  </p:par>
                  <p:par>
                    <p:cTn id="856" fill="hold">
                      <p:stCondLst>
                        <p:cond delay="indefinite"/>
                      </p:stCondLst>
                      <p:childTnLst>
                        <p:par>
                          <p:cTn id="857" fill="hold">
                            <p:stCondLst>
                              <p:cond delay="0"/>
                            </p:stCondLst>
                            <p:childTnLst>
                              <p:par>
                                <p:cTn id="858" nodeType="clickEffect" fill="hold" presetClass="entr" presetID="9">
                                  <p:stCondLst>
                                    <p:cond delay="0"/>
                                  </p:stCondLst>
                                  <p:childTnLst>
                                    <p:set>
                                      <p:cBhvr>
                                        <p:cTn id="859" dur="1" fill="hold">
                                          <p:stCondLst>
                                            <p:cond delay="0"/>
                                          </p:stCondLst>
                                        </p:cTn>
                                        <p:tgtEl>
                                          <p:spTgt spid="3156"/>
                                        </p:tgtEl>
                                        <p:attrNameLst>
                                          <p:attrName>style.visibility</p:attrName>
                                        </p:attrNameLst>
                                      </p:cBhvr>
                                      <p:to>
                                        <p:strVal val="visible"/>
                                      </p:to>
                                    </p:set>
                                    <p:animEffect filter="dissolve" transition="in">
                                      <p:cBhvr additive="repl">
                                        <p:cTn id="860" dur="500"/>
                                        <p:tgtEl>
                                          <p:spTgt spid="3156"/>
                                        </p:tgtEl>
                                      </p:cBhvr>
                                    </p:animEffect>
                                  </p:childTnLst>
                                </p:cTn>
                              </p:par>
                              <p:par>
                                <p:cTn id="861" nodeType="withEffect" fill="hold" presetClass="entr" presetID="9">
                                  <p:stCondLst>
                                    <p:cond delay="0"/>
                                  </p:stCondLst>
                                  <p:childTnLst>
                                    <p:set>
                                      <p:cBhvr>
                                        <p:cTn id="862" dur="1" fill="hold">
                                          <p:stCondLst>
                                            <p:cond delay="0"/>
                                          </p:stCondLst>
                                        </p:cTn>
                                        <p:tgtEl>
                                          <p:spTgt spid="3174"/>
                                        </p:tgtEl>
                                        <p:attrNameLst>
                                          <p:attrName>style.visibility</p:attrName>
                                        </p:attrNameLst>
                                      </p:cBhvr>
                                      <p:to>
                                        <p:strVal val="visible"/>
                                      </p:to>
                                    </p:set>
                                    <p:animEffect filter="dissolve" transition="in">
                                      <p:cBhvr additive="repl">
                                        <p:cTn id="863" dur="500"/>
                                        <p:tgtEl>
                                          <p:spTgt spid="3174"/>
                                        </p:tgtEl>
                                      </p:cBhvr>
                                    </p:animEffect>
                                  </p:childTnLst>
                                </p:cTn>
                              </p:par>
                            </p:childTnLst>
                          </p:cTn>
                        </p:par>
                      </p:childTnLst>
                    </p:cTn>
                  </p:par>
                  <p:par>
                    <p:cTn id="864" fill="hold">
                      <p:stCondLst>
                        <p:cond delay="indefinite"/>
                      </p:stCondLst>
                      <p:childTnLst>
                        <p:par>
                          <p:cTn id="865" fill="hold">
                            <p:stCondLst>
                              <p:cond delay="0"/>
                            </p:stCondLst>
                            <p:childTnLst>
                              <p:par>
                                <p:cTn id="866" nodeType="clickEffect" fill="hold" presetClass="entr" presetID="9">
                                  <p:stCondLst>
                                    <p:cond delay="0"/>
                                  </p:stCondLst>
                                  <p:childTnLst>
                                    <p:set>
                                      <p:cBhvr>
                                        <p:cTn id="867" dur="1" fill="hold">
                                          <p:stCondLst>
                                            <p:cond delay="0"/>
                                          </p:stCondLst>
                                        </p:cTn>
                                        <p:tgtEl>
                                          <p:spTgt spid="3159"/>
                                        </p:tgtEl>
                                        <p:attrNameLst>
                                          <p:attrName>style.visibility</p:attrName>
                                        </p:attrNameLst>
                                      </p:cBhvr>
                                      <p:to>
                                        <p:strVal val="visible"/>
                                      </p:to>
                                    </p:set>
                                    <p:animEffect filter="dissolve" transition="in">
                                      <p:cBhvr additive="repl">
                                        <p:cTn id="868" dur="500"/>
                                        <p:tgtEl>
                                          <p:spTgt spid="3159"/>
                                        </p:tgtEl>
                                      </p:cBhvr>
                                    </p:animEffec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9">
                                  <p:stCondLst>
                                    <p:cond delay="0"/>
                                  </p:stCondLst>
                                  <p:childTnLst>
                                    <p:set>
                                      <p:cBhvr>
                                        <p:cTn id="872" dur="1" fill="hold">
                                          <p:stCondLst>
                                            <p:cond delay="0"/>
                                          </p:stCondLst>
                                        </p:cTn>
                                        <p:tgtEl>
                                          <p:spTgt spid="3163"/>
                                        </p:tgtEl>
                                        <p:attrNameLst>
                                          <p:attrName>style.visibility</p:attrName>
                                        </p:attrNameLst>
                                      </p:cBhvr>
                                      <p:to>
                                        <p:strVal val="visible"/>
                                      </p:to>
                                    </p:set>
                                    <p:animEffect filter="dissolve" transition="in">
                                      <p:cBhvr additive="repl">
                                        <p:cTn id="873" dur="500"/>
                                        <p:tgtEl>
                                          <p:spTgt spid="3163"/>
                                        </p:tgtEl>
                                      </p:cBhvr>
                                    </p:animEffect>
                                  </p:childTnLst>
                                </p:cTn>
                              </p:par>
                              <p:par>
                                <p:cTn id="874" nodeType="withEffect" fill="hold" presetClass="exit" presetID="9">
                                  <p:stCondLst>
                                    <p:cond delay="0"/>
                                  </p:stCondLst>
                                  <p:childTnLst>
                                    <p:animEffect filter="dissolve" transition="out">
                                      <p:cBhvr additive="repl">
                                        <p:cTn id="875" dur="500"/>
                                        <p:tgtEl>
                                          <p:spTgt spid="3156"/>
                                        </p:tgtEl>
                                      </p:cBhvr>
                                    </p:animEffect>
                                    <p:set>
                                      <p:cBhvr>
                                        <p:cTn id="876" dur="1" fill="hold">
                                          <p:stCondLst>
                                            <p:cond delay="499"/>
                                          </p:stCondLst>
                                        </p:cTn>
                                        <p:tgtEl>
                                          <p:spTgt spid="3156"/>
                                        </p:tgtEl>
                                        <p:attrNameLst>
                                          <p:attrName>style.visibility</p:attrName>
                                        </p:attrNameLst>
                                      </p:cBhvr>
                                      <p:to>
                                        <p:strVal val="hidden"/>
                                      </p:to>
                                    </p:set>
                                  </p:childTnLst>
                                </p:cTn>
                              </p:par>
                              <p:par>
                                <p:cTn id="877" nodeType="withEffect" fill="hold" presetClass="exit" presetID="9">
                                  <p:stCondLst>
                                    <p:cond delay="0"/>
                                  </p:stCondLst>
                                  <p:childTnLst>
                                    <p:animEffect filter="dissolve" transition="out">
                                      <p:cBhvr additive="repl">
                                        <p:cTn id="878" dur="500"/>
                                        <p:tgtEl>
                                          <p:spTgt spid="3159"/>
                                        </p:tgtEl>
                                      </p:cBhvr>
                                    </p:animEffect>
                                    <p:set>
                                      <p:cBhvr>
                                        <p:cTn id="879" dur="1" fill="hold">
                                          <p:stCondLst>
                                            <p:cond delay="499"/>
                                          </p:stCondLst>
                                        </p:cTn>
                                        <p:tgtEl>
                                          <p:spTgt spid="3159"/>
                                        </p:tgtEl>
                                        <p:attrNameLst>
                                          <p:attrName>style.visibility</p:attrName>
                                        </p:attrNameLst>
                                      </p:cBhvr>
                                      <p:to>
                                        <p:strVal val="hidden"/>
                                      </p:to>
                                    </p:set>
                                  </p:childTnLst>
                                </p:cTn>
                              </p:par>
                              <p:par>
                                <p:cTn id="880" nodeType="withEffect" fill="hold" presetClass="exit" presetID="9">
                                  <p:stCondLst>
                                    <p:cond delay="0"/>
                                  </p:stCondLst>
                                  <p:childTnLst>
                                    <p:animEffect filter="dissolve" transition="out">
                                      <p:cBhvr additive="repl">
                                        <p:cTn id="881" dur="500"/>
                                        <p:tgtEl>
                                          <p:spTgt spid="3174"/>
                                        </p:tgtEl>
                                      </p:cBhvr>
                                    </p:animEffect>
                                    <p:set>
                                      <p:cBhvr>
                                        <p:cTn id="882" dur="1" fill="hold">
                                          <p:stCondLst>
                                            <p:cond delay="499"/>
                                          </p:stCondLst>
                                        </p:cTn>
                                        <p:tgtEl>
                                          <p:spTgt spid="3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5"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196" name="CustomShape 2"/>
          <p:cNvSpPr/>
          <p:nvPr/>
        </p:nvSpPr>
        <p:spPr>
          <a:xfrm rot="16200000">
            <a:off x="8946000" y="30470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97" name="CustomShape 3"/>
          <p:cNvSpPr/>
          <p:nvPr/>
        </p:nvSpPr>
        <p:spPr>
          <a:xfrm rot="10800000">
            <a:off x="9945000" y="1720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98" name="CustomShape 4"/>
          <p:cNvSpPr/>
          <p:nvPr/>
        </p:nvSpPr>
        <p:spPr>
          <a:xfrm>
            <a:off x="7908840" y="130284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199" name="CustomShape 5"/>
          <p:cNvSpPr/>
          <p:nvPr/>
        </p:nvSpPr>
        <p:spPr>
          <a:xfrm>
            <a:off x="7293240" y="1132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00" name="Group 6"/>
          <p:cNvGrpSpPr/>
          <p:nvPr/>
        </p:nvGrpSpPr>
        <p:grpSpPr>
          <a:xfrm>
            <a:off x="6560640" y="2093400"/>
            <a:ext cx="917280" cy="272520"/>
            <a:chOff x="6560640" y="2093400"/>
            <a:chExt cx="917280" cy="272520"/>
          </a:xfrm>
        </p:grpSpPr>
        <p:sp>
          <p:nvSpPr>
            <p:cNvPr id="3201" name="CustomShape 7"/>
            <p:cNvSpPr/>
            <p:nvPr/>
          </p:nvSpPr>
          <p:spPr>
            <a:xfrm>
              <a:off x="6645240" y="2171160"/>
              <a:ext cx="832680" cy="180360"/>
            </a:xfrm>
            <a:prstGeom prst="rect">
              <a:avLst/>
            </a:prstGeom>
            <a:solidFill>
              <a:srgbClr val="ffffff"/>
            </a:solidFill>
            <a:ln w="0">
              <a:noFill/>
            </a:ln>
          </p:spPr>
          <p:style>
            <a:lnRef idx="0"/>
            <a:fillRef idx="0"/>
            <a:effectRef idx="0"/>
            <a:fontRef idx="minor"/>
          </p:style>
        </p:sp>
        <p:sp>
          <p:nvSpPr>
            <p:cNvPr id="3202" name="CustomShape 8"/>
            <p:cNvSpPr/>
            <p:nvPr/>
          </p:nvSpPr>
          <p:spPr>
            <a:xfrm>
              <a:off x="6560640" y="20934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03" name="CustomShape 9"/>
          <p:cNvSpPr/>
          <p:nvPr/>
        </p:nvSpPr>
        <p:spPr>
          <a:xfrm>
            <a:off x="7398720" y="308844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04" name="CustomShape 10"/>
          <p:cNvSpPr/>
          <p:nvPr/>
        </p:nvSpPr>
        <p:spPr>
          <a:xfrm>
            <a:off x="8368200" y="2275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05" name="CustomShape 11"/>
          <p:cNvSpPr/>
          <p:nvPr/>
        </p:nvSpPr>
        <p:spPr>
          <a:xfrm>
            <a:off x="9581400" y="22770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06" name="CustomShape 12"/>
          <p:cNvSpPr/>
          <p:nvPr/>
        </p:nvSpPr>
        <p:spPr>
          <a:xfrm>
            <a:off x="10150560" y="32202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07" name="CustomShape 13"/>
          <p:cNvSpPr/>
          <p:nvPr/>
        </p:nvSpPr>
        <p:spPr>
          <a:xfrm>
            <a:off x="10110240" y="17035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08"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09" name="CustomShape 15"/>
          <p:cNvSpPr/>
          <p:nvPr/>
        </p:nvSpPr>
        <p:spPr>
          <a:xfrm>
            <a:off x="9957600" y="419508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10" name="CustomShape 16"/>
          <p:cNvSpPr/>
          <p:nvPr/>
        </p:nvSpPr>
        <p:spPr>
          <a:xfrm>
            <a:off x="8714880" y="419976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11" name="Group 17"/>
          <p:cNvGrpSpPr/>
          <p:nvPr/>
        </p:nvGrpSpPr>
        <p:grpSpPr>
          <a:xfrm>
            <a:off x="8888040" y="2996640"/>
            <a:ext cx="906120" cy="272520"/>
            <a:chOff x="8888040" y="2996640"/>
            <a:chExt cx="906120" cy="272520"/>
          </a:xfrm>
        </p:grpSpPr>
        <p:sp>
          <p:nvSpPr>
            <p:cNvPr id="3212" name="CustomShape 18"/>
            <p:cNvSpPr/>
            <p:nvPr/>
          </p:nvSpPr>
          <p:spPr>
            <a:xfrm>
              <a:off x="8943840" y="3039480"/>
              <a:ext cx="847080" cy="180360"/>
            </a:xfrm>
            <a:prstGeom prst="rect">
              <a:avLst/>
            </a:prstGeom>
            <a:solidFill>
              <a:srgbClr val="ffffff"/>
            </a:solidFill>
            <a:ln w="0">
              <a:noFill/>
            </a:ln>
          </p:spPr>
          <p:style>
            <a:lnRef idx="0"/>
            <a:fillRef idx="0"/>
            <a:effectRef idx="0"/>
            <a:fontRef idx="minor"/>
          </p:style>
        </p:sp>
        <p:sp>
          <p:nvSpPr>
            <p:cNvPr id="3213" name="CustomShape 19"/>
            <p:cNvSpPr/>
            <p:nvPr/>
          </p:nvSpPr>
          <p:spPr>
            <a:xfrm>
              <a:off x="8888040" y="2996640"/>
              <a:ext cx="90612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214" name="Group 20"/>
          <p:cNvGrpSpPr/>
          <p:nvPr/>
        </p:nvGrpSpPr>
        <p:grpSpPr>
          <a:xfrm>
            <a:off x="7117200" y="1378800"/>
            <a:ext cx="640800" cy="558000"/>
            <a:chOff x="7117200" y="1378800"/>
            <a:chExt cx="640800" cy="558000"/>
          </a:xfrm>
        </p:grpSpPr>
        <p:pic>
          <p:nvPicPr>
            <p:cNvPr id="3215" name="Picture 74" descr="desktop_computer_stylized_medium"/>
            <p:cNvPicPr/>
            <p:nvPr/>
          </p:nvPicPr>
          <p:blipFill>
            <a:blip r:embed="rId1"/>
            <a:stretch/>
          </p:blipFill>
          <p:spPr>
            <a:xfrm flipH="1">
              <a:off x="7117200" y="1378800"/>
              <a:ext cx="640800" cy="558000"/>
            </a:xfrm>
            <a:prstGeom prst="rect">
              <a:avLst/>
            </a:prstGeom>
            <a:ln w="0">
              <a:noFill/>
            </a:ln>
          </p:spPr>
        </p:pic>
        <p:sp>
          <p:nvSpPr>
            <p:cNvPr id="3216" name="CustomShape 21"/>
            <p:cNvSpPr/>
            <p:nvPr/>
          </p:nvSpPr>
          <p:spPr>
            <a:xfrm flipH="1">
              <a:off x="7389360" y="1432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17" name="Group 22"/>
          <p:cNvGrpSpPr/>
          <p:nvPr/>
        </p:nvGrpSpPr>
        <p:grpSpPr>
          <a:xfrm>
            <a:off x="7112520" y="1977480"/>
            <a:ext cx="640800" cy="558000"/>
            <a:chOff x="7112520" y="1977480"/>
            <a:chExt cx="640800" cy="558000"/>
          </a:xfrm>
        </p:grpSpPr>
        <p:pic>
          <p:nvPicPr>
            <p:cNvPr id="3218" name="Picture 81" descr="desktop_computer_stylized_medium"/>
            <p:cNvPicPr/>
            <p:nvPr/>
          </p:nvPicPr>
          <p:blipFill>
            <a:blip r:embed="rId2"/>
            <a:stretch/>
          </p:blipFill>
          <p:spPr>
            <a:xfrm flipH="1">
              <a:off x="7112520" y="1977480"/>
              <a:ext cx="640800" cy="558000"/>
            </a:xfrm>
            <a:prstGeom prst="rect">
              <a:avLst/>
            </a:prstGeom>
            <a:ln w="0">
              <a:noFill/>
            </a:ln>
          </p:spPr>
        </p:pic>
        <p:sp>
          <p:nvSpPr>
            <p:cNvPr id="3219" name="CustomShape 23"/>
            <p:cNvSpPr/>
            <p:nvPr/>
          </p:nvSpPr>
          <p:spPr>
            <a:xfrm flipH="1">
              <a:off x="7384680" y="20311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0" name="Group 24"/>
          <p:cNvGrpSpPr/>
          <p:nvPr/>
        </p:nvGrpSpPr>
        <p:grpSpPr>
          <a:xfrm>
            <a:off x="7140960" y="2586960"/>
            <a:ext cx="640800" cy="558000"/>
            <a:chOff x="7140960" y="2586960"/>
            <a:chExt cx="640800" cy="558000"/>
          </a:xfrm>
        </p:grpSpPr>
        <p:pic>
          <p:nvPicPr>
            <p:cNvPr id="3221" name="Picture 84" descr="desktop_computer_stylized_medium"/>
            <p:cNvPicPr/>
            <p:nvPr/>
          </p:nvPicPr>
          <p:blipFill>
            <a:blip r:embed="rId3"/>
            <a:stretch/>
          </p:blipFill>
          <p:spPr>
            <a:xfrm flipH="1">
              <a:off x="7140960" y="2586960"/>
              <a:ext cx="640800" cy="558000"/>
            </a:xfrm>
            <a:prstGeom prst="rect">
              <a:avLst/>
            </a:prstGeom>
            <a:ln w="0">
              <a:noFill/>
            </a:ln>
          </p:spPr>
        </p:pic>
        <p:sp>
          <p:nvSpPr>
            <p:cNvPr id="3222" name="CustomShape 25"/>
            <p:cNvSpPr/>
            <p:nvPr/>
          </p:nvSpPr>
          <p:spPr>
            <a:xfrm flipH="1">
              <a:off x="7413120" y="264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3" name="Group 26"/>
          <p:cNvGrpSpPr/>
          <p:nvPr/>
        </p:nvGrpSpPr>
        <p:grpSpPr>
          <a:xfrm>
            <a:off x="10799640" y="1536120"/>
            <a:ext cx="640800" cy="558000"/>
            <a:chOff x="10799640" y="1536120"/>
            <a:chExt cx="640800" cy="558000"/>
          </a:xfrm>
        </p:grpSpPr>
        <p:pic>
          <p:nvPicPr>
            <p:cNvPr id="3224" name="Picture 88" descr="desktop_computer_stylized_medium"/>
            <p:cNvPicPr/>
            <p:nvPr/>
          </p:nvPicPr>
          <p:blipFill>
            <a:blip r:embed="rId4"/>
            <a:stretch/>
          </p:blipFill>
          <p:spPr>
            <a:xfrm>
              <a:off x="10799640" y="1536120"/>
              <a:ext cx="640800" cy="558000"/>
            </a:xfrm>
            <a:prstGeom prst="rect">
              <a:avLst/>
            </a:prstGeom>
            <a:ln w="0">
              <a:noFill/>
            </a:ln>
          </p:spPr>
        </p:pic>
        <p:sp>
          <p:nvSpPr>
            <p:cNvPr id="3225" name="CustomShape 27"/>
            <p:cNvSpPr/>
            <p:nvPr/>
          </p:nvSpPr>
          <p:spPr>
            <a:xfrm>
              <a:off x="10856160" y="15897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6" name="Group 28"/>
          <p:cNvGrpSpPr/>
          <p:nvPr/>
        </p:nvGrpSpPr>
        <p:grpSpPr>
          <a:xfrm>
            <a:off x="10814040" y="2815560"/>
            <a:ext cx="640800" cy="558000"/>
            <a:chOff x="10814040" y="2815560"/>
            <a:chExt cx="640800" cy="558000"/>
          </a:xfrm>
        </p:grpSpPr>
        <p:pic>
          <p:nvPicPr>
            <p:cNvPr id="3227" name="Picture 91" descr="desktop_computer_stylized_medium"/>
            <p:cNvPicPr/>
            <p:nvPr/>
          </p:nvPicPr>
          <p:blipFill>
            <a:blip r:embed="rId5"/>
            <a:stretch/>
          </p:blipFill>
          <p:spPr>
            <a:xfrm>
              <a:off x="10814040" y="2815560"/>
              <a:ext cx="640800" cy="558000"/>
            </a:xfrm>
            <a:prstGeom prst="rect">
              <a:avLst/>
            </a:prstGeom>
            <a:ln w="0">
              <a:noFill/>
            </a:ln>
          </p:spPr>
        </p:pic>
        <p:sp>
          <p:nvSpPr>
            <p:cNvPr id="3228" name="CustomShape 29"/>
            <p:cNvSpPr/>
            <p:nvPr/>
          </p:nvSpPr>
          <p:spPr>
            <a:xfrm>
              <a:off x="10870200" y="2869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9" name="Group 30"/>
          <p:cNvGrpSpPr/>
          <p:nvPr/>
        </p:nvGrpSpPr>
        <p:grpSpPr>
          <a:xfrm>
            <a:off x="9715680" y="4339440"/>
            <a:ext cx="640800" cy="558000"/>
            <a:chOff x="9715680" y="4339440"/>
            <a:chExt cx="640800" cy="558000"/>
          </a:xfrm>
        </p:grpSpPr>
        <p:pic>
          <p:nvPicPr>
            <p:cNvPr id="3230" name="Picture 94" descr="desktop_computer_stylized_medium"/>
            <p:cNvPicPr/>
            <p:nvPr/>
          </p:nvPicPr>
          <p:blipFill>
            <a:blip r:embed="rId6"/>
            <a:stretch/>
          </p:blipFill>
          <p:spPr>
            <a:xfrm>
              <a:off x="9715680" y="4339440"/>
              <a:ext cx="640800" cy="558000"/>
            </a:xfrm>
            <a:prstGeom prst="rect">
              <a:avLst/>
            </a:prstGeom>
            <a:ln w="0">
              <a:noFill/>
            </a:ln>
          </p:spPr>
        </p:pic>
        <p:sp>
          <p:nvSpPr>
            <p:cNvPr id="3231" name="CustomShape 31"/>
            <p:cNvSpPr/>
            <p:nvPr/>
          </p:nvSpPr>
          <p:spPr>
            <a:xfrm>
              <a:off x="9771840" y="4393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32" name="Group 32"/>
          <p:cNvGrpSpPr/>
          <p:nvPr/>
        </p:nvGrpSpPr>
        <p:grpSpPr>
          <a:xfrm>
            <a:off x="8551800" y="4380840"/>
            <a:ext cx="640800" cy="558000"/>
            <a:chOff x="8551800" y="4380840"/>
            <a:chExt cx="640800" cy="558000"/>
          </a:xfrm>
        </p:grpSpPr>
        <p:pic>
          <p:nvPicPr>
            <p:cNvPr id="3233" name="Picture 97" descr="desktop_computer_stylized_medium"/>
            <p:cNvPicPr/>
            <p:nvPr/>
          </p:nvPicPr>
          <p:blipFill>
            <a:blip r:embed="rId7"/>
            <a:stretch/>
          </p:blipFill>
          <p:spPr>
            <a:xfrm>
              <a:off x="8551800" y="4380840"/>
              <a:ext cx="640800" cy="558000"/>
            </a:xfrm>
            <a:prstGeom prst="rect">
              <a:avLst/>
            </a:prstGeom>
            <a:ln w="0">
              <a:noFill/>
            </a:ln>
          </p:spPr>
        </p:pic>
        <p:sp>
          <p:nvSpPr>
            <p:cNvPr id="3234" name="CustomShape 33"/>
            <p:cNvSpPr/>
            <p:nvPr/>
          </p:nvSpPr>
          <p:spPr>
            <a:xfrm>
              <a:off x="8607960" y="4434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235"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6"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7"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8"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9"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0"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1"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2" name="CustomShape 41"/>
          <p:cNvSpPr/>
          <p:nvPr/>
        </p:nvSpPr>
        <p:spPr>
          <a:xfrm>
            <a:off x="910800" y="1504440"/>
            <a:ext cx="5504040" cy="2214360"/>
          </a:xfrm>
          <a:prstGeom prst="rect">
            <a:avLst/>
          </a:prstGeom>
          <a:noFill/>
          <a:ln w="0">
            <a:noFill/>
          </a:ln>
        </p:spPr>
        <p:style>
          <a:lnRef idx="0"/>
          <a:fillRef idx="0"/>
          <a:effectRef idx="0"/>
          <a:fontRef idx="minor"/>
        </p:style>
        <p:txBody>
          <a:bodyPr lIns="90000" rIns="90000" tIns="45000" bIns="45000">
            <a:normAutofit/>
          </a:bodyPr>
          <a:p>
            <a:pPr marL="235080" indent="-234360">
              <a:lnSpc>
                <a:spcPct val="90000"/>
              </a:lnSpc>
              <a:spcBef>
                <a:spcPts val="1001"/>
              </a:spcBef>
              <a:buClr>
                <a:srgbClr val="0000a3"/>
              </a:buClr>
              <a:buFont typeface="Wingdings" charset="2"/>
              <a:buChar char=""/>
            </a:pPr>
            <a:r>
              <a:rPr b="0" i="1" lang="en-US" sz="3200" spc="-1" strike="noStrike">
                <a:solidFill>
                  <a:srgbClr val="000099"/>
                </a:solidFill>
                <a:latin typeface="Calibri"/>
                <a:ea typeface="ＭＳ Ｐゴシック"/>
              </a:rPr>
              <a:t>What’s a subnet ?</a:t>
            </a:r>
            <a:endParaRPr b="0" lang="en-US" sz="3200" spc="-1" strike="noStrike">
              <a:latin typeface="Arial"/>
            </a:endParaRPr>
          </a:p>
          <a:p>
            <a:pPr lvl="1" marL="582480" indent="-2325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device interfaces that can physically reach each other </a:t>
            </a:r>
            <a:r>
              <a:rPr b="0" lang="en-US" sz="2800" spc="-1" strike="noStrike">
                <a:solidFill>
                  <a:srgbClr val="c00000"/>
                </a:solidFill>
                <a:latin typeface="Calibri"/>
                <a:ea typeface="ＭＳ Ｐゴシック"/>
              </a:rPr>
              <a:t>without passing through an intervening router</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43" name="Line 42"/>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4" name="Line 43"/>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45" name="Group 44"/>
          <p:cNvGrpSpPr/>
          <p:nvPr/>
        </p:nvGrpSpPr>
        <p:grpSpPr>
          <a:xfrm>
            <a:off x="9053640" y="2438640"/>
            <a:ext cx="632160" cy="300240"/>
            <a:chOff x="9053640" y="2438640"/>
            <a:chExt cx="632160" cy="300240"/>
          </a:xfrm>
        </p:grpSpPr>
        <p:sp>
          <p:nvSpPr>
            <p:cNvPr id="3246" name="CustomShape 45"/>
            <p:cNvSpPr/>
            <p:nvPr/>
          </p:nvSpPr>
          <p:spPr>
            <a:xfrm>
              <a:off x="9053640" y="25426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47" name="CustomShape 46"/>
            <p:cNvSpPr/>
            <p:nvPr/>
          </p:nvSpPr>
          <p:spPr>
            <a:xfrm>
              <a:off x="9054000" y="243864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48" name="Group 47"/>
            <p:cNvGrpSpPr/>
            <p:nvPr/>
          </p:nvGrpSpPr>
          <p:grpSpPr>
            <a:xfrm>
              <a:off x="9147600" y="2463120"/>
              <a:ext cx="444600" cy="142560"/>
              <a:chOff x="9147600" y="2463120"/>
              <a:chExt cx="444600" cy="142560"/>
            </a:xfrm>
          </p:grpSpPr>
          <p:sp>
            <p:nvSpPr>
              <p:cNvPr id="3249" name="CustomShape 48"/>
              <p:cNvSpPr/>
              <p:nvPr/>
            </p:nvSpPr>
            <p:spPr>
              <a:xfrm>
                <a:off x="9159840" y="24631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0" name="CustomShape 49"/>
              <p:cNvSpPr/>
              <p:nvPr/>
            </p:nvSpPr>
            <p:spPr>
              <a:xfrm>
                <a:off x="9435600" y="25318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1" name="CustomShape 50"/>
              <p:cNvSpPr/>
              <p:nvPr/>
            </p:nvSpPr>
            <p:spPr>
              <a:xfrm>
                <a:off x="9147600" y="25318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52" name="CustomShape 51"/>
              <p:cNvSpPr/>
              <p:nvPr/>
            </p:nvSpPr>
            <p:spPr>
              <a:xfrm>
                <a:off x="9201240" y="24980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253" name="CustomShape 52"/>
          <p:cNvSpPr/>
          <p:nvPr/>
        </p:nvSpPr>
        <p:spPr>
          <a:xfrm>
            <a:off x="7805520" y="5139000"/>
            <a:ext cx="37335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network consisting of 3 subnets</a:t>
            </a:r>
            <a:endParaRPr b="0" lang="en-US" sz="2000" spc="-1" strike="noStrike">
              <a:latin typeface="Arial"/>
            </a:endParaRPr>
          </a:p>
        </p:txBody>
      </p:sp>
      <p:sp>
        <p:nvSpPr>
          <p:cNvPr id="3254" name="CustomShape 53"/>
          <p:cNvSpPr/>
          <p:nvPr/>
        </p:nvSpPr>
        <p:spPr>
          <a:xfrm>
            <a:off x="923760" y="3718440"/>
            <a:ext cx="6049800" cy="2666160"/>
          </a:xfrm>
          <a:prstGeom prst="rect">
            <a:avLst/>
          </a:prstGeom>
          <a:noFill/>
          <a:ln w="0">
            <a:noFill/>
          </a:ln>
        </p:spPr>
        <p:style>
          <a:lnRef idx="0"/>
          <a:fillRef idx="0"/>
          <a:effectRef idx="0"/>
          <a:fontRef idx="minor"/>
        </p:style>
        <p:txBody>
          <a:bodyPr lIns="90000" rIns="90000" tIns="45000" bIns="45000">
            <a:normAutofit/>
          </a:bodyPr>
          <a:p>
            <a:pPr marL="235080" indent="-234360">
              <a:lnSpc>
                <a:spcPct val="90000"/>
              </a:lnSpc>
              <a:spcBef>
                <a:spcPts val="1001"/>
              </a:spcBef>
              <a:buClr>
                <a:srgbClr val="0000a3"/>
              </a:buClr>
              <a:buFont typeface="Wingdings" charset="2"/>
              <a:buChar char=""/>
            </a:pPr>
            <a:r>
              <a:rPr b="0" lang="en-US" sz="3200" spc="-1" strike="noStrike">
                <a:solidFill>
                  <a:srgbClr val="000099"/>
                </a:solidFill>
                <a:latin typeface="Calibri"/>
                <a:ea typeface="ＭＳ Ｐゴシック"/>
              </a:rPr>
              <a:t>IP addresses have structure:</a:t>
            </a:r>
            <a:r>
              <a:rPr b="0" lang="en-US" sz="3200" spc="-1" strike="noStrike">
                <a:solidFill>
                  <a:srgbClr val="000000"/>
                </a:solidFill>
                <a:latin typeface="Calibri"/>
                <a:ea typeface="ＭＳ Ｐゴシック"/>
              </a:rPr>
              <a:t> </a:t>
            </a:r>
            <a:endParaRPr b="0" lang="en-US" sz="3200" spc="-1" strike="noStrike">
              <a:latin typeface="Arial"/>
            </a:endParaRPr>
          </a:p>
          <a:p>
            <a:pPr lvl="1" marL="582480" indent="-23256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subnet part: </a:t>
            </a:r>
            <a:r>
              <a:rPr b="0" lang="en-US" sz="2800" spc="-1" strike="noStrike">
                <a:solidFill>
                  <a:srgbClr val="000000"/>
                </a:solidFill>
                <a:latin typeface="Calibri"/>
                <a:ea typeface="ＭＳ Ｐゴシック"/>
              </a:rPr>
              <a:t>devices in same subnet have common high order bits</a:t>
            </a:r>
            <a:endParaRPr b="0" lang="en-US" sz="2800" spc="-1" strike="noStrike">
              <a:latin typeface="Arial"/>
            </a:endParaRPr>
          </a:p>
          <a:p>
            <a:pPr lvl="1" marL="582480" indent="-23256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host part: remaining</a:t>
            </a:r>
            <a:r>
              <a:rPr b="0" lang="en-US" sz="2800" spc="-1" strike="noStrike">
                <a:solidFill>
                  <a:srgbClr val="000000"/>
                </a:solidFill>
                <a:latin typeface="Calibri"/>
                <a:ea typeface="ＭＳ Ｐゴシック"/>
              </a:rPr>
              <a:t> low order bits </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55" name="CustomShape 5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7D29FE7F-7742-4AD2-85B8-3BDDB702DCE4}" type="slidenum">
              <a:rPr b="0" lang="en-US" sz="1100" spc="-1" strike="noStrike">
                <a:solidFill>
                  <a:srgbClr val="404040"/>
                </a:solidFill>
                <a:latin typeface="Calibri"/>
              </a:rPr>
              <a:t>49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83" dur="indefinite" restart="never" nodeType="tmRoot">
          <p:childTnLst>
            <p:seq>
              <p:cTn id="884" dur="indefinite" nodeType="mainSeq">
                <p:childTnLst>
                  <p:par>
                    <p:cTn id="885" fill="hold">
                      <p:stCondLst>
                        <p:cond delay="indefinite"/>
                      </p:stCondLst>
                      <p:childTnLst>
                        <p:par>
                          <p:cTn id="886" fill="hold">
                            <p:stCondLst>
                              <p:cond delay="0"/>
                            </p:stCondLst>
                            <p:childTnLst>
                              <p:par>
                                <p:cTn id="887" nodeType="clickEffect" fill="hold" presetClass="entr" presetID="9">
                                  <p:stCondLst>
                                    <p:cond delay="0"/>
                                  </p:stCondLst>
                                  <p:childTnLst>
                                    <p:set>
                                      <p:cBhvr>
                                        <p:cTn id="888" dur="1" fill="hold">
                                          <p:stCondLst>
                                            <p:cond delay="0"/>
                                          </p:stCondLst>
                                        </p:cTn>
                                        <p:tgtEl>
                                          <p:spTgt spid="3242"/>
                                        </p:tgtEl>
                                        <p:attrNameLst>
                                          <p:attrName>style.visibility</p:attrName>
                                        </p:attrNameLst>
                                      </p:cBhvr>
                                      <p:to>
                                        <p:strVal val="visible"/>
                                      </p:to>
                                    </p:set>
                                    <p:animEffect filter="dissolve" transition="in">
                                      <p:cBhvr additive="repl">
                                        <p:cTn id="889" dur="500"/>
                                        <p:tgtEl>
                                          <p:spTgt spid="3242"/>
                                        </p:tgtEl>
                                      </p:cBhvr>
                                    </p:animEffect>
                                  </p:childTnLst>
                                </p:cTn>
                              </p:par>
                            </p:childTnLst>
                          </p:cTn>
                        </p:par>
                      </p:childTnLst>
                    </p:cTn>
                  </p:par>
                  <p:par>
                    <p:cTn id="890" fill="hold">
                      <p:stCondLst>
                        <p:cond delay="indefinite"/>
                      </p:stCondLst>
                      <p:childTnLst>
                        <p:par>
                          <p:cTn id="891" fill="hold">
                            <p:stCondLst>
                              <p:cond delay="0"/>
                            </p:stCondLst>
                            <p:childTnLst>
                              <p:par>
                                <p:cTn id="892" nodeType="clickEffect" fill="hold" presetClass="entr" presetID="9">
                                  <p:stCondLst>
                                    <p:cond delay="0"/>
                                  </p:stCondLst>
                                  <p:childTnLst>
                                    <p:set>
                                      <p:cBhvr>
                                        <p:cTn id="893" dur="1" fill="hold">
                                          <p:stCondLst>
                                            <p:cond delay="0"/>
                                          </p:stCondLst>
                                        </p:cTn>
                                        <p:tgtEl>
                                          <p:spTgt spid="3254"/>
                                        </p:tgtEl>
                                        <p:attrNameLst>
                                          <p:attrName>style.visibility</p:attrName>
                                        </p:attrNameLst>
                                      </p:cBhvr>
                                      <p:to>
                                        <p:strVal val="visible"/>
                                      </p:to>
                                    </p:set>
                                    <p:animEffect filter="dissolve" transition="in">
                                      <p:cBhvr additive="repl">
                                        <p:cTn id="894" dur="500"/>
                                        <p:tgtEl>
                                          <p:spTgt spid="3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Two key network-layer functions</a:t>
            </a:r>
            <a:endParaRPr b="0" lang="en-US" sz="4800" spc="-1" strike="noStrike">
              <a:latin typeface="Arial"/>
            </a:endParaRPr>
          </a:p>
        </p:txBody>
      </p:sp>
      <p:sp>
        <p:nvSpPr>
          <p:cNvPr id="677" name="CustomShape 2"/>
          <p:cNvSpPr/>
          <p:nvPr/>
        </p:nvSpPr>
        <p:spPr>
          <a:xfrm>
            <a:off x="878040" y="1666440"/>
            <a:ext cx="5180760" cy="189000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601"/>
              </a:spcBef>
              <a:tabLst>
                <a:tab algn="l" pos="0"/>
              </a:tabLst>
            </a:pPr>
            <a:r>
              <a:rPr b="0" lang="en-US" sz="3200" spc="-1" strike="noStrike">
                <a:solidFill>
                  <a:srgbClr val="cc0000"/>
                </a:solidFill>
                <a:latin typeface="Calibri"/>
                <a:ea typeface="ＭＳ Ｐゴシック"/>
              </a:rPr>
              <a:t>network-layer functions:</a:t>
            </a:r>
            <a:endParaRPr b="0" lang="en-US" sz="3200" spc="-1" strike="noStrike">
              <a:latin typeface="Arial"/>
            </a:endParaRPr>
          </a:p>
          <a:p>
            <a:pPr marL="352440" indent="-234360">
              <a:lnSpc>
                <a:spcPct val="90000"/>
              </a:lnSpc>
              <a:spcBef>
                <a:spcPts val="601"/>
              </a:spcBef>
              <a:buClr>
                <a:srgbClr val="0000a3"/>
              </a:buClr>
              <a:buFont typeface="Wingdings" charset="2"/>
              <a:buChar char=""/>
              <a:tabLst>
                <a:tab algn="l" pos="0"/>
              </a:tabLst>
            </a:pPr>
            <a:r>
              <a:rPr b="0" i="1" lang="en-US" sz="2800" spc="-1" strike="noStrike">
                <a:solidFill>
                  <a:srgbClr val="000099"/>
                </a:solidFill>
                <a:latin typeface="Calibri"/>
                <a:ea typeface="ＭＳ Ｐゴシック"/>
              </a:rPr>
              <a:t>forwarding:</a:t>
            </a:r>
            <a:r>
              <a:rPr b="0" lang="en-US" sz="2800" spc="-1" strike="noStrike">
                <a:solidFill>
                  <a:srgbClr val="000000"/>
                </a:solidFill>
                <a:latin typeface="Calibri"/>
                <a:ea typeface="ＭＳ Ｐゴシック"/>
              </a:rPr>
              <a:t> move packets from a router’s input link to appropriate router output link</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678" name="CustomShape 3"/>
          <p:cNvSpPr/>
          <p:nvPr/>
        </p:nvSpPr>
        <p:spPr>
          <a:xfrm>
            <a:off x="6172200" y="1693080"/>
            <a:ext cx="5180760" cy="4350600"/>
          </a:xfrm>
          <a:prstGeom prst="rect">
            <a:avLst/>
          </a:prstGeom>
          <a:noFill/>
          <a:ln w="0">
            <a:noFill/>
          </a:ln>
        </p:spPr>
        <p:style>
          <a:lnRef idx="0"/>
          <a:fillRef idx="0"/>
          <a:effectRef idx="0"/>
          <a:fontRef idx="minor"/>
        </p:style>
        <p:txBody>
          <a:bodyPr lIns="90000" rIns="90000" tIns="45000" bIns="45000">
            <a:noAutofit/>
          </a:bodyPr>
          <a:p>
            <a:pPr marL="343080" indent="-342360">
              <a:lnSpc>
                <a:spcPct val="85000"/>
              </a:lnSpc>
              <a:spcBef>
                <a:spcPts val="601"/>
              </a:spcBef>
              <a:tabLst>
                <a:tab algn="l" pos="0"/>
              </a:tabLst>
            </a:pPr>
            <a:r>
              <a:rPr b="0" lang="en-US" sz="3200" spc="-1" strike="noStrike">
                <a:solidFill>
                  <a:srgbClr val="cc0000"/>
                </a:solidFill>
                <a:latin typeface="Calibri"/>
                <a:ea typeface="ＭＳ Ｐゴシック"/>
              </a:rPr>
              <a:t>analogy: taking a trip</a:t>
            </a:r>
            <a:endParaRPr b="0" lang="en-US" sz="3200" spc="-1" strike="noStrike">
              <a:latin typeface="Arial"/>
            </a:endParaRPr>
          </a:p>
          <a:p>
            <a:pPr marL="352440" indent="-234360">
              <a:lnSpc>
                <a:spcPct val="85000"/>
              </a:lnSpc>
              <a:spcBef>
                <a:spcPts val="601"/>
              </a:spcBef>
              <a:buClr>
                <a:srgbClr val="000099"/>
              </a:buClr>
              <a:buFont typeface="Wingdings" charset="2"/>
              <a:buChar char=""/>
              <a:tabLst>
                <a:tab algn="l" pos="0"/>
              </a:tabLst>
            </a:pPr>
            <a:r>
              <a:rPr b="0" i="1" lang="en-US" sz="2800" spc="-1" strike="noStrike">
                <a:solidFill>
                  <a:srgbClr val="000099"/>
                </a:solidFill>
                <a:latin typeface="Calibri"/>
                <a:ea typeface="ＭＳ Ｐゴシック"/>
              </a:rPr>
              <a:t>forwarding</a:t>
            </a:r>
            <a:r>
              <a:rPr b="0" i="1" lang="en-US" sz="2800" spc="-1" strike="noStrike">
                <a:solidFill>
                  <a:srgbClr val="ed7d31"/>
                </a:solidFill>
                <a:latin typeface="Calibri"/>
                <a:ea typeface="ＭＳ Ｐゴシック"/>
              </a:rPr>
              <a:t>:</a:t>
            </a:r>
            <a:r>
              <a:rPr b="0" lang="en-US" sz="2800" spc="-1" strike="noStrike">
                <a:solidFill>
                  <a:srgbClr val="000000"/>
                </a:solidFill>
                <a:latin typeface="Calibri"/>
                <a:ea typeface="ＭＳ Ｐゴシック"/>
              </a:rPr>
              <a:t> process of getting through single interchange</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grpSp>
        <p:nvGrpSpPr>
          <p:cNvPr id="679" name="Group 4"/>
          <p:cNvGrpSpPr/>
          <p:nvPr/>
        </p:nvGrpSpPr>
        <p:grpSpPr>
          <a:xfrm>
            <a:off x="6525720" y="4075920"/>
            <a:ext cx="2220120" cy="1740960"/>
            <a:chOff x="6525720" y="4075920"/>
            <a:chExt cx="2220120" cy="1740960"/>
          </a:xfrm>
        </p:grpSpPr>
        <p:pic>
          <p:nvPicPr>
            <p:cNvPr id="680" name="Picture 4" descr="Why traffic apps make congestion worse | Berkeley News"/>
            <p:cNvPicPr/>
            <p:nvPr/>
          </p:nvPicPr>
          <p:blipFill>
            <a:blip r:embed="rId1"/>
            <a:stretch/>
          </p:blipFill>
          <p:spPr>
            <a:xfrm>
              <a:off x="6606360" y="4075920"/>
              <a:ext cx="2139480" cy="1425960"/>
            </a:xfrm>
            <a:prstGeom prst="rect">
              <a:avLst/>
            </a:prstGeom>
            <a:ln w="0">
              <a:noFill/>
            </a:ln>
          </p:spPr>
        </p:pic>
        <p:sp>
          <p:nvSpPr>
            <p:cNvPr id="681" name="CustomShape 5"/>
            <p:cNvSpPr/>
            <p:nvPr/>
          </p:nvSpPr>
          <p:spPr>
            <a:xfrm>
              <a:off x="6525720" y="5452560"/>
              <a:ext cx="1195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forwarding</a:t>
              </a:r>
              <a:endParaRPr b="0" lang="en-US" sz="1800" spc="-1" strike="noStrike">
                <a:latin typeface="Arial"/>
              </a:endParaRPr>
            </a:p>
          </p:txBody>
        </p:sp>
      </p:grpSp>
      <p:grpSp>
        <p:nvGrpSpPr>
          <p:cNvPr id="682" name="Group 6"/>
          <p:cNvGrpSpPr/>
          <p:nvPr/>
        </p:nvGrpSpPr>
        <p:grpSpPr>
          <a:xfrm>
            <a:off x="8319240" y="4706640"/>
            <a:ext cx="2947320" cy="1635120"/>
            <a:chOff x="8319240" y="4706640"/>
            <a:chExt cx="2947320" cy="1635120"/>
          </a:xfrm>
        </p:grpSpPr>
        <p:pic>
          <p:nvPicPr>
            <p:cNvPr id="683" name="Picture 8" descr=""/>
            <p:cNvPicPr/>
            <p:nvPr/>
          </p:nvPicPr>
          <p:blipFill>
            <a:blip r:embed="rId2"/>
            <a:stretch/>
          </p:blipFill>
          <p:spPr>
            <a:xfrm>
              <a:off x="8415000" y="4706640"/>
              <a:ext cx="2851560" cy="1322640"/>
            </a:xfrm>
            <a:prstGeom prst="rect">
              <a:avLst/>
            </a:prstGeom>
            <a:ln w="0">
              <a:noFill/>
            </a:ln>
          </p:spPr>
        </p:pic>
        <p:sp>
          <p:nvSpPr>
            <p:cNvPr id="684" name="CustomShape 7"/>
            <p:cNvSpPr/>
            <p:nvPr/>
          </p:nvSpPr>
          <p:spPr>
            <a:xfrm>
              <a:off x="8319240" y="5977440"/>
              <a:ext cx="8542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routing</a:t>
              </a:r>
              <a:endParaRPr b="0" lang="en-US" sz="1800" spc="-1" strike="noStrike">
                <a:latin typeface="Arial"/>
              </a:endParaRPr>
            </a:p>
          </p:txBody>
        </p:sp>
      </p:grpSp>
      <p:sp>
        <p:nvSpPr>
          <p:cNvPr id="685" name="CustomShape 8"/>
          <p:cNvSpPr/>
          <p:nvPr/>
        </p:nvSpPr>
        <p:spPr>
          <a:xfrm>
            <a:off x="6183720" y="3026880"/>
            <a:ext cx="5180760" cy="878400"/>
          </a:xfrm>
          <a:prstGeom prst="rect">
            <a:avLst/>
          </a:prstGeom>
          <a:noFill/>
          <a:ln w="0">
            <a:noFill/>
          </a:ln>
        </p:spPr>
        <p:style>
          <a:lnRef idx="0"/>
          <a:fillRef idx="0"/>
          <a:effectRef idx="0"/>
          <a:fontRef idx="minor"/>
        </p:style>
        <p:txBody>
          <a:bodyPr lIns="90000" rIns="90000" tIns="45000" bIns="45000">
            <a:normAutofit/>
          </a:bodyPr>
          <a:p>
            <a:pPr marL="352440" indent="-23436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process of planning trip from source to destination</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86" name="CustomShape 9"/>
          <p:cNvSpPr/>
          <p:nvPr/>
        </p:nvSpPr>
        <p:spPr>
          <a:xfrm>
            <a:off x="880200" y="3441600"/>
            <a:ext cx="5180760" cy="1856160"/>
          </a:xfrm>
          <a:prstGeom prst="rect">
            <a:avLst/>
          </a:prstGeom>
          <a:noFill/>
          <a:ln w="0">
            <a:noFill/>
          </a:ln>
        </p:spPr>
        <p:style>
          <a:lnRef idx="0"/>
          <a:fillRef idx="0"/>
          <a:effectRef idx="0"/>
          <a:fontRef idx="minor"/>
        </p:style>
        <p:txBody>
          <a:bodyPr lIns="90000" rIns="90000" tIns="45000" bIns="45000">
            <a:normAutofit/>
          </a:bodyPr>
          <a:p>
            <a:pPr marL="352440" indent="-23436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determine route taken by packets from source to destination</a:t>
            </a:r>
            <a:endParaRPr b="0" lang="en-US" sz="2800" spc="-1" strike="noStrike">
              <a:latin typeface="Arial"/>
            </a:endParaRPr>
          </a:p>
          <a:p>
            <a:pPr lvl="1" marL="695160" indent="-231120">
              <a:lnSpc>
                <a:spcPct val="90000"/>
              </a:lnSpc>
              <a:spcBef>
                <a:spcPts val="601"/>
              </a:spcBef>
              <a:buClr>
                <a:srgbClr val="0000a8"/>
              </a:buClr>
              <a:buFont typeface="Arial"/>
              <a:buChar char="•"/>
            </a:pPr>
            <a:r>
              <a:rPr b="0" i="1" lang="en-US" sz="2800" spc="-1" strike="noStrike">
                <a:solidFill>
                  <a:srgbClr val="000000"/>
                </a:solidFill>
                <a:latin typeface="Calibri"/>
                <a:ea typeface="ＭＳ Ｐゴシック"/>
              </a:rPr>
              <a:t>routing algorithms</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87" name="CustomShape 1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F0CB5B6-0B1A-4EC6-AC9A-9979D699BE7D}" type="slidenum">
              <a:rPr b="0" lang="en-US" sz="1100" spc="-1" strike="noStrike">
                <a:solidFill>
                  <a:srgbClr val="404040"/>
                </a:solidFill>
                <a:latin typeface="Calibri"/>
              </a:rPr>
              <a:t>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childTnLst>
                  <p:par>
                    <p:cTn id="100" fill="hold">
                      <p:stCondLst>
                        <p:cond delay="indefinite"/>
                      </p:stCondLst>
                      <p:childTnLst>
                        <p:par>
                          <p:cTn id="101" fill="hold">
                            <p:stCondLst>
                              <p:cond delay="0"/>
                            </p:stCondLst>
                            <p:childTnLst>
                              <p:par>
                                <p:cTn id="102" nodeType="clickEffect" fill="hold" presetClass="entr" presetID="9">
                                  <p:stCondLst>
                                    <p:cond delay="0"/>
                                  </p:stCondLst>
                                  <p:childTnLst>
                                    <p:set>
                                      <p:cBhvr>
                                        <p:cTn id="103" dur="1" fill="hold">
                                          <p:stCondLst>
                                            <p:cond delay="0"/>
                                          </p:stCondLst>
                                        </p:cTn>
                                        <p:tgtEl>
                                          <p:spTgt spid="686"/>
                                        </p:tgtEl>
                                        <p:attrNameLst>
                                          <p:attrName>style.visibility</p:attrName>
                                        </p:attrNameLst>
                                      </p:cBhvr>
                                      <p:to>
                                        <p:strVal val="visible"/>
                                      </p:to>
                                    </p:set>
                                    <p:animEffect filter="dissolve" transition="in">
                                      <p:cBhvr additive="repl">
                                        <p:cTn id="104" dur="500"/>
                                        <p:tgtEl>
                                          <p:spTgt spid="686"/>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9">
                                  <p:stCondLst>
                                    <p:cond delay="0"/>
                                  </p:stCondLst>
                                  <p:childTnLst>
                                    <p:set>
                                      <p:cBhvr>
                                        <p:cTn id="108" dur="1" fill="hold">
                                          <p:stCondLst>
                                            <p:cond delay="0"/>
                                          </p:stCondLst>
                                        </p:cTn>
                                        <p:tgtEl>
                                          <p:spTgt spid="678"/>
                                        </p:tgtEl>
                                        <p:attrNameLst>
                                          <p:attrName>style.visibility</p:attrName>
                                        </p:attrNameLst>
                                      </p:cBhvr>
                                      <p:to>
                                        <p:strVal val="visible"/>
                                      </p:to>
                                    </p:set>
                                    <p:animEffect filter="dissolve" transition="in">
                                      <p:cBhvr additive="repl">
                                        <p:cTn id="109" dur="500"/>
                                        <p:tgtEl>
                                          <p:spTgt spid="678"/>
                                        </p:tgtEl>
                                      </p:cBhvr>
                                    </p:animEffect>
                                  </p:childTnLst>
                                </p:cTn>
                              </p:par>
                              <p:par>
                                <p:cTn id="110" nodeType="withEffect" fill="hold" presetClass="entr" presetID="9">
                                  <p:stCondLst>
                                    <p:cond delay="0"/>
                                  </p:stCondLst>
                                  <p:childTnLst>
                                    <p:set>
                                      <p:cBhvr>
                                        <p:cTn id="111" dur="1" fill="hold">
                                          <p:stCondLst>
                                            <p:cond delay="0"/>
                                          </p:stCondLst>
                                        </p:cTn>
                                        <p:tgtEl>
                                          <p:spTgt spid="679"/>
                                        </p:tgtEl>
                                        <p:attrNameLst>
                                          <p:attrName>style.visibility</p:attrName>
                                        </p:attrNameLst>
                                      </p:cBhvr>
                                      <p:to>
                                        <p:strVal val="visible"/>
                                      </p:to>
                                    </p:set>
                                    <p:animEffect filter="dissolve" transition="in">
                                      <p:cBhvr additive="repl">
                                        <p:cTn id="112" dur="500"/>
                                        <p:tgtEl>
                                          <p:spTgt spid="679"/>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9">
                                  <p:stCondLst>
                                    <p:cond delay="0"/>
                                  </p:stCondLst>
                                  <p:childTnLst>
                                    <p:set>
                                      <p:cBhvr>
                                        <p:cTn id="116" dur="1" fill="hold">
                                          <p:stCondLst>
                                            <p:cond delay="0"/>
                                          </p:stCondLst>
                                        </p:cTn>
                                        <p:tgtEl>
                                          <p:spTgt spid="685"/>
                                        </p:tgtEl>
                                        <p:attrNameLst>
                                          <p:attrName>style.visibility</p:attrName>
                                        </p:attrNameLst>
                                      </p:cBhvr>
                                      <p:to>
                                        <p:strVal val="visible"/>
                                      </p:to>
                                    </p:set>
                                    <p:animEffect filter="dissolve" transition="in">
                                      <p:cBhvr additive="repl">
                                        <p:cTn id="117" dur="500"/>
                                        <p:tgtEl>
                                          <p:spTgt spid="685"/>
                                        </p:tgtEl>
                                      </p:cBhvr>
                                    </p:animEffect>
                                  </p:childTnLst>
                                </p:cTn>
                              </p:par>
                              <p:par>
                                <p:cTn id="118" nodeType="withEffect" fill="hold" presetClass="entr" presetID="9">
                                  <p:stCondLst>
                                    <p:cond delay="0"/>
                                  </p:stCondLst>
                                  <p:childTnLst>
                                    <p:set>
                                      <p:cBhvr>
                                        <p:cTn id="119" dur="1" fill="hold">
                                          <p:stCondLst>
                                            <p:cond delay="0"/>
                                          </p:stCondLst>
                                        </p:cTn>
                                        <p:tgtEl>
                                          <p:spTgt spid="682"/>
                                        </p:tgtEl>
                                        <p:attrNameLst>
                                          <p:attrName>style.visibility</p:attrName>
                                        </p:attrNameLst>
                                      </p:cBhvr>
                                      <p:to>
                                        <p:strVal val="visible"/>
                                      </p:to>
                                    </p:set>
                                    <p:animEffect filter="dissolve" transition="in">
                                      <p:cBhvr additive="repl">
                                        <p:cTn id="120" dur="5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6"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257" name="CustomShape 2"/>
          <p:cNvSpPr/>
          <p:nvPr/>
        </p:nvSpPr>
        <p:spPr>
          <a:xfrm rot="16200000">
            <a:off x="8946000" y="30470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58" name="CustomShape 3"/>
          <p:cNvSpPr/>
          <p:nvPr/>
        </p:nvSpPr>
        <p:spPr>
          <a:xfrm rot="10800000">
            <a:off x="9945000" y="1720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59" name="CustomShape 4"/>
          <p:cNvSpPr/>
          <p:nvPr/>
        </p:nvSpPr>
        <p:spPr>
          <a:xfrm>
            <a:off x="7908840" y="130284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260" name="CustomShape 5"/>
          <p:cNvSpPr/>
          <p:nvPr/>
        </p:nvSpPr>
        <p:spPr>
          <a:xfrm>
            <a:off x="7293240" y="1132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61" name="Group 6"/>
          <p:cNvGrpSpPr/>
          <p:nvPr/>
        </p:nvGrpSpPr>
        <p:grpSpPr>
          <a:xfrm>
            <a:off x="6560640" y="2093400"/>
            <a:ext cx="917280" cy="272520"/>
            <a:chOff x="6560640" y="2093400"/>
            <a:chExt cx="917280" cy="272520"/>
          </a:xfrm>
        </p:grpSpPr>
        <p:sp>
          <p:nvSpPr>
            <p:cNvPr id="3262" name="CustomShape 7"/>
            <p:cNvSpPr/>
            <p:nvPr/>
          </p:nvSpPr>
          <p:spPr>
            <a:xfrm>
              <a:off x="6645240" y="2171160"/>
              <a:ext cx="832680" cy="180360"/>
            </a:xfrm>
            <a:prstGeom prst="rect">
              <a:avLst/>
            </a:prstGeom>
            <a:solidFill>
              <a:srgbClr val="ffffff"/>
            </a:solidFill>
            <a:ln w="0">
              <a:noFill/>
            </a:ln>
          </p:spPr>
          <p:style>
            <a:lnRef idx="0"/>
            <a:fillRef idx="0"/>
            <a:effectRef idx="0"/>
            <a:fontRef idx="minor"/>
          </p:style>
        </p:sp>
        <p:sp>
          <p:nvSpPr>
            <p:cNvPr id="3263" name="CustomShape 8"/>
            <p:cNvSpPr/>
            <p:nvPr/>
          </p:nvSpPr>
          <p:spPr>
            <a:xfrm>
              <a:off x="6560640" y="20934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64" name="CustomShape 9"/>
          <p:cNvSpPr/>
          <p:nvPr/>
        </p:nvSpPr>
        <p:spPr>
          <a:xfrm>
            <a:off x="7398720" y="308844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65" name="CustomShape 10"/>
          <p:cNvSpPr/>
          <p:nvPr/>
        </p:nvSpPr>
        <p:spPr>
          <a:xfrm>
            <a:off x="8368200" y="22759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66" name="CustomShape 11"/>
          <p:cNvSpPr/>
          <p:nvPr/>
        </p:nvSpPr>
        <p:spPr>
          <a:xfrm>
            <a:off x="9581400" y="22770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67" name="CustomShape 12"/>
          <p:cNvSpPr/>
          <p:nvPr/>
        </p:nvSpPr>
        <p:spPr>
          <a:xfrm>
            <a:off x="10150560" y="322020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68" name="CustomShape 13"/>
          <p:cNvSpPr/>
          <p:nvPr/>
        </p:nvSpPr>
        <p:spPr>
          <a:xfrm>
            <a:off x="10110240" y="170352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69"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70" name="CustomShape 15"/>
          <p:cNvSpPr/>
          <p:nvPr/>
        </p:nvSpPr>
        <p:spPr>
          <a:xfrm>
            <a:off x="9957600" y="419508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71" name="CustomShape 16"/>
          <p:cNvSpPr/>
          <p:nvPr/>
        </p:nvSpPr>
        <p:spPr>
          <a:xfrm>
            <a:off x="8714880" y="4199760"/>
            <a:ext cx="82080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72" name="Group 17"/>
          <p:cNvGrpSpPr/>
          <p:nvPr/>
        </p:nvGrpSpPr>
        <p:grpSpPr>
          <a:xfrm>
            <a:off x="8888040" y="2996640"/>
            <a:ext cx="906120" cy="272520"/>
            <a:chOff x="8888040" y="2996640"/>
            <a:chExt cx="906120" cy="272520"/>
          </a:xfrm>
        </p:grpSpPr>
        <p:sp>
          <p:nvSpPr>
            <p:cNvPr id="3273" name="CustomShape 18"/>
            <p:cNvSpPr/>
            <p:nvPr/>
          </p:nvSpPr>
          <p:spPr>
            <a:xfrm>
              <a:off x="8943840" y="3039480"/>
              <a:ext cx="847080" cy="180360"/>
            </a:xfrm>
            <a:prstGeom prst="rect">
              <a:avLst/>
            </a:prstGeom>
            <a:solidFill>
              <a:srgbClr val="ffffff"/>
            </a:solidFill>
            <a:ln w="0">
              <a:noFill/>
            </a:ln>
          </p:spPr>
          <p:style>
            <a:lnRef idx="0"/>
            <a:fillRef idx="0"/>
            <a:effectRef idx="0"/>
            <a:fontRef idx="minor"/>
          </p:style>
        </p:sp>
        <p:sp>
          <p:nvSpPr>
            <p:cNvPr id="3274" name="CustomShape 19"/>
            <p:cNvSpPr/>
            <p:nvPr/>
          </p:nvSpPr>
          <p:spPr>
            <a:xfrm>
              <a:off x="8888040" y="2996640"/>
              <a:ext cx="90612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sp>
        <p:nvSpPr>
          <p:cNvPr id="3275" name="Line 20"/>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6" name="Line 21"/>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7" name="Line 22"/>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8" name="Line 23"/>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9" name="Line 24"/>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0" name="Line 25"/>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1" name="Line 26"/>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2" name="CustomShape 27"/>
          <p:cNvSpPr/>
          <p:nvPr/>
        </p:nvSpPr>
        <p:spPr>
          <a:xfrm>
            <a:off x="910800" y="1504440"/>
            <a:ext cx="5504040" cy="498528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3200" spc="-1" strike="noStrike">
                <a:solidFill>
                  <a:srgbClr val="cc0000"/>
                </a:solidFill>
                <a:latin typeface="Calibri"/>
                <a:ea typeface="DejaVu Sans"/>
              </a:rPr>
              <a:t>Recipe for defining subnets:</a:t>
            </a:r>
            <a:endParaRPr b="0" lang="en-US" sz="32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detach each interface from its host or router, creating “islands” of isolated networks</a:t>
            </a:r>
            <a:endParaRPr b="0" lang="en-US" sz="32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each isolated network is called a </a:t>
            </a:r>
            <a:r>
              <a:rPr b="0" i="1" lang="en-US" sz="3200" spc="-1" strike="noStrike">
                <a:solidFill>
                  <a:srgbClr val="cc0000"/>
                </a:solidFill>
                <a:latin typeface="Calibri"/>
                <a:ea typeface="DejaVu Sans"/>
              </a:rPr>
              <a:t>subnet</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sp>
        <p:nvSpPr>
          <p:cNvPr id="3283" name="Line 2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4" name="Line 2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85" name="Group 30"/>
          <p:cNvGrpSpPr/>
          <p:nvPr/>
        </p:nvGrpSpPr>
        <p:grpSpPr>
          <a:xfrm>
            <a:off x="7112520" y="1378800"/>
            <a:ext cx="4342320" cy="3560040"/>
            <a:chOff x="7112520" y="1378800"/>
            <a:chExt cx="4342320" cy="3560040"/>
          </a:xfrm>
        </p:grpSpPr>
        <p:grpSp>
          <p:nvGrpSpPr>
            <p:cNvPr id="3286" name="Group 31"/>
            <p:cNvGrpSpPr/>
            <p:nvPr/>
          </p:nvGrpSpPr>
          <p:grpSpPr>
            <a:xfrm>
              <a:off x="7117200" y="1378800"/>
              <a:ext cx="640800" cy="558000"/>
              <a:chOff x="7117200" y="1378800"/>
              <a:chExt cx="640800" cy="558000"/>
            </a:xfrm>
          </p:grpSpPr>
          <p:pic>
            <p:nvPicPr>
              <p:cNvPr id="3287" name="Picture 74" descr="desktop_computer_stylized_medium"/>
              <p:cNvPicPr/>
              <p:nvPr/>
            </p:nvPicPr>
            <p:blipFill>
              <a:blip r:embed="rId1"/>
              <a:stretch/>
            </p:blipFill>
            <p:spPr>
              <a:xfrm flipH="1">
                <a:off x="7117200" y="1378800"/>
                <a:ext cx="640800" cy="558000"/>
              </a:xfrm>
              <a:prstGeom prst="rect">
                <a:avLst/>
              </a:prstGeom>
              <a:ln w="0">
                <a:noFill/>
              </a:ln>
            </p:spPr>
          </p:pic>
          <p:sp>
            <p:nvSpPr>
              <p:cNvPr id="3288" name="CustomShape 32"/>
              <p:cNvSpPr/>
              <p:nvPr/>
            </p:nvSpPr>
            <p:spPr>
              <a:xfrm flipH="1">
                <a:off x="7389360" y="1432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89" name="Group 33"/>
            <p:cNvGrpSpPr/>
            <p:nvPr/>
          </p:nvGrpSpPr>
          <p:grpSpPr>
            <a:xfrm>
              <a:off x="7112520" y="1977480"/>
              <a:ext cx="640800" cy="558000"/>
              <a:chOff x="7112520" y="1977480"/>
              <a:chExt cx="640800" cy="558000"/>
            </a:xfrm>
          </p:grpSpPr>
          <p:pic>
            <p:nvPicPr>
              <p:cNvPr id="3290" name="Picture 81" descr="desktop_computer_stylized_medium"/>
              <p:cNvPicPr/>
              <p:nvPr/>
            </p:nvPicPr>
            <p:blipFill>
              <a:blip r:embed="rId2"/>
              <a:stretch/>
            </p:blipFill>
            <p:spPr>
              <a:xfrm flipH="1">
                <a:off x="7112520" y="1977480"/>
                <a:ext cx="640800" cy="558000"/>
              </a:xfrm>
              <a:prstGeom prst="rect">
                <a:avLst/>
              </a:prstGeom>
              <a:ln w="0">
                <a:noFill/>
              </a:ln>
            </p:spPr>
          </p:pic>
          <p:sp>
            <p:nvSpPr>
              <p:cNvPr id="3291" name="CustomShape 34"/>
              <p:cNvSpPr/>
              <p:nvPr/>
            </p:nvSpPr>
            <p:spPr>
              <a:xfrm flipH="1">
                <a:off x="7384680" y="20311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92" name="Group 35"/>
            <p:cNvGrpSpPr/>
            <p:nvPr/>
          </p:nvGrpSpPr>
          <p:grpSpPr>
            <a:xfrm>
              <a:off x="7140960" y="2586960"/>
              <a:ext cx="640800" cy="558000"/>
              <a:chOff x="7140960" y="2586960"/>
              <a:chExt cx="640800" cy="558000"/>
            </a:xfrm>
          </p:grpSpPr>
          <p:pic>
            <p:nvPicPr>
              <p:cNvPr id="3293" name="Picture 84" descr="desktop_computer_stylized_medium"/>
              <p:cNvPicPr/>
              <p:nvPr/>
            </p:nvPicPr>
            <p:blipFill>
              <a:blip r:embed="rId3"/>
              <a:stretch/>
            </p:blipFill>
            <p:spPr>
              <a:xfrm flipH="1">
                <a:off x="7140960" y="2586960"/>
                <a:ext cx="640800" cy="558000"/>
              </a:xfrm>
              <a:prstGeom prst="rect">
                <a:avLst/>
              </a:prstGeom>
              <a:ln w="0">
                <a:noFill/>
              </a:ln>
            </p:spPr>
          </p:pic>
          <p:sp>
            <p:nvSpPr>
              <p:cNvPr id="3294" name="CustomShape 36"/>
              <p:cNvSpPr/>
              <p:nvPr/>
            </p:nvSpPr>
            <p:spPr>
              <a:xfrm flipH="1">
                <a:off x="7413120" y="264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95" name="Group 37"/>
            <p:cNvGrpSpPr/>
            <p:nvPr/>
          </p:nvGrpSpPr>
          <p:grpSpPr>
            <a:xfrm>
              <a:off x="10799640" y="1536120"/>
              <a:ext cx="640800" cy="558000"/>
              <a:chOff x="10799640" y="1536120"/>
              <a:chExt cx="640800" cy="558000"/>
            </a:xfrm>
          </p:grpSpPr>
          <p:pic>
            <p:nvPicPr>
              <p:cNvPr id="3296" name="Picture 88" descr="desktop_computer_stylized_medium"/>
              <p:cNvPicPr/>
              <p:nvPr/>
            </p:nvPicPr>
            <p:blipFill>
              <a:blip r:embed="rId4"/>
              <a:stretch/>
            </p:blipFill>
            <p:spPr>
              <a:xfrm>
                <a:off x="10799640" y="1536120"/>
                <a:ext cx="640800" cy="558000"/>
              </a:xfrm>
              <a:prstGeom prst="rect">
                <a:avLst/>
              </a:prstGeom>
              <a:ln w="0">
                <a:noFill/>
              </a:ln>
            </p:spPr>
          </p:pic>
          <p:sp>
            <p:nvSpPr>
              <p:cNvPr id="3297" name="CustomShape 38"/>
              <p:cNvSpPr/>
              <p:nvPr/>
            </p:nvSpPr>
            <p:spPr>
              <a:xfrm>
                <a:off x="10856160" y="15897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98" name="Group 39"/>
            <p:cNvGrpSpPr/>
            <p:nvPr/>
          </p:nvGrpSpPr>
          <p:grpSpPr>
            <a:xfrm>
              <a:off x="10814040" y="2815560"/>
              <a:ext cx="640800" cy="558000"/>
              <a:chOff x="10814040" y="2815560"/>
              <a:chExt cx="640800" cy="558000"/>
            </a:xfrm>
          </p:grpSpPr>
          <p:pic>
            <p:nvPicPr>
              <p:cNvPr id="3299" name="Picture 91" descr="desktop_computer_stylized_medium"/>
              <p:cNvPicPr/>
              <p:nvPr/>
            </p:nvPicPr>
            <p:blipFill>
              <a:blip r:embed="rId5"/>
              <a:stretch/>
            </p:blipFill>
            <p:spPr>
              <a:xfrm>
                <a:off x="10814040" y="2815560"/>
                <a:ext cx="640800" cy="558000"/>
              </a:xfrm>
              <a:prstGeom prst="rect">
                <a:avLst/>
              </a:prstGeom>
              <a:ln w="0">
                <a:noFill/>
              </a:ln>
            </p:spPr>
          </p:pic>
          <p:sp>
            <p:nvSpPr>
              <p:cNvPr id="3300" name="CustomShape 40"/>
              <p:cNvSpPr/>
              <p:nvPr/>
            </p:nvSpPr>
            <p:spPr>
              <a:xfrm>
                <a:off x="10870200" y="2869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1" name="Group 41"/>
            <p:cNvGrpSpPr/>
            <p:nvPr/>
          </p:nvGrpSpPr>
          <p:grpSpPr>
            <a:xfrm>
              <a:off x="9715680" y="4339440"/>
              <a:ext cx="640800" cy="558000"/>
              <a:chOff x="9715680" y="4339440"/>
              <a:chExt cx="640800" cy="558000"/>
            </a:xfrm>
          </p:grpSpPr>
          <p:pic>
            <p:nvPicPr>
              <p:cNvPr id="3302" name="Picture 94" descr="desktop_computer_stylized_medium"/>
              <p:cNvPicPr/>
              <p:nvPr/>
            </p:nvPicPr>
            <p:blipFill>
              <a:blip r:embed="rId6"/>
              <a:stretch/>
            </p:blipFill>
            <p:spPr>
              <a:xfrm>
                <a:off x="9715680" y="4339440"/>
                <a:ext cx="640800" cy="558000"/>
              </a:xfrm>
              <a:prstGeom prst="rect">
                <a:avLst/>
              </a:prstGeom>
              <a:ln w="0">
                <a:noFill/>
              </a:ln>
            </p:spPr>
          </p:pic>
          <p:sp>
            <p:nvSpPr>
              <p:cNvPr id="3303" name="CustomShape 42"/>
              <p:cNvSpPr/>
              <p:nvPr/>
            </p:nvSpPr>
            <p:spPr>
              <a:xfrm>
                <a:off x="9771840" y="4393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4" name="Group 43"/>
            <p:cNvGrpSpPr/>
            <p:nvPr/>
          </p:nvGrpSpPr>
          <p:grpSpPr>
            <a:xfrm>
              <a:off x="8551800" y="4380840"/>
              <a:ext cx="640800" cy="558000"/>
              <a:chOff x="8551800" y="4380840"/>
              <a:chExt cx="640800" cy="558000"/>
            </a:xfrm>
          </p:grpSpPr>
          <p:pic>
            <p:nvPicPr>
              <p:cNvPr id="3305" name="Picture 97" descr="desktop_computer_stylized_medium"/>
              <p:cNvPicPr/>
              <p:nvPr/>
            </p:nvPicPr>
            <p:blipFill>
              <a:blip r:embed="rId7"/>
              <a:stretch/>
            </p:blipFill>
            <p:spPr>
              <a:xfrm>
                <a:off x="8551800" y="4380840"/>
                <a:ext cx="640800" cy="558000"/>
              </a:xfrm>
              <a:prstGeom prst="rect">
                <a:avLst/>
              </a:prstGeom>
              <a:ln w="0">
                <a:noFill/>
              </a:ln>
            </p:spPr>
          </p:pic>
          <p:sp>
            <p:nvSpPr>
              <p:cNvPr id="3306" name="CustomShape 44"/>
              <p:cNvSpPr/>
              <p:nvPr/>
            </p:nvSpPr>
            <p:spPr>
              <a:xfrm>
                <a:off x="8607960" y="4434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7" name="Group 45"/>
            <p:cNvGrpSpPr/>
            <p:nvPr/>
          </p:nvGrpSpPr>
          <p:grpSpPr>
            <a:xfrm>
              <a:off x="9053640" y="2438640"/>
              <a:ext cx="632160" cy="300240"/>
              <a:chOff x="9053640" y="2438640"/>
              <a:chExt cx="632160" cy="300240"/>
            </a:xfrm>
          </p:grpSpPr>
          <p:sp>
            <p:nvSpPr>
              <p:cNvPr id="3308" name="CustomShape 46"/>
              <p:cNvSpPr/>
              <p:nvPr/>
            </p:nvSpPr>
            <p:spPr>
              <a:xfrm>
                <a:off x="9053640" y="25426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09" name="CustomShape 47"/>
              <p:cNvSpPr/>
              <p:nvPr/>
            </p:nvSpPr>
            <p:spPr>
              <a:xfrm>
                <a:off x="9054000" y="243864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10" name="Group 48"/>
              <p:cNvGrpSpPr/>
              <p:nvPr/>
            </p:nvGrpSpPr>
            <p:grpSpPr>
              <a:xfrm>
                <a:off x="9147600" y="2463120"/>
                <a:ext cx="444600" cy="142560"/>
                <a:chOff x="9147600" y="2463120"/>
                <a:chExt cx="444600" cy="142560"/>
              </a:xfrm>
            </p:grpSpPr>
            <p:sp>
              <p:nvSpPr>
                <p:cNvPr id="3311" name="CustomShape 49"/>
                <p:cNvSpPr/>
                <p:nvPr/>
              </p:nvSpPr>
              <p:spPr>
                <a:xfrm>
                  <a:off x="9159840" y="24631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2" name="CustomShape 50"/>
                <p:cNvSpPr/>
                <p:nvPr/>
              </p:nvSpPr>
              <p:spPr>
                <a:xfrm>
                  <a:off x="9435600" y="253188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3" name="CustomShape 51"/>
                <p:cNvSpPr/>
                <p:nvPr/>
              </p:nvSpPr>
              <p:spPr>
                <a:xfrm>
                  <a:off x="9147600" y="253188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14" name="CustomShape 52"/>
                <p:cNvSpPr/>
                <p:nvPr/>
              </p:nvSpPr>
              <p:spPr>
                <a:xfrm>
                  <a:off x="9201240" y="24980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315" name="CustomShape 53"/>
          <p:cNvSpPr/>
          <p:nvPr/>
        </p:nvSpPr>
        <p:spPr>
          <a:xfrm>
            <a:off x="6311520" y="5092200"/>
            <a:ext cx="5805720" cy="8215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subnet mask: /24</a:t>
            </a:r>
            <a:endParaRPr b="0" lang="en-US" sz="2400" spc="-1" strike="noStrike">
              <a:latin typeface="Arial"/>
            </a:endParaRPr>
          </a:p>
          <a:p>
            <a:pPr algn="ctr">
              <a:lnSpc>
                <a:spcPct val="100000"/>
              </a:lnSpc>
              <a:tabLst>
                <a:tab algn="l" pos="0"/>
              </a:tabLst>
            </a:pPr>
            <a:r>
              <a:rPr b="0" lang="en-US" sz="2400" spc="-1" strike="noStrike">
                <a:solidFill>
                  <a:srgbClr val="000000"/>
                </a:solidFill>
                <a:latin typeface="Calibri"/>
                <a:ea typeface="ＭＳ Ｐゴシック"/>
              </a:rPr>
              <a:t>(high-order 24 bits: subnet part of IP address)</a:t>
            </a:r>
            <a:endParaRPr b="0" lang="en-US" sz="2400" spc="-1" strike="noStrike">
              <a:latin typeface="Arial"/>
            </a:endParaRPr>
          </a:p>
        </p:txBody>
      </p:sp>
      <p:grpSp>
        <p:nvGrpSpPr>
          <p:cNvPr id="3316" name="Group 54"/>
          <p:cNvGrpSpPr/>
          <p:nvPr/>
        </p:nvGrpSpPr>
        <p:grpSpPr>
          <a:xfrm>
            <a:off x="6245640" y="3859560"/>
            <a:ext cx="2568240" cy="699840"/>
            <a:chOff x="6245640" y="3859560"/>
            <a:chExt cx="2568240" cy="699840"/>
          </a:xfrm>
        </p:grpSpPr>
        <p:sp>
          <p:nvSpPr>
            <p:cNvPr id="3317" name="CustomShape 55"/>
            <p:cNvSpPr/>
            <p:nvPr/>
          </p:nvSpPr>
          <p:spPr>
            <a:xfrm>
              <a:off x="6245640" y="3859560"/>
              <a:ext cx="1595160" cy="6998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i="1" lang="en-US" sz="2000" spc="-1" strike="noStrike">
                  <a:solidFill>
                    <a:srgbClr val="cc0000"/>
                  </a:solidFill>
                  <a:latin typeface="Arial"/>
                  <a:ea typeface="ＭＳ Ｐゴシック"/>
                </a:rPr>
                <a:t>subnet</a:t>
              </a:r>
              <a:endParaRPr b="0" lang="en-US" sz="2000" spc="-1" strike="noStrike">
                <a:latin typeface="Arial"/>
              </a:endParaRPr>
            </a:p>
            <a:p>
              <a:pPr algn="r">
                <a:lnSpc>
                  <a:spcPct val="100000"/>
                </a:lnSpc>
                <a:tabLst>
                  <a:tab algn="l" pos="0"/>
                </a:tabLst>
              </a:pPr>
              <a:r>
                <a:rPr b="0" i="1" lang="en-US" sz="2000" spc="-1" strike="noStrike">
                  <a:solidFill>
                    <a:srgbClr val="cc0000"/>
                  </a:solidFill>
                  <a:latin typeface="Arial"/>
                  <a:ea typeface="ＭＳ Ｐゴシック"/>
                </a:rPr>
                <a:t>223.1.3.0/24</a:t>
              </a:r>
              <a:endParaRPr b="0" lang="en-US" sz="2000" spc="-1" strike="noStrike">
                <a:latin typeface="Arial"/>
              </a:endParaRPr>
            </a:p>
          </p:txBody>
        </p:sp>
        <p:sp>
          <p:nvSpPr>
            <p:cNvPr id="3318" name="Line 56"/>
            <p:cNvSpPr/>
            <p:nvPr/>
          </p:nvSpPr>
          <p:spPr>
            <a:xfrm>
              <a:off x="7794720" y="4062240"/>
              <a:ext cx="1019160" cy="360"/>
            </a:xfrm>
            <a:prstGeom prst="line">
              <a:avLst/>
            </a:prstGeom>
            <a:ln w="15875">
              <a:solidFill>
                <a:srgbClr val="c00000"/>
              </a:solidFill>
            </a:ln>
          </p:spPr>
          <p:style>
            <a:lnRef idx="1">
              <a:schemeClr val="accent1"/>
            </a:lnRef>
            <a:fillRef idx="0">
              <a:schemeClr val="accent1"/>
            </a:fillRef>
            <a:effectRef idx="0">
              <a:schemeClr val="accent1"/>
            </a:effectRef>
            <a:fontRef idx="minor"/>
          </p:style>
        </p:sp>
      </p:grpSp>
      <p:grpSp>
        <p:nvGrpSpPr>
          <p:cNvPr id="3319" name="Group 57"/>
          <p:cNvGrpSpPr/>
          <p:nvPr/>
        </p:nvGrpSpPr>
        <p:grpSpPr>
          <a:xfrm>
            <a:off x="7285680" y="607680"/>
            <a:ext cx="2430000" cy="1475640"/>
            <a:chOff x="7285680" y="607680"/>
            <a:chExt cx="2430000" cy="1475640"/>
          </a:xfrm>
        </p:grpSpPr>
        <p:sp>
          <p:nvSpPr>
            <p:cNvPr id="3320" name="CustomShape 58"/>
            <p:cNvSpPr/>
            <p:nvPr/>
          </p:nvSpPr>
          <p:spPr>
            <a:xfrm>
              <a:off x="7285680" y="607680"/>
              <a:ext cx="24300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223.1.1.0/24</a:t>
              </a:r>
              <a:endParaRPr b="0" lang="en-US" sz="2000" spc="-1" strike="noStrike">
                <a:latin typeface="Arial"/>
              </a:endParaRPr>
            </a:p>
          </p:txBody>
        </p:sp>
        <p:sp>
          <p:nvSpPr>
            <p:cNvPr id="3321" name="Line 59"/>
            <p:cNvSpPr/>
            <p:nvPr/>
          </p:nvSpPr>
          <p:spPr>
            <a:xfrm>
              <a:off x="8289360" y="944280"/>
              <a:ext cx="360" cy="11390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322" name="Group 60"/>
          <p:cNvGrpSpPr/>
          <p:nvPr/>
        </p:nvGrpSpPr>
        <p:grpSpPr>
          <a:xfrm>
            <a:off x="9561240" y="1000800"/>
            <a:ext cx="2430000" cy="1474920"/>
            <a:chOff x="9561240" y="1000800"/>
            <a:chExt cx="2430000" cy="1474920"/>
          </a:xfrm>
        </p:grpSpPr>
        <p:sp>
          <p:nvSpPr>
            <p:cNvPr id="3323" name="CustomShape 61"/>
            <p:cNvSpPr/>
            <p:nvPr/>
          </p:nvSpPr>
          <p:spPr>
            <a:xfrm>
              <a:off x="9561240" y="1000800"/>
              <a:ext cx="24300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223.1.2.0/24</a:t>
              </a:r>
              <a:endParaRPr b="0" lang="en-US" sz="2000" spc="-1" strike="noStrike">
                <a:latin typeface="Arial"/>
              </a:endParaRPr>
            </a:p>
          </p:txBody>
        </p:sp>
        <p:sp>
          <p:nvSpPr>
            <p:cNvPr id="3324" name="Line 62"/>
            <p:cNvSpPr/>
            <p:nvPr/>
          </p:nvSpPr>
          <p:spPr>
            <a:xfrm>
              <a:off x="10630440" y="1336320"/>
              <a:ext cx="360" cy="113940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3325" name="CustomShape 6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638F325B-E916-4870-830E-2A18BD5E2E4F}"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95" dur="indefinite" restart="never" nodeType="tmRoot">
          <p:childTnLst>
            <p:seq>
              <p:cTn id="896" dur="indefinite" nodeType="mainSeq">
                <p:childTnLst>
                  <p:par>
                    <p:cTn id="897" fill="hold">
                      <p:stCondLst>
                        <p:cond delay="indefinite"/>
                      </p:stCondLst>
                      <p:childTnLst>
                        <p:par>
                          <p:cTn id="898" fill="hold">
                            <p:stCondLst>
                              <p:cond delay="0"/>
                            </p:stCondLst>
                            <p:childTnLst>
                              <p:par>
                                <p:cTn id="899" nodeType="clickEffect" fill="hold" presetClass="entr" presetID="9">
                                  <p:stCondLst>
                                    <p:cond delay="0"/>
                                  </p:stCondLst>
                                  <p:childTnLst>
                                    <p:set>
                                      <p:cBhvr>
                                        <p:cTn id="900" dur="1" fill="hold">
                                          <p:stCondLst>
                                            <p:cond delay="0"/>
                                          </p:stCondLst>
                                        </p:cTn>
                                        <p:tgtEl>
                                          <p:spTgt spid="3282">
                                            <p:txEl>
                                              <p:pRg st="1" end="1"/>
                                            </p:txEl>
                                          </p:spTgt>
                                        </p:tgtEl>
                                        <p:attrNameLst>
                                          <p:attrName>style.visibility</p:attrName>
                                        </p:attrNameLst>
                                      </p:cBhvr>
                                      <p:to>
                                        <p:strVal val="visible"/>
                                      </p:to>
                                    </p:set>
                                    <p:animEffect filter="dissolve" transition="in">
                                      <p:cBhvr additive="repl">
                                        <p:cTn id="901" dur="500"/>
                                        <p:tgtEl>
                                          <p:spTgt spid="3282">
                                            <p:txEl>
                                              <p:pRg st="1" end="1"/>
                                            </p:txEl>
                                          </p:spTgt>
                                        </p:tgtEl>
                                      </p:cBhvr>
                                    </p:animEffect>
                                  </p:childTnLst>
                                </p:cTn>
                              </p:par>
                            </p:childTnLst>
                          </p:cTn>
                        </p:par>
                      </p:childTnLst>
                    </p:cTn>
                  </p:par>
                  <p:par>
                    <p:cTn id="902" fill="hold">
                      <p:stCondLst>
                        <p:cond delay="indefinite"/>
                      </p:stCondLst>
                      <p:childTnLst>
                        <p:par>
                          <p:cTn id="903" fill="hold">
                            <p:stCondLst>
                              <p:cond delay="0"/>
                            </p:stCondLst>
                            <p:childTnLst>
                              <p:par>
                                <p:cTn id="904" nodeType="clickEffect" fill="hold" presetClass="exit" presetID="9">
                                  <p:stCondLst>
                                    <p:cond delay="0"/>
                                  </p:stCondLst>
                                  <p:childTnLst>
                                    <p:animEffect filter="dissolve" transition="out">
                                      <p:cBhvr additive="repl">
                                        <p:cTn id="905" dur="500"/>
                                        <p:tgtEl>
                                          <p:spTgt spid="3285"/>
                                        </p:tgtEl>
                                      </p:cBhvr>
                                    </p:animEffect>
                                    <p:set>
                                      <p:cBhvr>
                                        <p:cTn id="906" dur="1" fill="hold">
                                          <p:stCondLst>
                                            <p:cond delay="499"/>
                                          </p:stCondLst>
                                        </p:cTn>
                                        <p:tgtEl>
                                          <p:spTgt spid="3285"/>
                                        </p:tgtEl>
                                        <p:attrNameLst>
                                          <p:attrName>style.visibility</p:attrName>
                                        </p:attrNameLst>
                                      </p:cBhvr>
                                      <p:to>
                                        <p:strVal val="hidden"/>
                                      </p:to>
                                    </p:set>
                                  </p:childTnLst>
                                </p:cTn>
                              </p:par>
                            </p:childTnLst>
                          </p:cTn>
                        </p:par>
                      </p:childTnLst>
                    </p:cTn>
                  </p:par>
                  <p:par>
                    <p:cTn id="907" fill="hold">
                      <p:stCondLst>
                        <p:cond delay="indefinite"/>
                      </p:stCondLst>
                      <p:childTnLst>
                        <p:par>
                          <p:cTn id="908" fill="hold">
                            <p:stCondLst>
                              <p:cond delay="0"/>
                            </p:stCondLst>
                            <p:childTnLst>
                              <p:par>
                                <p:cTn id="909" nodeType="clickEffect" fill="hold" presetClass="entr" presetID="9">
                                  <p:stCondLst>
                                    <p:cond delay="0"/>
                                  </p:stCondLst>
                                  <p:childTnLst>
                                    <p:set>
                                      <p:cBhvr>
                                        <p:cTn id="910" dur="1" fill="hold">
                                          <p:stCondLst>
                                            <p:cond delay="0"/>
                                          </p:stCondLst>
                                        </p:cTn>
                                        <p:tgtEl>
                                          <p:spTgt spid="3282">
                                            <p:txEl>
                                              <p:pRg st="2" end="2"/>
                                            </p:txEl>
                                          </p:spTgt>
                                        </p:tgtEl>
                                        <p:attrNameLst>
                                          <p:attrName>style.visibility</p:attrName>
                                        </p:attrNameLst>
                                      </p:cBhvr>
                                      <p:to>
                                        <p:strVal val="visible"/>
                                      </p:to>
                                    </p:set>
                                    <p:animEffect filter="dissolve" transition="in">
                                      <p:cBhvr additive="repl">
                                        <p:cTn id="911" dur="500"/>
                                        <p:tgtEl>
                                          <p:spTgt spid="3282">
                                            <p:txEl>
                                              <p:pRg st="2" end="2"/>
                                            </p:txEl>
                                          </p:spTgt>
                                        </p:tgtEl>
                                      </p:cBhvr>
                                    </p:animEffect>
                                  </p:childTnLst>
                                </p:cTn>
                              </p:par>
                            </p:childTnLst>
                          </p:cTn>
                        </p:par>
                      </p:childTnLst>
                    </p:cTn>
                  </p:par>
                  <p:par>
                    <p:cTn id="912" fill="hold">
                      <p:stCondLst>
                        <p:cond delay="indefinite"/>
                      </p:stCondLst>
                      <p:childTnLst>
                        <p:par>
                          <p:cTn id="913" fill="hold">
                            <p:stCondLst>
                              <p:cond delay="0"/>
                            </p:stCondLst>
                            <p:childTnLst>
                              <p:par>
                                <p:cTn id="914" nodeType="clickEffect" fill="hold" presetClass="entr" presetID="9">
                                  <p:stCondLst>
                                    <p:cond delay="0"/>
                                  </p:stCondLst>
                                  <p:childTnLst>
                                    <p:set>
                                      <p:cBhvr>
                                        <p:cTn id="915" dur="1" fill="hold">
                                          <p:stCondLst>
                                            <p:cond delay="0"/>
                                          </p:stCondLst>
                                        </p:cTn>
                                        <p:tgtEl>
                                          <p:spTgt spid="3316"/>
                                        </p:tgtEl>
                                        <p:attrNameLst>
                                          <p:attrName>style.visibility</p:attrName>
                                        </p:attrNameLst>
                                      </p:cBhvr>
                                      <p:to>
                                        <p:strVal val="visible"/>
                                      </p:to>
                                    </p:set>
                                    <p:animEffect filter="dissolve" transition="in">
                                      <p:cBhvr additive="repl">
                                        <p:cTn id="916" dur="500"/>
                                        <p:tgtEl>
                                          <p:spTgt spid="3316"/>
                                        </p:tgtEl>
                                      </p:cBhvr>
                                    </p:animEffect>
                                  </p:childTnLst>
                                </p:cTn>
                              </p:par>
                              <p:par>
                                <p:cTn id="917" nodeType="withEffect" fill="hold" presetClass="entr" presetID="9">
                                  <p:stCondLst>
                                    <p:cond delay="0"/>
                                  </p:stCondLst>
                                  <p:childTnLst>
                                    <p:set>
                                      <p:cBhvr>
                                        <p:cTn id="918" dur="1" fill="hold">
                                          <p:stCondLst>
                                            <p:cond delay="0"/>
                                          </p:stCondLst>
                                        </p:cTn>
                                        <p:tgtEl>
                                          <p:spTgt spid="3315"/>
                                        </p:tgtEl>
                                        <p:attrNameLst>
                                          <p:attrName>style.visibility</p:attrName>
                                        </p:attrNameLst>
                                      </p:cBhvr>
                                      <p:to>
                                        <p:strVal val="visible"/>
                                      </p:to>
                                    </p:set>
                                    <p:animEffect filter="dissolve" transition="in">
                                      <p:cBhvr additive="repl">
                                        <p:cTn id="919" dur="500"/>
                                        <p:tgtEl>
                                          <p:spTgt spid="3315"/>
                                        </p:tgtEl>
                                      </p:cBhvr>
                                    </p:animEffect>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9">
                                  <p:stCondLst>
                                    <p:cond delay="0"/>
                                  </p:stCondLst>
                                  <p:childTnLst>
                                    <p:set>
                                      <p:cBhvr>
                                        <p:cTn id="923" dur="1" fill="hold">
                                          <p:stCondLst>
                                            <p:cond delay="0"/>
                                          </p:stCondLst>
                                        </p:cTn>
                                        <p:tgtEl>
                                          <p:spTgt spid="3319"/>
                                        </p:tgtEl>
                                        <p:attrNameLst>
                                          <p:attrName>style.visibility</p:attrName>
                                        </p:attrNameLst>
                                      </p:cBhvr>
                                      <p:to>
                                        <p:strVal val="visible"/>
                                      </p:to>
                                    </p:set>
                                    <p:animEffect filter="dissolve" transition="in">
                                      <p:cBhvr additive="repl">
                                        <p:cTn id="924" dur="500"/>
                                        <p:tgtEl>
                                          <p:spTgt spid="3319"/>
                                        </p:tgtEl>
                                      </p:cBhvr>
                                    </p:animEffec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9">
                                  <p:stCondLst>
                                    <p:cond delay="0"/>
                                  </p:stCondLst>
                                  <p:childTnLst>
                                    <p:set>
                                      <p:cBhvr>
                                        <p:cTn id="928" dur="1" fill="hold">
                                          <p:stCondLst>
                                            <p:cond delay="0"/>
                                          </p:stCondLst>
                                        </p:cTn>
                                        <p:tgtEl>
                                          <p:spTgt spid="3322"/>
                                        </p:tgtEl>
                                        <p:attrNameLst>
                                          <p:attrName>style.visibility</p:attrName>
                                        </p:attrNameLst>
                                      </p:cBhvr>
                                      <p:to>
                                        <p:strVal val="visible"/>
                                      </p:to>
                                    </p:set>
                                    <p:animEffect filter="dissolve" transition="in">
                                      <p:cBhvr additive="repl">
                                        <p:cTn id="929" dur="500"/>
                                        <p:tgtEl>
                                          <p:spTgt spid="3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6" name="CustomShape 1"/>
          <p:cNvSpPr/>
          <p:nvPr/>
        </p:nvSpPr>
        <p:spPr>
          <a:xfrm>
            <a:off x="838080" y="311040"/>
            <a:ext cx="364320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327" name="CustomShape 2"/>
          <p:cNvSpPr/>
          <p:nvPr/>
        </p:nvSpPr>
        <p:spPr>
          <a:xfrm>
            <a:off x="1015560" y="1485360"/>
            <a:ext cx="2991960" cy="2826360"/>
          </a:xfrm>
          <a:prstGeom prst="rect">
            <a:avLst/>
          </a:prstGeom>
          <a:noFill/>
          <a:ln w="0">
            <a:noFill/>
          </a:ln>
        </p:spPr>
        <p:style>
          <a:lnRef idx="0"/>
          <a:fillRef idx="0"/>
          <a:effectRef idx="0"/>
          <a:fontRef idx="minor"/>
        </p:style>
        <p:txBody>
          <a:bodyPr lIns="90000" rIns="90000" tIns="45000" bIns="45000">
            <a:normAutofit/>
          </a:bodyPr>
          <a:p>
            <a:pPr marL="473040" indent="-34236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where are the subnets?</a:t>
            </a:r>
            <a:endParaRPr b="0" lang="en-US" sz="3200" spc="-1" strike="noStrike">
              <a:latin typeface="Arial"/>
            </a:endParaRPr>
          </a:p>
          <a:p>
            <a:pPr marL="473040" indent="-34236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what are the /24 subnet addresses?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3328" name="CustomShape 3"/>
          <p:cNvSpPr/>
          <p:nvPr/>
        </p:nvSpPr>
        <p:spPr>
          <a:xfrm>
            <a:off x="7898040" y="2985480"/>
            <a:ext cx="1267560" cy="1463040"/>
          </a:xfrm>
          <a:custGeom>
            <a:avLst/>
            <a:gdLst/>
            <a:ahLst/>
            <a:rect l="l" t="t" r="r" b="b"/>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w="0">
            <a:noFill/>
          </a:ln>
        </p:spPr>
        <p:style>
          <a:lnRef idx="0"/>
          <a:fillRef idx="0"/>
          <a:effectRef idx="0"/>
          <a:fontRef idx="minor"/>
        </p:style>
      </p:sp>
      <p:sp>
        <p:nvSpPr>
          <p:cNvPr id="3329" name="CustomShape 4"/>
          <p:cNvSpPr/>
          <p:nvPr/>
        </p:nvSpPr>
        <p:spPr>
          <a:xfrm>
            <a:off x="6699960" y="4496760"/>
            <a:ext cx="2098080" cy="360360"/>
          </a:xfrm>
          <a:custGeom>
            <a:avLst/>
            <a:gdLst/>
            <a:ahLst/>
            <a:rect l="l" t="t" r="r" b="b"/>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w="0">
            <a:noFill/>
          </a:ln>
        </p:spPr>
        <p:style>
          <a:lnRef idx="0"/>
          <a:fillRef idx="0"/>
          <a:effectRef idx="0"/>
          <a:fontRef idx="minor"/>
        </p:style>
      </p:sp>
      <p:sp>
        <p:nvSpPr>
          <p:cNvPr id="3330" name="CustomShape 5"/>
          <p:cNvSpPr/>
          <p:nvPr/>
        </p:nvSpPr>
        <p:spPr>
          <a:xfrm>
            <a:off x="6345720" y="2909160"/>
            <a:ext cx="1158120" cy="1546920"/>
          </a:xfrm>
          <a:custGeom>
            <a:avLst/>
            <a:gdLst/>
            <a:ahLst/>
            <a:rect l="l" t="t" r="r" b="b"/>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w="0">
            <a:noFill/>
          </a:ln>
        </p:spPr>
        <p:style>
          <a:lnRef idx="0"/>
          <a:fillRef idx="0"/>
          <a:effectRef idx="0"/>
          <a:fontRef idx="minor"/>
        </p:style>
      </p:sp>
      <p:sp>
        <p:nvSpPr>
          <p:cNvPr id="3331" name="CustomShape 6"/>
          <p:cNvSpPr/>
          <p:nvPr/>
        </p:nvSpPr>
        <p:spPr>
          <a:xfrm rot="5265600">
            <a:off x="7335360" y="865440"/>
            <a:ext cx="1077480" cy="216144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332" name="Line 7"/>
          <p:cNvSpPr/>
          <p:nvPr/>
        </p:nvSpPr>
        <p:spPr>
          <a:xfrm flipH="1">
            <a:off x="7639200" y="1956600"/>
            <a:ext cx="3240" cy="591840"/>
          </a:xfrm>
          <a:prstGeom prst="line">
            <a:avLst/>
          </a:prstGeom>
          <a:ln w="19050">
            <a:solidFill>
              <a:schemeClr val="tx1"/>
            </a:solidFill>
            <a:round/>
          </a:ln>
        </p:spPr>
        <p:style>
          <a:lnRef idx="0"/>
          <a:fillRef idx="0"/>
          <a:effectRef idx="0"/>
          <a:fontRef idx="minor"/>
        </p:style>
      </p:sp>
      <p:sp>
        <p:nvSpPr>
          <p:cNvPr id="3333" name="CustomShape 8"/>
          <p:cNvSpPr/>
          <p:nvPr/>
        </p:nvSpPr>
        <p:spPr>
          <a:xfrm>
            <a:off x="6106320" y="14040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223.1.1.1</a:t>
            </a:r>
            <a:endParaRPr b="0" lang="en-US" sz="1600" spc="-1" strike="noStrike">
              <a:latin typeface="Arial"/>
            </a:endParaRPr>
          </a:p>
        </p:txBody>
      </p:sp>
      <p:sp>
        <p:nvSpPr>
          <p:cNvPr id="3334" name="CustomShape 9"/>
          <p:cNvSpPr/>
          <p:nvPr/>
        </p:nvSpPr>
        <p:spPr>
          <a:xfrm>
            <a:off x="7474680" y="2218680"/>
            <a:ext cx="308880" cy="180360"/>
          </a:xfrm>
          <a:prstGeom prst="rect">
            <a:avLst/>
          </a:prstGeom>
          <a:solidFill>
            <a:srgbClr val="9ce0fa"/>
          </a:solidFill>
          <a:ln w="0">
            <a:noFill/>
          </a:ln>
        </p:spPr>
        <p:style>
          <a:lnRef idx="0"/>
          <a:fillRef idx="0"/>
          <a:effectRef idx="0"/>
          <a:fontRef idx="minor"/>
        </p:style>
      </p:sp>
      <p:sp>
        <p:nvSpPr>
          <p:cNvPr id="3335" name="CustomShape 10"/>
          <p:cNvSpPr/>
          <p:nvPr/>
        </p:nvSpPr>
        <p:spPr>
          <a:xfrm>
            <a:off x="7218720" y="21276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223.1.1.3</a:t>
            </a:r>
            <a:endParaRPr b="0" lang="en-US" sz="1600" spc="-1" strike="noStrike">
              <a:latin typeface="Arial"/>
            </a:endParaRPr>
          </a:p>
        </p:txBody>
      </p:sp>
      <p:sp>
        <p:nvSpPr>
          <p:cNvPr id="3336" name="CustomShape 11"/>
          <p:cNvSpPr/>
          <p:nvPr/>
        </p:nvSpPr>
        <p:spPr>
          <a:xfrm>
            <a:off x="8493840" y="151452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223.1.1.4</a:t>
            </a:r>
            <a:endParaRPr b="0" lang="en-US" sz="1600" spc="-1" strike="noStrike">
              <a:latin typeface="Arial"/>
            </a:endParaRPr>
          </a:p>
        </p:txBody>
      </p:sp>
      <p:sp>
        <p:nvSpPr>
          <p:cNvPr id="3337" name="CustomShape 12"/>
          <p:cNvSpPr/>
          <p:nvPr/>
        </p:nvSpPr>
        <p:spPr>
          <a:xfrm>
            <a:off x="5405760" y="4847760"/>
            <a:ext cx="1539000" cy="106956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38" name="Line 13"/>
          <p:cNvSpPr/>
          <p:nvPr/>
        </p:nvSpPr>
        <p:spPr>
          <a:xfrm>
            <a:off x="6161040" y="4833000"/>
            <a:ext cx="8280" cy="561960"/>
          </a:xfrm>
          <a:prstGeom prst="line">
            <a:avLst/>
          </a:prstGeom>
          <a:ln w="19050">
            <a:solidFill>
              <a:schemeClr val="tx1"/>
            </a:solidFill>
            <a:round/>
          </a:ln>
        </p:spPr>
        <p:style>
          <a:lnRef idx="0"/>
          <a:fillRef idx="0"/>
          <a:effectRef idx="0"/>
          <a:fontRef idx="minor"/>
        </p:style>
      </p:sp>
      <p:sp>
        <p:nvSpPr>
          <p:cNvPr id="3339" name="CustomShape 14"/>
          <p:cNvSpPr/>
          <p:nvPr/>
        </p:nvSpPr>
        <p:spPr>
          <a:xfrm>
            <a:off x="6530400" y="55620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223.1.2.2</a:t>
            </a:r>
            <a:endParaRPr b="0" lang="en-US" sz="1600" spc="-1" strike="noStrike">
              <a:latin typeface="Arial"/>
            </a:endParaRPr>
          </a:p>
        </p:txBody>
      </p:sp>
      <p:sp>
        <p:nvSpPr>
          <p:cNvPr id="3340" name="CustomShape 15"/>
          <p:cNvSpPr/>
          <p:nvPr/>
        </p:nvSpPr>
        <p:spPr>
          <a:xfrm>
            <a:off x="6109920" y="4958640"/>
            <a:ext cx="127800" cy="180360"/>
          </a:xfrm>
          <a:prstGeom prst="rect">
            <a:avLst/>
          </a:prstGeom>
          <a:solidFill>
            <a:srgbClr val="9ce0fa"/>
          </a:solidFill>
          <a:ln w="0">
            <a:noFill/>
          </a:ln>
        </p:spPr>
        <p:style>
          <a:lnRef idx="0"/>
          <a:fillRef idx="0"/>
          <a:effectRef idx="0"/>
          <a:fontRef idx="minor"/>
        </p:style>
      </p:sp>
      <p:sp>
        <p:nvSpPr>
          <p:cNvPr id="3341" name="CustomShape 16"/>
          <p:cNvSpPr/>
          <p:nvPr/>
        </p:nvSpPr>
        <p:spPr>
          <a:xfrm>
            <a:off x="5583960" y="487584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223.1.2.6</a:t>
            </a:r>
            <a:endParaRPr b="0" lang="en-US" sz="1600" spc="-1" strike="noStrike">
              <a:latin typeface="Arial"/>
            </a:endParaRPr>
          </a:p>
        </p:txBody>
      </p:sp>
      <p:sp>
        <p:nvSpPr>
          <p:cNvPr id="3342" name="CustomShape 17"/>
          <p:cNvSpPr/>
          <p:nvPr/>
        </p:nvSpPr>
        <p:spPr>
          <a:xfrm>
            <a:off x="8423640" y="4858920"/>
            <a:ext cx="1539000" cy="112896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43" name="Line 18"/>
          <p:cNvSpPr/>
          <p:nvPr/>
        </p:nvSpPr>
        <p:spPr>
          <a:xfrm>
            <a:off x="9190080" y="4852080"/>
            <a:ext cx="1800" cy="520560"/>
          </a:xfrm>
          <a:prstGeom prst="line">
            <a:avLst/>
          </a:prstGeom>
          <a:ln w="19050">
            <a:solidFill>
              <a:schemeClr val="tx1"/>
            </a:solidFill>
            <a:round/>
          </a:ln>
        </p:spPr>
        <p:style>
          <a:lnRef idx="0"/>
          <a:fillRef idx="0"/>
          <a:effectRef idx="0"/>
          <a:fontRef idx="minor"/>
        </p:style>
      </p:sp>
      <p:sp>
        <p:nvSpPr>
          <p:cNvPr id="3344" name="CustomShape 19"/>
          <p:cNvSpPr/>
          <p:nvPr/>
        </p:nvSpPr>
        <p:spPr>
          <a:xfrm>
            <a:off x="9715320" y="575784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a:t>
            </a:r>
            <a:endParaRPr b="0" lang="en-US" sz="1600" spc="-1" strike="noStrike">
              <a:latin typeface="Arial"/>
            </a:endParaRPr>
          </a:p>
        </p:txBody>
      </p:sp>
      <p:sp>
        <p:nvSpPr>
          <p:cNvPr id="3345" name="CustomShape 20"/>
          <p:cNvSpPr/>
          <p:nvPr/>
        </p:nvSpPr>
        <p:spPr>
          <a:xfrm>
            <a:off x="7944480" y="565956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223.1.3.1</a:t>
            </a:r>
            <a:endParaRPr b="0" lang="en-US" sz="1600" spc="-1" strike="noStrike">
              <a:latin typeface="Arial"/>
            </a:endParaRPr>
          </a:p>
        </p:txBody>
      </p:sp>
      <p:sp>
        <p:nvSpPr>
          <p:cNvPr id="3346" name="CustomShape 21"/>
          <p:cNvSpPr/>
          <p:nvPr/>
        </p:nvSpPr>
        <p:spPr>
          <a:xfrm>
            <a:off x="9131760" y="4952160"/>
            <a:ext cx="127800" cy="180360"/>
          </a:xfrm>
          <a:prstGeom prst="rect">
            <a:avLst/>
          </a:prstGeom>
          <a:solidFill>
            <a:srgbClr val="9ce0fa"/>
          </a:solidFill>
          <a:ln w="0">
            <a:noFill/>
          </a:ln>
        </p:spPr>
        <p:style>
          <a:lnRef idx="0"/>
          <a:fillRef idx="0"/>
          <a:effectRef idx="0"/>
          <a:fontRef idx="minor"/>
        </p:style>
      </p:sp>
      <p:sp>
        <p:nvSpPr>
          <p:cNvPr id="3347" name="CustomShape 22"/>
          <p:cNvSpPr/>
          <p:nvPr/>
        </p:nvSpPr>
        <p:spPr>
          <a:xfrm>
            <a:off x="8629920" y="4864320"/>
            <a:ext cx="10508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223.1.3.27</a:t>
            </a:r>
            <a:endParaRPr b="0" lang="en-US" sz="1600" spc="-1" strike="noStrike">
              <a:latin typeface="Arial"/>
            </a:endParaRPr>
          </a:p>
        </p:txBody>
      </p:sp>
      <p:sp>
        <p:nvSpPr>
          <p:cNvPr id="3348" name="CustomShape 23"/>
          <p:cNvSpPr/>
          <p:nvPr/>
        </p:nvSpPr>
        <p:spPr>
          <a:xfrm>
            <a:off x="7408080" y="55836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223.1.1.2</a:t>
            </a:r>
            <a:endParaRPr b="0" lang="en-US" sz="1600" spc="-1" strike="noStrike">
              <a:latin typeface="Arial"/>
            </a:endParaRPr>
          </a:p>
        </p:txBody>
      </p:sp>
      <p:sp>
        <p:nvSpPr>
          <p:cNvPr id="3349" name="Line 24"/>
          <p:cNvSpPr/>
          <p:nvPr/>
        </p:nvSpPr>
        <p:spPr>
          <a:xfrm flipV="1">
            <a:off x="6373800" y="2927880"/>
            <a:ext cx="1114560" cy="1543320"/>
          </a:xfrm>
          <a:prstGeom prst="line">
            <a:avLst/>
          </a:prstGeom>
          <a:ln w="28575">
            <a:solidFill>
              <a:schemeClr val="tx1"/>
            </a:solidFill>
            <a:round/>
          </a:ln>
        </p:spPr>
        <p:style>
          <a:lnRef idx="0"/>
          <a:fillRef idx="0"/>
          <a:effectRef idx="0"/>
          <a:fontRef idx="minor"/>
        </p:style>
      </p:sp>
      <p:sp>
        <p:nvSpPr>
          <p:cNvPr id="3350" name="Line 25"/>
          <p:cNvSpPr/>
          <p:nvPr/>
        </p:nvSpPr>
        <p:spPr>
          <a:xfrm flipH="1" flipV="1">
            <a:off x="7888320" y="2908800"/>
            <a:ext cx="1276560" cy="1543320"/>
          </a:xfrm>
          <a:prstGeom prst="line">
            <a:avLst/>
          </a:prstGeom>
          <a:ln w="28575">
            <a:solidFill>
              <a:schemeClr val="tx1"/>
            </a:solidFill>
            <a:round/>
          </a:ln>
        </p:spPr>
        <p:style>
          <a:lnRef idx="0"/>
          <a:fillRef idx="0"/>
          <a:effectRef idx="0"/>
          <a:fontRef idx="minor"/>
        </p:style>
      </p:sp>
      <p:sp>
        <p:nvSpPr>
          <p:cNvPr id="3351" name="Line 26"/>
          <p:cNvSpPr/>
          <p:nvPr/>
        </p:nvSpPr>
        <p:spPr>
          <a:xfrm flipH="1" flipV="1">
            <a:off x="6564600" y="4671000"/>
            <a:ext cx="2304720" cy="9720"/>
          </a:xfrm>
          <a:prstGeom prst="line">
            <a:avLst/>
          </a:prstGeom>
          <a:ln w="28575">
            <a:solidFill>
              <a:schemeClr val="tx1"/>
            </a:solidFill>
            <a:round/>
          </a:ln>
        </p:spPr>
        <p:style>
          <a:lnRef idx="0"/>
          <a:fillRef idx="0"/>
          <a:effectRef idx="0"/>
          <a:fontRef idx="minor"/>
        </p:style>
      </p:sp>
      <p:sp>
        <p:nvSpPr>
          <p:cNvPr id="3352" name="CustomShape 27"/>
          <p:cNvSpPr/>
          <p:nvPr/>
        </p:nvSpPr>
        <p:spPr>
          <a:xfrm>
            <a:off x="7974720" y="282168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223.1.7.0</a:t>
            </a:r>
            <a:endParaRPr b="0" lang="en-US" sz="1600" spc="-1" strike="noStrike">
              <a:latin typeface="Arial"/>
            </a:endParaRPr>
          </a:p>
        </p:txBody>
      </p:sp>
      <p:sp>
        <p:nvSpPr>
          <p:cNvPr id="3353" name="CustomShape 28"/>
          <p:cNvSpPr/>
          <p:nvPr/>
        </p:nvSpPr>
        <p:spPr>
          <a:xfrm>
            <a:off x="9051120" y="41076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223.1.7.1</a:t>
            </a:r>
            <a:endParaRPr b="0" lang="en-US" sz="1600" spc="-1" strike="noStrike">
              <a:latin typeface="Arial"/>
            </a:endParaRPr>
          </a:p>
        </p:txBody>
      </p:sp>
      <p:sp>
        <p:nvSpPr>
          <p:cNvPr id="3354" name="CustomShape 29"/>
          <p:cNvSpPr/>
          <p:nvPr/>
        </p:nvSpPr>
        <p:spPr>
          <a:xfrm>
            <a:off x="7812720" y="43650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223.1.8.0</a:t>
            </a:r>
            <a:endParaRPr b="0" lang="en-US" sz="1600" spc="-1" strike="noStrike">
              <a:latin typeface="Arial"/>
            </a:endParaRPr>
          </a:p>
        </p:txBody>
      </p:sp>
      <p:sp>
        <p:nvSpPr>
          <p:cNvPr id="3355" name="CustomShape 30"/>
          <p:cNvSpPr/>
          <p:nvPr/>
        </p:nvSpPr>
        <p:spPr>
          <a:xfrm>
            <a:off x="6564960" y="43650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223.1.8.1</a:t>
            </a:r>
            <a:endParaRPr b="0" lang="en-US" sz="1600" spc="-1" strike="noStrike">
              <a:latin typeface="Arial"/>
            </a:endParaRPr>
          </a:p>
        </p:txBody>
      </p:sp>
      <p:sp>
        <p:nvSpPr>
          <p:cNvPr id="3356" name="CustomShape 31"/>
          <p:cNvSpPr/>
          <p:nvPr/>
        </p:nvSpPr>
        <p:spPr>
          <a:xfrm>
            <a:off x="5488920" y="406944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223.1.9.1</a:t>
            </a:r>
            <a:endParaRPr b="0" lang="en-US" sz="1600" spc="-1" strike="noStrike">
              <a:latin typeface="Arial"/>
            </a:endParaRPr>
          </a:p>
        </p:txBody>
      </p:sp>
      <p:sp>
        <p:nvSpPr>
          <p:cNvPr id="3357" name="CustomShape 32"/>
          <p:cNvSpPr/>
          <p:nvPr/>
        </p:nvSpPr>
        <p:spPr>
          <a:xfrm>
            <a:off x="6355440" y="28314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223.1.9.2</a:t>
            </a:r>
            <a:endParaRPr b="0" lang="en-US" sz="1600" spc="-1" strike="noStrike">
              <a:latin typeface="Arial"/>
            </a:endParaRPr>
          </a:p>
        </p:txBody>
      </p:sp>
      <p:sp>
        <p:nvSpPr>
          <p:cNvPr id="3358" name="Line 33"/>
          <p:cNvSpPr/>
          <p:nvPr/>
        </p:nvSpPr>
        <p:spPr>
          <a:xfrm>
            <a:off x="7907400" y="133344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59" name="Line 34"/>
          <p:cNvSpPr/>
          <p:nvPr/>
        </p:nvSpPr>
        <p:spPr>
          <a:xfrm>
            <a:off x="7077600" y="139140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0" name="Line 35"/>
          <p:cNvSpPr/>
          <p:nvPr/>
        </p:nvSpPr>
        <p:spPr>
          <a:xfrm>
            <a:off x="8747640" y="1349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1" name="Line 36"/>
          <p:cNvSpPr/>
          <p:nvPr/>
        </p:nvSpPr>
        <p:spPr>
          <a:xfrm>
            <a:off x="9721080" y="584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2" name="Line 37"/>
          <p:cNvSpPr/>
          <p:nvPr/>
        </p:nvSpPr>
        <p:spPr>
          <a:xfrm>
            <a:off x="8854920" y="5831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3" name="Line 38"/>
          <p:cNvSpPr/>
          <p:nvPr/>
        </p:nvSpPr>
        <p:spPr>
          <a:xfrm>
            <a:off x="6527520" y="571752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4" name="Line 39"/>
          <p:cNvSpPr/>
          <p:nvPr/>
        </p:nvSpPr>
        <p:spPr>
          <a:xfrm>
            <a:off x="5734440" y="575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365" name="Group 40"/>
          <p:cNvGrpSpPr/>
          <p:nvPr/>
        </p:nvGrpSpPr>
        <p:grpSpPr>
          <a:xfrm>
            <a:off x="5270400" y="831600"/>
            <a:ext cx="4571280" cy="5745960"/>
            <a:chOff x="5270400" y="831600"/>
            <a:chExt cx="4571280" cy="5745960"/>
          </a:xfrm>
        </p:grpSpPr>
        <p:grpSp>
          <p:nvGrpSpPr>
            <p:cNvPr id="3366" name="Group 41"/>
            <p:cNvGrpSpPr/>
            <p:nvPr/>
          </p:nvGrpSpPr>
          <p:grpSpPr>
            <a:xfrm>
              <a:off x="8261280" y="844200"/>
              <a:ext cx="640800" cy="558000"/>
              <a:chOff x="8261280" y="844200"/>
              <a:chExt cx="640800" cy="558000"/>
            </a:xfrm>
          </p:grpSpPr>
          <p:pic>
            <p:nvPicPr>
              <p:cNvPr id="3367" name="Picture 128" descr="desktop_computer_stylized_medium"/>
              <p:cNvPicPr/>
              <p:nvPr/>
            </p:nvPicPr>
            <p:blipFill>
              <a:blip r:embed="rId1"/>
              <a:stretch/>
            </p:blipFill>
            <p:spPr>
              <a:xfrm flipH="1">
                <a:off x="8261280" y="844200"/>
                <a:ext cx="640800" cy="558000"/>
              </a:xfrm>
              <a:prstGeom prst="rect">
                <a:avLst/>
              </a:prstGeom>
              <a:ln w="0">
                <a:noFill/>
              </a:ln>
            </p:spPr>
          </p:pic>
          <p:sp>
            <p:nvSpPr>
              <p:cNvPr id="3368" name="CustomShape 42"/>
              <p:cNvSpPr/>
              <p:nvPr/>
            </p:nvSpPr>
            <p:spPr>
              <a:xfrm flipH="1">
                <a:off x="8533080" y="8978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69" name="Group 43"/>
            <p:cNvGrpSpPr/>
            <p:nvPr/>
          </p:nvGrpSpPr>
          <p:grpSpPr>
            <a:xfrm>
              <a:off x="6591960" y="876960"/>
              <a:ext cx="640800" cy="558000"/>
              <a:chOff x="6591960" y="876960"/>
              <a:chExt cx="640800" cy="558000"/>
            </a:xfrm>
          </p:grpSpPr>
          <p:pic>
            <p:nvPicPr>
              <p:cNvPr id="3370" name="Picture 131" descr="desktop_computer_stylized_medium"/>
              <p:cNvPicPr/>
              <p:nvPr/>
            </p:nvPicPr>
            <p:blipFill>
              <a:blip r:embed="rId2"/>
              <a:stretch/>
            </p:blipFill>
            <p:spPr>
              <a:xfrm flipH="1">
                <a:off x="6591960" y="876960"/>
                <a:ext cx="640800" cy="558000"/>
              </a:xfrm>
              <a:prstGeom prst="rect">
                <a:avLst/>
              </a:prstGeom>
              <a:ln w="0">
                <a:noFill/>
              </a:ln>
            </p:spPr>
          </p:pic>
          <p:sp>
            <p:nvSpPr>
              <p:cNvPr id="3371" name="CustomShape 44"/>
              <p:cNvSpPr/>
              <p:nvPr/>
            </p:nvSpPr>
            <p:spPr>
              <a:xfrm flipH="1">
                <a:off x="6864120" y="9306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72" name="Group 45"/>
            <p:cNvGrpSpPr/>
            <p:nvPr/>
          </p:nvGrpSpPr>
          <p:grpSpPr>
            <a:xfrm>
              <a:off x="7423920" y="831600"/>
              <a:ext cx="640800" cy="558000"/>
              <a:chOff x="7423920" y="831600"/>
              <a:chExt cx="640800" cy="558000"/>
            </a:xfrm>
          </p:grpSpPr>
          <p:pic>
            <p:nvPicPr>
              <p:cNvPr id="3373" name="Picture 134" descr="desktop_computer_stylized_medium"/>
              <p:cNvPicPr/>
              <p:nvPr/>
            </p:nvPicPr>
            <p:blipFill>
              <a:blip r:embed="rId3"/>
              <a:stretch/>
            </p:blipFill>
            <p:spPr>
              <a:xfrm flipH="1">
                <a:off x="7423920" y="831600"/>
                <a:ext cx="640800" cy="558000"/>
              </a:xfrm>
              <a:prstGeom prst="rect">
                <a:avLst/>
              </a:prstGeom>
              <a:ln w="0">
                <a:noFill/>
              </a:ln>
            </p:spPr>
          </p:pic>
          <p:sp>
            <p:nvSpPr>
              <p:cNvPr id="3374" name="CustomShape 46"/>
              <p:cNvSpPr/>
              <p:nvPr/>
            </p:nvSpPr>
            <p:spPr>
              <a:xfrm flipH="1">
                <a:off x="7696080" y="8848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75" name="Group 47"/>
            <p:cNvGrpSpPr/>
            <p:nvPr/>
          </p:nvGrpSpPr>
          <p:grpSpPr>
            <a:xfrm>
              <a:off x="7299360" y="2519280"/>
              <a:ext cx="763920" cy="449280"/>
              <a:chOff x="7299360" y="2519280"/>
              <a:chExt cx="763920" cy="449280"/>
            </a:xfrm>
          </p:grpSpPr>
          <p:sp>
            <p:nvSpPr>
              <p:cNvPr id="3376" name="CustomShape 48"/>
              <p:cNvSpPr/>
              <p:nvPr/>
            </p:nvSpPr>
            <p:spPr>
              <a:xfrm>
                <a:off x="7299360" y="2675160"/>
                <a:ext cx="763920" cy="293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77" name="CustomShape 49"/>
              <p:cNvSpPr/>
              <p:nvPr/>
            </p:nvSpPr>
            <p:spPr>
              <a:xfrm>
                <a:off x="7299720" y="2519280"/>
                <a:ext cx="762840" cy="290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78" name="Group 50"/>
              <p:cNvGrpSpPr/>
              <p:nvPr/>
            </p:nvGrpSpPr>
            <p:grpSpPr>
              <a:xfrm>
                <a:off x="7412760" y="2556360"/>
                <a:ext cx="536760" cy="213480"/>
                <a:chOff x="7412760" y="2556360"/>
                <a:chExt cx="536760" cy="213480"/>
              </a:xfrm>
            </p:grpSpPr>
            <p:sp>
              <p:nvSpPr>
                <p:cNvPr id="3379" name="CustomShape 51"/>
                <p:cNvSpPr/>
                <p:nvPr/>
              </p:nvSpPr>
              <p:spPr>
                <a:xfrm>
                  <a:off x="7427880" y="2556360"/>
                  <a:ext cx="507960" cy="1191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0" name="CustomShape 52"/>
                <p:cNvSpPr/>
                <p:nvPr/>
              </p:nvSpPr>
              <p:spPr>
                <a:xfrm>
                  <a:off x="7760520" y="2658960"/>
                  <a:ext cx="18900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1" name="CustomShape 53"/>
                <p:cNvSpPr/>
                <p:nvPr/>
              </p:nvSpPr>
              <p:spPr>
                <a:xfrm>
                  <a:off x="7412760" y="2658960"/>
                  <a:ext cx="185760" cy="101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82" name="CustomShape 54"/>
                <p:cNvSpPr/>
                <p:nvPr/>
              </p:nvSpPr>
              <p:spPr>
                <a:xfrm>
                  <a:off x="7477560" y="2608560"/>
                  <a:ext cx="404640" cy="161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83" name="Group 55"/>
            <p:cNvGrpSpPr/>
            <p:nvPr/>
          </p:nvGrpSpPr>
          <p:grpSpPr>
            <a:xfrm>
              <a:off x="8800920" y="4395600"/>
              <a:ext cx="763920" cy="448920"/>
              <a:chOff x="8800920" y="4395600"/>
              <a:chExt cx="763920" cy="448920"/>
            </a:xfrm>
          </p:grpSpPr>
          <p:sp>
            <p:nvSpPr>
              <p:cNvPr id="3384" name="CustomShape 56"/>
              <p:cNvSpPr/>
              <p:nvPr/>
            </p:nvSpPr>
            <p:spPr>
              <a:xfrm>
                <a:off x="8800920" y="4551120"/>
                <a:ext cx="763920" cy="293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85" name="CustomShape 57"/>
              <p:cNvSpPr/>
              <p:nvPr/>
            </p:nvSpPr>
            <p:spPr>
              <a:xfrm>
                <a:off x="8801280" y="4395600"/>
                <a:ext cx="762840" cy="290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86" name="Group 58"/>
              <p:cNvGrpSpPr/>
              <p:nvPr/>
            </p:nvGrpSpPr>
            <p:grpSpPr>
              <a:xfrm>
                <a:off x="8914320" y="4432680"/>
                <a:ext cx="536760" cy="213480"/>
                <a:chOff x="8914320" y="4432680"/>
                <a:chExt cx="536760" cy="213480"/>
              </a:xfrm>
            </p:grpSpPr>
            <p:sp>
              <p:nvSpPr>
                <p:cNvPr id="3387" name="CustomShape 59"/>
                <p:cNvSpPr/>
                <p:nvPr/>
              </p:nvSpPr>
              <p:spPr>
                <a:xfrm>
                  <a:off x="8929080" y="4432680"/>
                  <a:ext cx="507960" cy="1191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8" name="CustomShape 60"/>
                <p:cNvSpPr/>
                <p:nvPr/>
              </p:nvSpPr>
              <p:spPr>
                <a:xfrm>
                  <a:off x="9262080" y="4534920"/>
                  <a:ext cx="18900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9" name="CustomShape 61"/>
                <p:cNvSpPr/>
                <p:nvPr/>
              </p:nvSpPr>
              <p:spPr>
                <a:xfrm>
                  <a:off x="8914320" y="4534920"/>
                  <a:ext cx="185760" cy="101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90" name="CustomShape 62"/>
                <p:cNvSpPr/>
                <p:nvPr/>
              </p:nvSpPr>
              <p:spPr>
                <a:xfrm>
                  <a:off x="8979120" y="4484880"/>
                  <a:ext cx="404640" cy="161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91" name="Group 63"/>
            <p:cNvGrpSpPr/>
            <p:nvPr/>
          </p:nvGrpSpPr>
          <p:grpSpPr>
            <a:xfrm>
              <a:off x="5865480" y="4413240"/>
              <a:ext cx="763920" cy="448920"/>
              <a:chOff x="5865480" y="4413240"/>
              <a:chExt cx="763920" cy="448920"/>
            </a:xfrm>
          </p:grpSpPr>
          <p:sp>
            <p:nvSpPr>
              <p:cNvPr id="3392" name="CustomShape 64"/>
              <p:cNvSpPr/>
              <p:nvPr/>
            </p:nvSpPr>
            <p:spPr>
              <a:xfrm>
                <a:off x="5865480" y="4568760"/>
                <a:ext cx="763920" cy="293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93" name="CustomShape 65"/>
              <p:cNvSpPr/>
              <p:nvPr/>
            </p:nvSpPr>
            <p:spPr>
              <a:xfrm>
                <a:off x="5865840" y="4413240"/>
                <a:ext cx="762840" cy="290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94" name="Group 66"/>
              <p:cNvGrpSpPr/>
              <p:nvPr/>
            </p:nvGrpSpPr>
            <p:grpSpPr>
              <a:xfrm>
                <a:off x="5978880" y="4449960"/>
                <a:ext cx="536760" cy="213480"/>
                <a:chOff x="5978880" y="4449960"/>
                <a:chExt cx="536760" cy="213480"/>
              </a:xfrm>
            </p:grpSpPr>
            <p:sp>
              <p:nvSpPr>
                <p:cNvPr id="3395" name="CustomShape 67"/>
                <p:cNvSpPr/>
                <p:nvPr/>
              </p:nvSpPr>
              <p:spPr>
                <a:xfrm>
                  <a:off x="5993640" y="4449960"/>
                  <a:ext cx="507960" cy="1191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6" name="CustomShape 68"/>
                <p:cNvSpPr/>
                <p:nvPr/>
              </p:nvSpPr>
              <p:spPr>
                <a:xfrm>
                  <a:off x="6326640" y="4552560"/>
                  <a:ext cx="18900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7" name="CustomShape 69"/>
                <p:cNvSpPr/>
                <p:nvPr/>
              </p:nvSpPr>
              <p:spPr>
                <a:xfrm>
                  <a:off x="5978880" y="4552560"/>
                  <a:ext cx="185760" cy="101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98" name="CustomShape 70"/>
                <p:cNvSpPr/>
                <p:nvPr/>
              </p:nvSpPr>
              <p:spPr>
                <a:xfrm>
                  <a:off x="6043320" y="4502160"/>
                  <a:ext cx="404640" cy="161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99" name="Group 71"/>
            <p:cNvGrpSpPr/>
            <p:nvPr/>
          </p:nvGrpSpPr>
          <p:grpSpPr>
            <a:xfrm>
              <a:off x="9200880" y="6019560"/>
              <a:ext cx="640800" cy="558000"/>
              <a:chOff x="9200880" y="6019560"/>
              <a:chExt cx="640800" cy="558000"/>
            </a:xfrm>
          </p:grpSpPr>
          <p:pic>
            <p:nvPicPr>
              <p:cNvPr id="3400" name="Picture 137" descr="desktop_computer_stylized_medium"/>
              <p:cNvPicPr/>
              <p:nvPr/>
            </p:nvPicPr>
            <p:blipFill>
              <a:blip r:embed="rId4"/>
              <a:stretch/>
            </p:blipFill>
            <p:spPr>
              <a:xfrm flipH="1">
                <a:off x="9200880" y="6019560"/>
                <a:ext cx="640800" cy="558000"/>
              </a:xfrm>
              <a:prstGeom prst="rect">
                <a:avLst/>
              </a:prstGeom>
              <a:ln w="0">
                <a:noFill/>
              </a:ln>
            </p:spPr>
          </p:pic>
          <p:sp>
            <p:nvSpPr>
              <p:cNvPr id="3401" name="CustomShape 72"/>
              <p:cNvSpPr/>
              <p:nvPr/>
            </p:nvSpPr>
            <p:spPr>
              <a:xfrm flipH="1">
                <a:off x="9473040" y="60732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02" name="Group 73"/>
            <p:cNvGrpSpPr/>
            <p:nvPr/>
          </p:nvGrpSpPr>
          <p:grpSpPr>
            <a:xfrm>
              <a:off x="8265240" y="5986800"/>
              <a:ext cx="640800" cy="558000"/>
              <a:chOff x="8265240" y="5986800"/>
              <a:chExt cx="640800" cy="558000"/>
            </a:xfrm>
          </p:grpSpPr>
          <p:pic>
            <p:nvPicPr>
              <p:cNvPr id="3403" name="Picture 140" descr="desktop_computer_stylized_medium"/>
              <p:cNvPicPr/>
              <p:nvPr/>
            </p:nvPicPr>
            <p:blipFill>
              <a:blip r:embed="rId5"/>
              <a:stretch/>
            </p:blipFill>
            <p:spPr>
              <a:xfrm flipH="1">
                <a:off x="8265240" y="5986800"/>
                <a:ext cx="640800" cy="558000"/>
              </a:xfrm>
              <a:prstGeom prst="rect">
                <a:avLst/>
              </a:prstGeom>
              <a:ln w="0">
                <a:noFill/>
              </a:ln>
            </p:spPr>
          </p:pic>
          <p:sp>
            <p:nvSpPr>
              <p:cNvPr id="3404" name="CustomShape 74"/>
              <p:cNvSpPr/>
              <p:nvPr/>
            </p:nvSpPr>
            <p:spPr>
              <a:xfrm flipH="1">
                <a:off x="8537040" y="6040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05" name="Group 75"/>
            <p:cNvGrpSpPr/>
            <p:nvPr/>
          </p:nvGrpSpPr>
          <p:grpSpPr>
            <a:xfrm>
              <a:off x="5270400" y="5896800"/>
              <a:ext cx="640800" cy="558000"/>
              <a:chOff x="5270400" y="5896800"/>
              <a:chExt cx="640800" cy="558000"/>
            </a:xfrm>
          </p:grpSpPr>
          <p:pic>
            <p:nvPicPr>
              <p:cNvPr id="3406" name="Picture 143" descr="desktop_computer_stylized_medium"/>
              <p:cNvPicPr/>
              <p:nvPr/>
            </p:nvPicPr>
            <p:blipFill>
              <a:blip r:embed="rId6"/>
              <a:stretch/>
            </p:blipFill>
            <p:spPr>
              <a:xfrm flipH="1">
                <a:off x="5270400" y="5896800"/>
                <a:ext cx="640800" cy="558000"/>
              </a:xfrm>
              <a:prstGeom prst="rect">
                <a:avLst/>
              </a:prstGeom>
              <a:ln w="0">
                <a:noFill/>
              </a:ln>
            </p:spPr>
          </p:pic>
          <p:sp>
            <p:nvSpPr>
              <p:cNvPr id="3407" name="CustomShape 76"/>
              <p:cNvSpPr/>
              <p:nvPr/>
            </p:nvSpPr>
            <p:spPr>
              <a:xfrm flipH="1">
                <a:off x="5542560" y="59500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08" name="Group 77"/>
            <p:cNvGrpSpPr/>
            <p:nvPr/>
          </p:nvGrpSpPr>
          <p:grpSpPr>
            <a:xfrm>
              <a:off x="6182280" y="5844240"/>
              <a:ext cx="640800" cy="558000"/>
              <a:chOff x="6182280" y="5844240"/>
              <a:chExt cx="640800" cy="558000"/>
            </a:xfrm>
          </p:grpSpPr>
          <p:pic>
            <p:nvPicPr>
              <p:cNvPr id="3409" name="Picture 146" descr="desktop_computer_stylized_medium"/>
              <p:cNvPicPr/>
              <p:nvPr/>
            </p:nvPicPr>
            <p:blipFill>
              <a:blip r:embed="rId7"/>
              <a:stretch/>
            </p:blipFill>
            <p:spPr>
              <a:xfrm flipH="1">
                <a:off x="6182280" y="5844240"/>
                <a:ext cx="640800" cy="558000"/>
              </a:xfrm>
              <a:prstGeom prst="rect">
                <a:avLst/>
              </a:prstGeom>
              <a:ln w="0">
                <a:noFill/>
              </a:ln>
            </p:spPr>
          </p:pic>
          <p:sp>
            <p:nvSpPr>
              <p:cNvPr id="3410" name="CustomShape 78"/>
              <p:cNvSpPr/>
              <p:nvPr/>
            </p:nvSpPr>
            <p:spPr>
              <a:xfrm flipH="1">
                <a:off x="6454440" y="58978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sp>
        <p:nvSpPr>
          <p:cNvPr id="3411" name="CustomShape 79"/>
          <p:cNvSpPr/>
          <p:nvPr/>
        </p:nvSpPr>
        <p:spPr>
          <a:xfrm>
            <a:off x="4797000" y="5542200"/>
            <a:ext cx="94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223.1.2.1</a:t>
            </a:r>
            <a:endParaRPr b="0" lang="en-US" sz="1600" spc="-1" strike="noStrike">
              <a:latin typeface="Arial"/>
            </a:endParaRPr>
          </a:p>
        </p:txBody>
      </p:sp>
      <p:grpSp>
        <p:nvGrpSpPr>
          <p:cNvPr id="3412" name="Group 80"/>
          <p:cNvGrpSpPr/>
          <p:nvPr/>
        </p:nvGrpSpPr>
        <p:grpSpPr>
          <a:xfrm>
            <a:off x="2974680" y="933480"/>
            <a:ext cx="9047160" cy="4702680"/>
            <a:chOff x="2974680" y="933480"/>
            <a:chExt cx="9047160" cy="4702680"/>
          </a:xfrm>
        </p:grpSpPr>
        <p:grpSp>
          <p:nvGrpSpPr>
            <p:cNvPr id="3413" name="Group 81"/>
            <p:cNvGrpSpPr/>
            <p:nvPr/>
          </p:nvGrpSpPr>
          <p:grpSpPr>
            <a:xfrm>
              <a:off x="8151840" y="933480"/>
              <a:ext cx="3239640" cy="864000"/>
              <a:chOff x="8151840" y="933480"/>
              <a:chExt cx="3239640" cy="864000"/>
            </a:xfrm>
          </p:grpSpPr>
          <p:sp>
            <p:nvSpPr>
              <p:cNvPr id="3414" name="CustomShape 82"/>
              <p:cNvSpPr/>
              <p:nvPr/>
            </p:nvSpPr>
            <p:spPr>
              <a:xfrm>
                <a:off x="9321120" y="93348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223.1.1/24</a:t>
                </a:r>
                <a:endParaRPr b="0" lang="en-US" sz="2000" spc="-1" strike="noStrike">
                  <a:latin typeface="Arial"/>
                </a:endParaRPr>
              </a:p>
            </p:txBody>
          </p:sp>
          <p:sp>
            <p:nvSpPr>
              <p:cNvPr id="3415" name="Line 83"/>
              <p:cNvSpPr/>
              <p:nvPr/>
            </p:nvSpPr>
            <p:spPr>
              <a:xfrm flipH="1">
                <a:off x="8151840" y="1192320"/>
                <a:ext cx="1222560" cy="6051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16" name="Group 84"/>
            <p:cNvGrpSpPr/>
            <p:nvPr/>
          </p:nvGrpSpPr>
          <p:grpSpPr>
            <a:xfrm>
              <a:off x="8567640" y="2945520"/>
              <a:ext cx="2712600" cy="631800"/>
              <a:chOff x="8567640" y="2945520"/>
              <a:chExt cx="2712600" cy="631800"/>
            </a:xfrm>
          </p:grpSpPr>
          <p:sp>
            <p:nvSpPr>
              <p:cNvPr id="3417" name="CustomShape 85"/>
              <p:cNvSpPr/>
              <p:nvPr/>
            </p:nvSpPr>
            <p:spPr>
              <a:xfrm>
                <a:off x="9209880" y="294552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223.1.7/24</a:t>
                </a:r>
                <a:endParaRPr b="0" lang="en-US" sz="2000" spc="-1" strike="noStrike">
                  <a:latin typeface="Arial"/>
                </a:endParaRPr>
              </a:p>
            </p:txBody>
          </p:sp>
          <p:sp>
            <p:nvSpPr>
              <p:cNvPr id="3418" name="Line 86"/>
              <p:cNvSpPr/>
              <p:nvPr/>
            </p:nvSpPr>
            <p:spPr>
              <a:xfrm flipH="1">
                <a:off x="8567640" y="320796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19" name="Group 87"/>
            <p:cNvGrpSpPr/>
            <p:nvPr/>
          </p:nvGrpSpPr>
          <p:grpSpPr>
            <a:xfrm>
              <a:off x="9262440" y="5019840"/>
              <a:ext cx="2759400" cy="616320"/>
              <a:chOff x="9262440" y="5019840"/>
              <a:chExt cx="2759400" cy="616320"/>
            </a:xfrm>
          </p:grpSpPr>
          <p:sp>
            <p:nvSpPr>
              <p:cNvPr id="3420" name="CustomShape 88"/>
              <p:cNvSpPr/>
              <p:nvPr/>
            </p:nvSpPr>
            <p:spPr>
              <a:xfrm>
                <a:off x="9951480" y="501984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223.1.3/24</a:t>
                </a:r>
                <a:endParaRPr b="0" lang="en-US" sz="2000" spc="-1" strike="noStrike">
                  <a:latin typeface="Arial"/>
                </a:endParaRPr>
              </a:p>
            </p:txBody>
          </p:sp>
          <p:sp>
            <p:nvSpPr>
              <p:cNvPr id="3421" name="Line 89"/>
              <p:cNvSpPr/>
              <p:nvPr/>
            </p:nvSpPr>
            <p:spPr>
              <a:xfrm flipH="1">
                <a:off x="9262440" y="5266800"/>
                <a:ext cx="69984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2" name="Group 90"/>
            <p:cNvGrpSpPr/>
            <p:nvPr/>
          </p:nvGrpSpPr>
          <p:grpSpPr>
            <a:xfrm>
              <a:off x="2974680" y="4924080"/>
              <a:ext cx="2676960" cy="616320"/>
              <a:chOff x="2974680" y="4924080"/>
              <a:chExt cx="2676960" cy="616320"/>
            </a:xfrm>
          </p:grpSpPr>
          <p:sp>
            <p:nvSpPr>
              <p:cNvPr id="3423" name="CustomShape 91"/>
              <p:cNvSpPr/>
              <p:nvPr/>
            </p:nvSpPr>
            <p:spPr>
              <a:xfrm>
                <a:off x="2974680" y="492408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223.1.2/24</a:t>
                </a:r>
                <a:endParaRPr b="0" lang="en-US" sz="2000" spc="-1" strike="noStrike">
                  <a:latin typeface="Arial"/>
                </a:endParaRPr>
              </a:p>
            </p:txBody>
          </p:sp>
          <p:sp>
            <p:nvSpPr>
              <p:cNvPr id="3424" name="Line 92"/>
              <p:cNvSpPr/>
              <p:nvPr/>
            </p:nvSpPr>
            <p:spPr>
              <a:xfrm>
                <a:off x="4951440" y="517104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5" name="Group 93"/>
            <p:cNvGrpSpPr/>
            <p:nvPr/>
          </p:nvGrpSpPr>
          <p:grpSpPr>
            <a:xfrm>
              <a:off x="4366800" y="3185640"/>
              <a:ext cx="2490840" cy="492480"/>
              <a:chOff x="4366800" y="3185640"/>
              <a:chExt cx="2490840" cy="492480"/>
            </a:xfrm>
          </p:grpSpPr>
          <p:sp>
            <p:nvSpPr>
              <p:cNvPr id="3426" name="CustomShape 94"/>
              <p:cNvSpPr/>
              <p:nvPr/>
            </p:nvSpPr>
            <p:spPr>
              <a:xfrm>
                <a:off x="4366800" y="318564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223.1.9/24</a:t>
                </a:r>
                <a:endParaRPr b="0" lang="en-US" sz="2000" spc="-1" strike="noStrike">
                  <a:latin typeface="Arial"/>
                </a:endParaRPr>
              </a:p>
            </p:txBody>
          </p:sp>
          <p:sp>
            <p:nvSpPr>
              <p:cNvPr id="3427" name="Line 95"/>
              <p:cNvSpPr/>
              <p:nvPr/>
            </p:nvSpPr>
            <p:spPr>
              <a:xfrm>
                <a:off x="6384960" y="3456000"/>
                <a:ext cx="472680" cy="2221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8" name="Group 96"/>
            <p:cNvGrpSpPr/>
            <p:nvPr/>
          </p:nvGrpSpPr>
          <p:grpSpPr>
            <a:xfrm>
              <a:off x="6609960" y="4602960"/>
              <a:ext cx="2070360" cy="642960"/>
              <a:chOff x="6609960" y="4602960"/>
              <a:chExt cx="2070360" cy="642960"/>
            </a:xfrm>
          </p:grpSpPr>
          <p:sp>
            <p:nvSpPr>
              <p:cNvPr id="3429" name="CustomShape 97"/>
              <p:cNvSpPr/>
              <p:nvPr/>
            </p:nvSpPr>
            <p:spPr>
              <a:xfrm>
                <a:off x="6609960" y="4851000"/>
                <a:ext cx="20703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223.1.8/24</a:t>
                </a:r>
                <a:endParaRPr b="0" lang="en-US" sz="2000" spc="-1" strike="noStrike">
                  <a:latin typeface="Arial"/>
                </a:endParaRPr>
              </a:p>
            </p:txBody>
          </p:sp>
          <p:sp>
            <p:nvSpPr>
              <p:cNvPr id="3430" name="Line 98"/>
              <p:cNvSpPr/>
              <p:nvPr/>
            </p:nvSpPr>
            <p:spPr>
              <a:xfrm flipV="1">
                <a:off x="7640640" y="4602960"/>
                <a:ext cx="360" cy="3409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sp>
        <p:nvSpPr>
          <p:cNvPr id="3431" name="CustomShape 99"/>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70DD8FE3-F98F-43BC-AD00-7D260A33E9D0}"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xit" presetID="9">
                                  <p:stCondLst>
                                    <p:cond delay="0"/>
                                  </p:stCondLst>
                                  <p:childTnLst>
                                    <p:animEffect filter="dissolve" transition="out">
                                      <p:cBhvr additive="repl">
                                        <p:cTn id="935" dur="500"/>
                                        <p:tgtEl>
                                          <p:spTgt spid="3365"/>
                                        </p:tgtEl>
                                      </p:cBhvr>
                                    </p:animEffect>
                                    <p:set>
                                      <p:cBhvr>
                                        <p:cTn id="936" dur="1" fill="hold">
                                          <p:stCondLst>
                                            <p:cond delay="499"/>
                                          </p:stCondLst>
                                        </p:cTn>
                                        <p:tgtEl>
                                          <p:spTgt spid="3365"/>
                                        </p:tgtEl>
                                        <p:attrNameLst>
                                          <p:attrName>style.visibility</p:attrName>
                                        </p:attrNameLst>
                                      </p:cBhvr>
                                      <p:to>
                                        <p:strVal val="hidden"/>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9">
                                  <p:stCondLst>
                                    <p:cond delay="0"/>
                                  </p:stCondLst>
                                  <p:childTnLst>
                                    <p:set>
                                      <p:cBhvr>
                                        <p:cTn id="940" dur="1" fill="hold">
                                          <p:stCondLst>
                                            <p:cond delay="0"/>
                                          </p:stCondLst>
                                        </p:cTn>
                                        <p:tgtEl>
                                          <p:spTgt spid="3412"/>
                                        </p:tgtEl>
                                        <p:attrNameLst>
                                          <p:attrName>style.visibility</p:attrName>
                                        </p:attrNameLst>
                                      </p:cBhvr>
                                      <p:to>
                                        <p:strVal val="visible"/>
                                      </p:to>
                                    </p:set>
                                    <p:animEffect filter="dissolve" transition="in">
                                      <p:cBhvr additive="repl">
                                        <p:cTn id="941" dur="500"/>
                                        <p:tgtEl>
                                          <p:spTgt spid="3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2"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IP addressing: CIDR</a:t>
            </a:r>
            <a:endParaRPr b="0" lang="en-US" sz="4400" spc="-1" strike="noStrike">
              <a:latin typeface="Arial"/>
            </a:endParaRPr>
          </a:p>
        </p:txBody>
      </p:sp>
      <p:sp>
        <p:nvSpPr>
          <p:cNvPr id="3433" name="CustomShape 2"/>
          <p:cNvSpPr/>
          <p:nvPr/>
        </p:nvSpPr>
        <p:spPr>
          <a:xfrm>
            <a:off x="910800" y="1504440"/>
            <a:ext cx="11095560" cy="207720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lang="en-US" sz="3600" spc="-1" strike="noStrike">
                <a:solidFill>
                  <a:srgbClr val="cc0000"/>
                </a:solidFill>
                <a:latin typeface="Calibri"/>
                <a:ea typeface="DejaVu Sans"/>
              </a:rPr>
              <a:t>CIDR:</a:t>
            </a:r>
            <a:r>
              <a:rPr b="0" lang="en-US" sz="3600" spc="-1" strike="noStrike">
                <a:solidFill>
                  <a:srgbClr val="000000"/>
                </a:solidFill>
                <a:latin typeface="Calibri"/>
                <a:ea typeface="DejaVu Sans"/>
              </a:rPr>
              <a:t> </a:t>
            </a:r>
            <a:r>
              <a:rPr b="0" lang="en-US" sz="3600" spc="-1" strike="noStrike">
                <a:solidFill>
                  <a:srgbClr val="cc0000"/>
                </a:solidFill>
                <a:latin typeface="Calibri"/>
                <a:ea typeface="DejaVu Sans"/>
              </a:rPr>
              <a:t>C</a:t>
            </a:r>
            <a:r>
              <a:rPr b="0" lang="en-US" sz="3600" spc="-1" strike="noStrike">
                <a:solidFill>
                  <a:srgbClr val="000000"/>
                </a:solidFill>
                <a:latin typeface="Calibri"/>
                <a:ea typeface="DejaVu Sans"/>
              </a:rPr>
              <a:t>lassless </a:t>
            </a:r>
            <a:r>
              <a:rPr b="0" lang="en-US" sz="3600" spc="-1" strike="noStrike">
                <a:solidFill>
                  <a:srgbClr val="cc0000"/>
                </a:solidFill>
                <a:latin typeface="Calibri"/>
                <a:ea typeface="DejaVu Sans"/>
              </a:rPr>
              <a:t>I</a:t>
            </a:r>
            <a:r>
              <a:rPr b="0" lang="en-US" sz="3600" spc="-1" strike="noStrike">
                <a:solidFill>
                  <a:srgbClr val="000000"/>
                </a:solidFill>
                <a:latin typeface="Calibri"/>
                <a:ea typeface="DejaVu Sans"/>
              </a:rPr>
              <a:t>nter</a:t>
            </a:r>
            <a:r>
              <a:rPr b="0" lang="en-US" sz="3600" spc="-1" strike="noStrike">
                <a:solidFill>
                  <a:srgbClr val="cc0000"/>
                </a:solidFill>
                <a:latin typeface="Calibri"/>
                <a:ea typeface="DejaVu Sans"/>
              </a:rPr>
              <a:t>D</a:t>
            </a:r>
            <a:r>
              <a:rPr b="0" lang="en-US" sz="3600" spc="-1" strike="noStrike">
                <a:solidFill>
                  <a:srgbClr val="000000"/>
                </a:solidFill>
                <a:latin typeface="Calibri"/>
                <a:ea typeface="DejaVu Sans"/>
              </a:rPr>
              <a:t>omain </a:t>
            </a:r>
            <a:r>
              <a:rPr b="0" lang="en-US" sz="3600" spc="-1" strike="noStrike">
                <a:solidFill>
                  <a:srgbClr val="cc0000"/>
                </a:solidFill>
                <a:latin typeface="Calibri"/>
                <a:ea typeface="DejaVu Sans"/>
              </a:rPr>
              <a:t>R</a:t>
            </a:r>
            <a:r>
              <a:rPr b="0" lang="en-US" sz="3600" spc="-1" strike="noStrike">
                <a:solidFill>
                  <a:srgbClr val="000000"/>
                </a:solidFill>
                <a:latin typeface="Calibri"/>
                <a:ea typeface="DejaVu Sans"/>
              </a:rPr>
              <a:t>outing </a:t>
            </a:r>
            <a:r>
              <a:rPr b="0" lang="en-US" sz="2800" spc="-1" strike="noStrike">
                <a:solidFill>
                  <a:srgbClr val="000000"/>
                </a:solidFill>
                <a:latin typeface="Calibri"/>
                <a:ea typeface="DejaVu Sans"/>
              </a:rPr>
              <a:t>(pronounced “cider”)</a:t>
            </a:r>
            <a:endParaRPr b="0" lang="en-US" sz="2800" spc="-1" strike="noStrike">
              <a:latin typeface="Arial"/>
            </a:endParaRPr>
          </a:p>
          <a:p>
            <a:pPr lvl="1" marL="695160" indent="-23112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ea typeface="DejaVu Sans"/>
              </a:rPr>
              <a:t>subnet portion of address of arbitrary length</a:t>
            </a:r>
            <a:endParaRPr b="0" lang="en-US" sz="3200" spc="-1" strike="noStrike">
              <a:latin typeface="Arial"/>
            </a:endParaRPr>
          </a:p>
          <a:p>
            <a:pPr lvl="1" marL="695160" indent="-23112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ea typeface="DejaVu Sans"/>
              </a:rPr>
              <a:t>address format: </a:t>
            </a:r>
            <a:r>
              <a:rPr b="0" lang="en-US" sz="3200" spc="-1" strike="noStrike">
                <a:solidFill>
                  <a:srgbClr val="cc0000"/>
                </a:solidFill>
                <a:latin typeface="Calibri"/>
                <a:ea typeface="DejaVu Sans"/>
              </a:rPr>
              <a:t>a.b.c.d/x</a:t>
            </a:r>
            <a:r>
              <a:rPr b="0" lang="en-US" sz="3200" spc="-1" strike="noStrike">
                <a:solidFill>
                  <a:srgbClr val="000000"/>
                </a:solidFill>
                <a:latin typeface="Calibri"/>
                <a:ea typeface="DejaVu Sans"/>
              </a:rPr>
              <a:t>, where x is # bits in subnet portion of address</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grpSp>
        <p:nvGrpSpPr>
          <p:cNvPr id="3434" name="Group 3"/>
          <p:cNvGrpSpPr/>
          <p:nvPr/>
        </p:nvGrpSpPr>
        <p:grpSpPr>
          <a:xfrm>
            <a:off x="3284640" y="3863160"/>
            <a:ext cx="6040440" cy="1622520"/>
            <a:chOff x="3284640" y="3863160"/>
            <a:chExt cx="6040440" cy="1622520"/>
          </a:xfrm>
        </p:grpSpPr>
        <p:sp>
          <p:nvSpPr>
            <p:cNvPr id="3435" name="CustomShape 4"/>
            <p:cNvSpPr/>
            <p:nvPr/>
          </p:nvSpPr>
          <p:spPr>
            <a:xfrm>
              <a:off x="3284640" y="4444200"/>
              <a:ext cx="60404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99"/>
                  </a:solidFill>
                  <a:latin typeface="Arial"/>
                  <a:ea typeface="ＭＳ Ｐゴシック"/>
                </a:rPr>
                <a:t>11001000  00010111  0001000</a:t>
              </a:r>
              <a:r>
                <a:rPr b="0" lang="en-US" sz="2400" spc="-1" strike="noStrike">
                  <a:solidFill>
                    <a:srgbClr val="000000"/>
                  </a:solidFill>
                  <a:latin typeface="Arial"/>
                  <a:ea typeface="ＭＳ Ｐゴシック"/>
                </a:rPr>
                <a:t>0  00000000</a:t>
              </a:r>
              <a:endParaRPr b="0" lang="en-US" sz="2400" spc="-1" strike="noStrike">
                <a:latin typeface="Arial"/>
              </a:endParaRPr>
            </a:p>
          </p:txBody>
        </p:sp>
        <p:sp>
          <p:nvSpPr>
            <p:cNvPr id="3436" name="CustomShape 5"/>
            <p:cNvSpPr/>
            <p:nvPr/>
          </p:nvSpPr>
          <p:spPr>
            <a:xfrm>
              <a:off x="4907160" y="3899880"/>
              <a:ext cx="86508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99"/>
                  </a:solidFill>
                  <a:latin typeface="Arial"/>
                  <a:ea typeface="ＭＳ Ｐゴシック"/>
                </a:rPr>
                <a:t>subnet</a:t>
              </a:r>
              <a:endParaRPr b="0" lang="en-US" sz="1800" spc="-1" strike="noStrike">
                <a:latin typeface="Arial"/>
              </a:endParaRPr>
            </a:p>
            <a:p>
              <a:pPr algn="ctr">
                <a:lnSpc>
                  <a:spcPct val="100000"/>
                </a:lnSpc>
                <a:tabLst>
                  <a:tab algn="l" pos="0"/>
                </a:tabLst>
              </a:pPr>
              <a:r>
                <a:rPr b="0" lang="en-US" sz="1800" spc="-1" strike="noStrike">
                  <a:solidFill>
                    <a:srgbClr val="000099"/>
                  </a:solidFill>
                  <a:latin typeface="Arial"/>
                  <a:ea typeface="ＭＳ Ｐゴシック"/>
                </a:rPr>
                <a:t>part</a:t>
              </a:r>
              <a:endParaRPr b="0" lang="en-US" sz="1800" spc="-1" strike="noStrike">
                <a:latin typeface="Arial"/>
              </a:endParaRPr>
            </a:p>
          </p:txBody>
        </p:sp>
        <p:sp>
          <p:nvSpPr>
            <p:cNvPr id="3437" name="CustomShape 6"/>
            <p:cNvSpPr/>
            <p:nvPr/>
          </p:nvSpPr>
          <p:spPr>
            <a:xfrm>
              <a:off x="8186040" y="3863160"/>
              <a:ext cx="61200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host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part</a:t>
              </a:r>
              <a:endParaRPr b="0" lang="en-US" sz="1800" spc="-1" strike="noStrike">
                <a:latin typeface="Arial"/>
              </a:endParaRPr>
            </a:p>
          </p:txBody>
        </p:sp>
        <p:sp>
          <p:nvSpPr>
            <p:cNvPr id="3438" name="Line 7"/>
            <p:cNvSpPr/>
            <p:nvPr/>
          </p:nvSpPr>
          <p:spPr>
            <a:xfrm>
              <a:off x="5911200" y="4209120"/>
              <a:ext cx="1620720" cy="360"/>
            </a:xfrm>
            <a:prstGeom prst="line">
              <a:avLst/>
            </a:prstGeom>
            <a:ln w="28575">
              <a:solidFill>
                <a:srgbClr val="000099"/>
              </a:solidFill>
              <a:round/>
              <a:tailEnd len="med" type="triangle" w="med"/>
            </a:ln>
          </p:spPr>
          <p:style>
            <a:lnRef idx="0"/>
            <a:fillRef idx="0"/>
            <a:effectRef idx="0"/>
            <a:fontRef idx="minor"/>
          </p:style>
        </p:sp>
        <p:sp>
          <p:nvSpPr>
            <p:cNvPr id="3439" name="Line 8"/>
            <p:cNvSpPr/>
            <p:nvPr/>
          </p:nvSpPr>
          <p:spPr>
            <a:xfrm>
              <a:off x="8701560" y="4197960"/>
              <a:ext cx="595440" cy="360"/>
            </a:xfrm>
            <a:prstGeom prst="line">
              <a:avLst/>
            </a:prstGeom>
            <a:ln w="28575">
              <a:solidFill>
                <a:schemeClr val="tx1"/>
              </a:solidFill>
              <a:round/>
              <a:tailEnd len="med" type="triangle" w="med"/>
            </a:ln>
          </p:spPr>
          <p:style>
            <a:lnRef idx="0"/>
            <a:fillRef idx="0"/>
            <a:effectRef idx="0"/>
            <a:fontRef idx="minor"/>
          </p:style>
        </p:sp>
        <p:sp>
          <p:nvSpPr>
            <p:cNvPr id="3440" name="CustomShape 9"/>
            <p:cNvSpPr/>
            <p:nvPr/>
          </p:nvSpPr>
          <p:spPr>
            <a:xfrm>
              <a:off x="5181840" y="5029920"/>
              <a:ext cx="221364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200.23.16.0/23</a:t>
              </a:r>
              <a:endParaRPr b="0" lang="en-US" sz="2400" spc="-1" strike="noStrike">
                <a:latin typeface="Arial"/>
              </a:endParaRPr>
            </a:p>
          </p:txBody>
        </p:sp>
        <p:sp>
          <p:nvSpPr>
            <p:cNvPr id="3441" name="Line 10"/>
            <p:cNvSpPr/>
            <p:nvPr/>
          </p:nvSpPr>
          <p:spPr>
            <a:xfrm flipH="1">
              <a:off x="3312360" y="4199760"/>
              <a:ext cx="1438200" cy="360"/>
            </a:xfrm>
            <a:prstGeom prst="line">
              <a:avLst/>
            </a:prstGeom>
            <a:ln w="28575">
              <a:solidFill>
                <a:srgbClr val="000099"/>
              </a:solidFill>
              <a:round/>
              <a:tailEnd len="med" type="triangle" w="med"/>
            </a:ln>
          </p:spPr>
          <p:style>
            <a:lnRef idx="0"/>
            <a:fillRef idx="0"/>
            <a:effectRef idx="0"/>
            <a:fontRef idx="minor"/>
          </p:style>
        </p:sp>
        <p:sp>
          <p:nvSpPr>
            <p:cNvPr id="3442" name="Line 11"/>
            <p:cNvSpPr/>
            <p:nvPr/>
          </p:nvSpPr>
          <p:spPr>
            <a:xfrm flipH="1">
              <a:off x="7571520" y="4210920"/>
              <a:ext cx="648000" cy="360"/>
            </a:xfrm>
            <a:prstGeom prst="line">
              <a:avLst/>
            </a:prstGeom>
            <a:ln w="19050">
              <a:solidFill>
                <a:schemeClr val="tx1"/>
              </a:solidFill>
              <a:round/>
              <a:tailEnd len="med" type="triangle" w="med"/>
            </a:ln>
          </p:spPr>
          <p:style>
            <a:lnRef idx="0"/>
            <a:fillRef idx="0"/>
            <a:effectRef idx="0"/>
            <a:fontRef idx="minor"/>
          </p:style>
        </p:sp>
      </p:grpSp>
      <p:sp>
        <p:nvSpPr>
          <p:cNvPr id="3443" name="CustomShape 1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DEFCE9B-6707-48F0-858F-CD65ADD6AE8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42" dur="indefinite" restart="never" nodeType="tmRoot">
          <p:childTnLst>
            <p:seq>
              <p:cTn id="943" dur="indefinite" nodeType="mainSeq">
                <p:childTnLst>
                  <p:par>
                    <p:cTn id="944" fill="hold">
                      <p:stCondLst>
                        <p:cond delay="indefinite"/>
                      </p:stCondLst>
                      <p:childTnLst>
                        <p:par>
                          <p:cTn id="945" fill="hold">
                            <p:stCondLst>
                              <p:cond delay="0"/>
                            </p:stCondLst>
                            <p:childTnLst>
                              <p:par>
                                <p:cTn id="946" nodeType="clickEffect" fill="hold" presetClass="entr" presetID="9">
                                  <p:stCondLst>
                                    <p:cond delay="0"/>
                                  </p:stCondLst>
                                  <p:childTnLst>
                                    <p:set>
                                      <p:cBhvr>
                                        <p:cTn id="947" dur="1" fill="hold">
                                          <p:stCondLst>
                                            <p:cond delay="0"/>
                                          </p:stCondLst>
                                        </p:cTn>
                                        <p:tgtEl>
                                          <p:spTgt spid="3434"/>
                                        </p:tgtEl>
                                        <p:attrNameLst>
                                          <p:attrName>style.visibility</p:attrName>
                                        </p:attrNameLst>
                                      </p:cBhvr>
                                      <p:to>
                                        <p:strVal val="visible"/>
                                      </p:to>
                                    </p:set>
                                    <p:animEffect filter="dissolve" transition="in">
                                      <p:cBhvr additive="repl">
                                        <p:cTn id="948" dur="500"/>
                                        <p:tgtEl>
                                          <p:spTgt spid="3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4"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latin typeface="Arial"/>
            </a:endParaRPr>
          </a:p>
        </p:txBody>
      </p:sp>
      <p:sp>
        <p:nvSpPr>
          <p:cNvPr id="3445" name="CustomShape 2"/>
          <p:cNvSpPr/>
          <p:nvPr/>
        </p:nvSpPr>
        <p:spPr>
          <a:xfrm>
            <a:off x="910800" y="1504440"/>
            <a:ext cx="11095560" cy="267696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lang="en-US" sz="3200" spc="-1" strike="noStrike">
                <a:solidFill>
                  <a:srgbClr val="000000"/>
                </a:solidFill>
                <a:latin typeface="Calibri"/>
                <a:ea typeface="ＭＳ Ｐゴシック"/>
              </a:rPr>
              <a:t>That’s actually </a:t>
            </a:r>
            <a:r>
              <a:rPr b="0" lang="en-US" sz="3200" spc="-1" strike="noStrike">
                <a:solidFill>
                  <a:srgbClr val="c00000"/>
                </a:solidFill>
                <a:latin typeface="Calibri"/>
                <a:ea typeface="ＭＳ Ｐゴシック"/>
              </a:rPr>
              <a:t>two</a:t>
            </a:r>
            <a:r>
              <a:rPr b="0" lang="en-US" sz="3200" spc="-1" strike="noStrike">
                <a:solidFill>
                  <a:srgbClr val="000000"/>
                </a:solidFill>
                <a:latin typeface="Calibri"/>
                <a:ea typeface="ＭＳ Ｐゴシック"/>
              </a:rPr>
              <a:t> questions:</a:t>
            </a:r>
            <a:endParaRPr b="0" lang="en-US" sz="3200" spc="-1" strike="noStrike">
              <a:latin typeface="Arial"/>
            </a:endParaRPr>
          </a:p>
          <a:p>
            <a:pPr marL="644400" indent="-34524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host</a:t>
            </a:r>
            <a:r>
              <a:rPr b="0" lang="en-US" sz="3000" spc="-1" strike="noStrike">
                <a:solidFill>
                  <a:srgbClr val="000000"/>
                </a:solidFill>
                <a:latin typeface="Calibri"/>
                <a:ea typeface="ＭＳ Ｐゴシック"/>
              </a:rPr>
              <a:t> get IP address within its network (host part of address)?</a:t>
            </a:r>
            <a:endParaRPr b="0" lang="en-US" sz="3000" spc="-1" strike="noStrike">
              <a:latin typeface="Arial"/>
            </a:endParaRPr>
          </a:p>
          <a:p>
            <a:pPr marL="644400" indent="-34524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network</a:t>
            </a:r>
            <a:r>
              <a:rPr b="0" lang="en-US" sz="3000" spc="-1" strike="noStrike">
                <a:solidFill>
                  <a:srgbClr val="000000"/>
                </a:solidFill>
                <a:latin typeface="Calibri"/>
                <a:ea typeface="ＭＳ Ｐゴシック"/>
              </a:rPr>
              <a:t> get IP address for itself (network part of address)</a:t>
            </a:r>
            <a:endParaRPr b="0" lang="en-US" sz="3000" spc="-1" strike="noStrike">
              <a:latin typeface="Arial"/>
            </a:endParaRPr>
          </a:p>
          <a:p>
            <a:pPr marL="349200">
              <a:lnSpc>
                <a:spcPct val="90000"/>
              </a:lnSpc>
              <a:spcBef>
                <a:spcPts val="499"/>
              </a:spcBef>
              <a:tabLst>
                <a:tab algn="l" pos="0"/>
              </a:tabLst>
            </a:pPr>
            <a:endParaRPr b="0" lang="en-US" sz="3000" spc="-1" strike="noStrike">
              <a:latin typeface="Arial"/>
            </a:endParaRPr>
          </a:p>
        </p:txBody>
      </p:sp>
      <p:sp>
        <p:nvSpPr>
          <p:cNvPr id="3446" name="CustomShape 3"/>
          <p:cNvSpPr/>
          <p:nvPr/>
        </p:nvSpPr>
        <p:spPr>
          <a:xfrm>
            <a:off x="1104840" y="4234320"/>
            <a:ext cx="10532520" cy="222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How does </a:t>
            </a:r>
            <a:r>
              <a:rPr b="0" i="1" lang="en-US" sz="3200" spc="-1" strike="noStrike">
                <a:solidFill>
                  <a:srgbClr val="000000"/>
                </a:solidFill>
                <a:latin typeface="Calibri"/>
                <a:ea typeface="ＭＳ Ｐゴシック"/>
              </a:rPr>
              <a:t>host</a:t>
            </a:r>
            <a:r>
              <a:rPr b="0" lang="en-US" sz="3200" spc="-1" strike="noStrike">
                <a:solidFill>
                  <a:srgbClr val="000000"/>
                </a:solidFill>
                <a:latin typeface="Calibri"/>
                <a:ea typeface="ＭＳ Ｐゴシック"/>
              </a:rPr>
              <a:t> get IP address?</a:t>
            </a:r>
            <a:endParaRPr b="0" lang="en-US" sz="3200" spc="-1" strike="noStrike">
              <a:latin typeface="Arial"/>
            </a:endParaRPr>
          </a:p>
          <a:p>
            <a:pPr marL="343080" indent="-342360">
              <a:lnSpc>
                <a:spcPct val="100000"/>
              </a:lnSpc>
              <a:buClr>
                <a:srgbClr val="0000a3"/>
              </a:buClr>
              <a:buFont typeface="Wingdings" charset="2"/>
              <a:buChar char=""/>
              <a:tabLst>
                <a:tab algn="l" pos="0"/>
              </a:tabLst>
            </a:pPr>
            <a:r>
              <a:rPr b="0" lang="en-US" sz="2800" spc="-1" strike="noStrike">
                <a:solidFill>
                  <a:srgbClr val="000000"/>
                </a:solidFill>
                <a:latin typeface="Calibri"/>
                <a:ea typeface="ＭＳ Ｐゴシック"/>
              </a:rPr>
              <a:t>hard-coded by sysadmin in config file (e.g., /etc/rc.config in UNIX)</a:t>
            </a:r>
            <a:endParaRPr b="0" lang="en-US" sz="2800" spc="-1" strike="noStrike">
              <a:latin typeface="Arial"/>
            </a:endParaRPr>
          </a:p>
          <a:p>
            <a:pPr marL="343080" indent="-342360">
              <a:lnSpc>
                <a:spcPct val="100000"/>
              </a:lnSpc>
              <a:buClr>
                <a:srgbClr val="0000a3"/>
              </a:buClr>
              <a:buFont typeface="Wingdings" charset="2"/>
              <a:buChar char=""/>
              <a:tabLst>
                <a:tab algn="l" pos="0"/>
              </a:tabLst>
            </a:pPr>
            <a:r>
              <a:rPr b="0" lang="en-US" sz="2800" spc="-1" strike="noStrike">
                <a:solidFill>
                  <a:srgbClr val="cc0000"/>
                </a:solidFill>
                <a:latin typeface="Calibri"/>
                <a:ea typeface="ＭＳ Ｐゴシック"/>
              </a:rPr>
              <a:t>DHCP:</a:t>
            </a:r>
            <a:r>
              <a:rPr b="0" lang="en-US" sz="2800" spc="-1" strike="noStrike">
                <a:solidFill>
                  <a:srgbClr val="000000"/>
                </a:solidFill>
                <a:latin typeface="Calibri"/>
                <a:ea typeface="ＭＳ Ｐゴシック"/>
              </a:rPr>
              <a:t> </a:t>
            </a:r>
            <a:r>
              <a:rPr b="0" lang="en-US" sz="2800" spc="-1" strike="noStrike">
                <a:solidFill>
                  <a:srgbClr val="cc0000"/>
                </a:solidFill>
                <a:latin typeface="Calibri"/>
                <a:ea typeface="ＭＳ Ｐゴシック"/>
              </a:rPr>
              <a:t>D</a:t>
            </a:r>
            <a:r>
              <a:rPr b="0" lang="en-US" sz="2800" spc="-1" strike="noStrike">
                <a:solidFill>
                  <a:srgbClr val="000000"/>
                </a:solidFill>
                <a:latin typeface="Calibri"/>
                <a:ea typeface="ＭＳ Ｐゴシック"/>
              </a:rPr>
              <a:t>ynamic </a:t>
            </a:r>
            <a:r>
              <a:rPr b="0" lang="en-US" sz="2800" spc="-1" strike="noStrike">
                <a:solidFill>
                  <a:srgbClr val="cc0000"/>
                </a:solidFill>
                <a:latin typeface="Calibri"/>
                <a:ea typeface="ＭＳ Ｐゴシック"/>
              </a:rPr>
              <a:t>H</a:t>
            </a:r>
            <a:r>
              <a:rPr b="0" lang="en-US" sz="2800" spc="-1" strike="noStrike">
                <a:solidFill>
                  <a:srgbClr val="000000"/>
                </a:solidFill>
                <a:latin typeface="Calibri"/>
                <a:ea typeface="ＭＳ Ｐゴシック"/>
              </a:rPr>
              <a:t>ost </a:t>
            </a:r>
            <a:r>
              <a:rPr b="0" lang="en-US" sz="2800" spc="-1" strike="noStrike">
                <a:solidFill>
                  <a:srgbClr val="cc0000"/>
                </a:solidFill>
                <a:latin typeface="Calibri"/>
                <a:ea typeface="ＭＳ Ｐゴシック"/>
              </a:rPr>
              <a:t>C</a:t>
            </a:r>
            <a:r>
              <a:rPr b="0" lang="en-US" sz="2800" spc="-1" strike="noStrike">
                <a:solidFill>
                  <a:srgbClr val="000000"/>
                </a:solidFill>
                <a:latin typeface="Calibri"/>
                <a:ea typeface="ＭＳ Ｐゴシック"/>
              </a:rPr>
              <a:t>onfiguration </a:t>
            </a:r>
            <a:r>
              <a:rPr b="0" lang="en-US" sz="2800" spc="-1" strike="noStrike">
                <a:solidFill>
                  <a:srgbClr val="cc0000"/>
                </a:solidFill>
                <a:latin typeface="Calibri"/>
                <a:ea typeface="ＭＳ Ｐゴシック"/>
              </a:rPr>
              <a:t>P</a:t>
            </a:r>
            <a:r>
              <a:rPr b="0" lang="en-US" sz="2800" spc="-1" strike="noStrike">
                <a:solidFill>
                  <a:srgbClr val="000000"/>
                </a:solidFill>
                <a:latin typeface="Calibri"/>
                <a:ea typeface="ＭＳ Ｐゴシック"/>
              </a:rPr>
              <a:t>rotocol: dynamically get address from as server</a:t>
            </a:r>
            <a:endParaRPr b="0" lang="en-US" sz="2800" spc="-1" strike="noStrike">
              <a:latin typeface="Arial"/>
            </a:endParaRPr>
          </a:p>
          <a:p>
            <a:pPr lvl="1" marL="800280" indent="-342360">
              <a:lnSpc>
                <a:spcPct val="100000"/>
              </a:lnSpc>
              <a:buClr>
                <a:srgbClr val="000000"/>
              </a:buClr>
              <a:buFont typeface="Arial"/>
              <a:buChar char="•"/>
              <a:tabLst>
                <a:tab algn="l" pos="0"/>
              </a:tabLst>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plug-and-play”</a:t>
            </a:r>
            <a:endParaRPr b="0" lang="en-US" sz="2400" spc="-1" strike="noStrike">
              <a:latin typeface="Arial"/>
            </a:endParaRPr>
          </a:p>
        </p:txBody>
      </p:sp>
      <p:sp>
        <p:nvSpPr>
          <p:cNvPr id="3447"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A248EBE5-2139-4B19-9262-2E042AAB56F2}" type="slidenum">
              <a:rPr b="0" lang="en-US" sz="1100" spc="-1" strike="noStrike">
                <a:solidFill>
                  <a:srgbClr val="404040"/>
                </a:solidFill>
                <a:latin typeface="Calibri"/>
              </a:rPr>
              <a:t>53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49" dur="indefinite" restart="never" nodeType="tmRoot">
          <p:childTnLst>
            <p:seq>
              <p:cTn id="950" dur="indefinite" nodeType="mainSeq">
                <p:childTnLst>
                  <p:par>
                    <p:cTn id="951" fill="hold">
                      <p:stCondLst>
                        <p:cond delay="indefinite"/>
                      </p:stCondLst>
                      <p:childTnLst>
                        <p:par>
                          <p:cTn id="952" fill="hold">
                            <p:stCondLst>
                              <p:cond delay="0"/>
                            </p:stCondLst>
                            <p:childTnLst>
                              <p:par>
                                <p:cTn id="953" nodeType="clickEffect" fill="hold" presetClass="entr" presetID="9">
                                  <p:stCondLst>
                                    <p:cond delay="0"/>
                                  </p:stCondLst>
                                  <p:childTnLst>
                                    <p:set>
                                      <p:cBhvr>
                                        <p:cTn id="954" dur="1" fill="hold">
                                          <p:stCondLst>
                                            <p:cond delay="0"/>
                                          </p:stCondLst>
                                        </p:cTn>
                                        <p:tgtEl>
                                          <p:spTgt spid="3446"/>
                                        </p:tgtEl>
                                        <p:attrNameLst>
                                          <p:attrName>style.visibility</p:attrName>
                                        </p:attrNameLst>
                                      </p:cBhvr>
                                      <p:to>
                                        <p:strVal val="visible"/>
                                      </p:to>
                                    </p:set>
                                    <p:animEffect filter="dissolve" transition="in">
                                      <p:cBhvr additive="repl">
                                        <p:cTn id="955" dur="500"/>
                                        <p:tgtEl>
                                          <p:spTgt spid="3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8"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Dynamic Host Configuration Protocol</a:t>
            </a:r>
            <a:endParaRPr b="0" lang="en-US" sz="4400" spc="-1" strike="noStrike">
              <a:latin typeface="Arial"/>
            </a:endParaRPr>
          </a:p>
        </p:txBody>
      </p:sp>
      <p:sp>
        <p:nvSpPr>
          <p:cNvPr id="3449" name="CustomShape 2"/>
          <p:cNvSpPr/>
          <p:nvPr/>
        </p:nvSpPr>
        <p:spPr>
          <a:xfrm>
            <a:off x="896040" y="1369800"/>
            <a:ext cx="11095560" cy="2317320"/>
          </a:xfrm>
          <a:prstGeom prst="rect">
            <a:avLst/>
          </a:prstGeom>
          <a:noFill/>
          <a:ln w="0">
            <a:noFill/>
          </a:ln>
        </p:spPr>
        <p:style>
          <a:lnRef idx="0"/>
          <a:fillRef idx="0"/>
          <a:effectRef idx="0"/>
          <a:fontRef idx="minor"/>
        </p:style>
        <p:txBody>
          <a:bodyPr lIns="90000" rIns="90000" tIns="45000" bIns="45000">
            <a:normAutofit fontScale="91000"/>
          </a:bodyPr>
          <a:p>
            <a:pPr marL="352440" indent="-221400">
              <a:lnSpc>
                <a:spcPct val="90000"/>
              </a:lnSpc>
              <a:spcBef>
                <a:spcPts val="1001"/>
              </a:spcBef>
              <a:tabLst>
                <a:tab algn="l" pos="0"/>
              </a:tabLst>
            </a:pPr>
            <a:r>
              <a:rPr b="0" lang="en-US" sz="3200" spc="-1" strike="noStrike">
                <a:solidFill>
                  <a:srgbClr val="cc0000"/>
                </a:solidFill>
                <a:latin typeface="Calibri"/>
                <a:ea typeface="ＭＳ Ｐゴシック"/>
              </a:rPr>
              <a:t>goal:</a:t>
            </a:r>
            <a:r>
              <a:rPr b="0" lang="en-US" sz="2800" spc="-1" strike="noStrike">
                <a:solidFill>
                  <a:srgbClr val="000000"/>
                </a:solidFill>
                <a:latin typeface="Calibri"/>
                <a:ea typeface="ＭＳ Ｐゴシック"/>
              </a:rPr>
              <a:t> host </a:t>
            </a:r>
            <a:r>
              <a:rPr b="0" i="1" lang="en-US" sz="2800" spc="-1" strike="noStrike">
                <a:solidFill>
                  <a:srgbClr val="000000"/>
                </a:solidFill>
                <a:latin typeface="Calibri"/>
                <a:ea typeface="ＭＳ Ｐゴシック"/>
              </a:rPr>
              <a:t>dynamically </a:t>
            </a:r>
            <a:r>
              <a:rPr b="0" lang="en-US" sz="2800" spc="-1" strike="noStrike">
                <a:solidFill>
                  <a:srgbClr val="000000"/>
                </a:solidFill>
                <a:latin typeface="Calibri"/>
                <a:ea typeface="ＭＳ Ｐゴシック"/>
              </a:rPr>
              <a:t>obtains IP address from network server when it “joins” network</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can renew its lease on address in use</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allows reuse of addresses (only hold address while connected/on)</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support for mobile users who join/leave network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0" name="CustomShape 3"/>
          <p:cNvSpPr/>
          <p:nvPr/>
        </p:nvSpPr>
        <p:spPr>
          <a:xfrm>
            <a:off x="869400" y="3920400"/>
            <a:ext cx="11095560" cy="2344680"/>
          </a:xfrm>
          <a:prstGeom prst="rect">
            <a:avLst/>
          </a:prstGeom>
          <a:noFill/>
          <a:ln w="0">
            <a:noFill/>
          </a:ln>
        </p:spPr>
        <p:style>
          <a:lnRef idx="0"/>
          <a:fillRef idx="0"/>
          <a:effectRef idx="0"/>
          <a:fontRef idx="minor"/>
        </p:style>
        <p:txBody>
          <a:bodyPr lIns="90000" rIns="90000" tIns="45000" bIns="45000">
            <a:normAutofit/>
          </a:bodyPr>
          <a:p>
            <a:pPr marL="120600">
              <a:lnSpc>
                <a:spcPct val="90000"/>
              </a:lnSpc>
              <a:spcBef>
                <a:spcPts val="1001"/>
              </a:spcBef>
              <a:tabLst>
                <a:tab algn="l" pos="0"/>
              </a:tabLst>
            </a:pPr>
            <a:r>
              <a:rPr b="0" lang="en-US" sz="3200" spc="-1" strike="noStrike">
                <a:solidFill>
                  <a:srgbClr val="0000a3"/>
                </a:solidFill>
                <a:latin typeface="Calibri"/>
                <a:ea typeface="ＭＳ Ｐゴシック"/>
              </a:rPr>
              <a:t>DHCP overview:</a:t>
            </a:r>
            <a:endParaRPr b="0" lang="en-US" sz="32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broadcasts </a:t>
            </a:r>
            <a:r>
              <a:rPr b="0" lang="en-US" sz="2800" spc="-1" strike="noStrike">
                <a:solidFill>
                  <a:srgbClr val="cc0000"/>
                </a:solidFill>
                <a:latin typeface="Calibri"/>
                <a:ea typeface="ＭＳ Ｐゴシック"/>
              </a:rPr>
              <a:t>DHCP discover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responds with </a:t>
            </a:r>
            <a:r>
              <a:rPr b="0" lang="en-US" sz="2800" spc="-1" strike="noStrike">
                <a:solidFill>
                  <a:srgbClr val="cc0000"/>
                </a:solidFill>
                <a:latin typeface="Calibri"/>
                <a:ea typeface="ＭＳ Ｐゴシック"/>
              </a:rPr>
              <a:t>DHCP offer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requests IP address: </a:t>
            </a:r>
            <a:r>
              <a:rPr b="0" lang="en-US" sz="2800" spc="-1" strike="noStrike">
                <a:solidFill>
                  <a:srgbClr val="cc0000"/>
                </a:solidFill>
                <a:latin typeface="Calibri"/>
                <a:ea typeface="ＭＳ Ｐゴシック"/>
              </a:rPr>
              <a:t>DHCP request </a:t>
            </a:r>
            <a:r>
              <a:rPr b="0" lang="en-US" sz="2800" spc="-1" strike="noStrike">
                <a:solidFill>
                  <a:srgbClr val="000000"/>
                </a:solidFill>
                <a:latin typeface="Calibri"/>
                <a:ea typeface="ＭＳ Ｐゴシック"/>
              </a:rPr>
              <a:t>msg</a:t>
            </a:r>
            <a:endParaRPr b="0" lang="en-US" sz="2800" spc="-1" strike="noStrike">
              <a:latin typeface="Arial"/>
            </a:endParaRPr>
          </a:p>
          <a:p>
            <a:pPr lvl="1" marL="695160" indent="-2311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sends address: </a:t>
            </a:r>
            <a:r>
              <a:rPr b="0" lang="en-US" sz="2800" spc="-1" strike="noStrike">
                <a:solidFill>
                  <a:srgbClr val="cc0000"/>
                </a:solidFill>
                <a:latin typeface="Calibri"/>
                <a:ea typeface="ＭＳ Ｐゴシック"/>
              </a:rPr>
              <a:t>DHCP ack</a:t>
            </a:r>
            <a:r>
              <a:rPr b="0" lang="en-US" sz="2800" spc="-1" strike="noStrike">
                <a:solidFill>
                  <a:srgbClr val="000000"/>
                </a:solidFill>
                <a:latin typeface="Calibri"/>
                <a:ea typeface="ＭＳ Ｐゴシック"/>
              </a:rPr>
              <a:t> msg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1"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EE1BAAF-6CC6-420E-9232-40FB5917EB15}" type="slidenum">
              <a:rPr b="0" lang="en-US" sz="1100" spc="-1" strike="noStrike">
                <a:solidFill>
                  <a:srgbClr val="404040"/>
                </a:solidFill>
                <a:latin typeface="Calibri"/>
              </a:rPr>
              <a:t>54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56" dur="indefinite" restart="never" nodeType="tmRoot">
          <p:childTnLst>
            <p:seq>
              <p:cTn id="957" dur="indefinite" nodeType="mainSeq">
                <p:childTnLst>
                  <p:par>
                    <p:cTn id="958" fill="hold">
                      <p:stCondLst>
                        <p:cond delay="indefinite"/>
                      </p:stCondLst>
                      <p:childTnLst>
                        <p:par>
                          <p:cTn id="959" fill="hold">
                            <p:stCondLst>
                              <p:cond delay="0"/>
                            </p:stCondLst>
                            <p:childTnLst>
                              <p:par>
                                <p:cTn id="960" nodeType="clickEffect" fill="hold" presetClass="entr" presetID="9">
                                  <p:stCondLst>
                                    <p:cond delay="0"/>
                                  </p:stCondLst>
                                  <p:childTnLst>
                                    <p:set>
                                      <p:cBhvr>
                                        <p:cTn id="961" dur="1" fill="hold">
                                          <p:stCondLst>
                                            <p:cond delay="0"/>
                                          </p:stCondLst>
                                        </p:cTn>
                                        <p:tgtEl>
                                          <p:spTgt spid="3450"/>
                                        </p:tgtEl>
                                        <p:attrNameLst>
                                          <p:attrName>style.visibility</p:attrName>
                                        </p:attrNameLst>
                                      </p:cBhvr>
                                      <p:to>
                                        <p:strVal val="visible"/>
                                      </p:to>
                                    </p:set>
                                    <p:animEffect filter="dissolve" transition="in">
                                      <p:cBhvr additive="repl">
                                        <p:cTn id="962" dur="500"/>
                                        <p:tgtEl>
                                          <p:spTgt spid="3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2"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client-server scenario</a:t>
            </a:r>
            <a:endParaRPr b="0" lang="en-US" sz="4400" spc="-1" strike="noStrike">
              <a:latin typeface="Arial"/>
            </a:endParaRPr>
          </a:p>
        </p:txBody>
      </p:sp>
      <p:sp>
        <p:nvSpPr>
          <p:cNvPr id="3453" name="CustomShape 2"/>
          <p:cNvSpPr/>
          <p:nvPr/>
        </p:nvSpPr>
        <p:spPr>
          <a:xfrm rot="16200000">
            <a:off x="3939480" y="418644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4" name="CustomShape 3"/>
          <p:cNvSpPr/>
          <p:nvPr/>
        </p:nvSpPr>
        <p:spPr>
          <a:xfrm rot="10800000">
            <a:off x="4938120" y="2859480"/>
            <a:ext cx="845280" cy="159300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5" name="CustomShape 4"/>
          <p:cNvSpPr/>
          <p:nvPr/>
        </p:nvSpPr>
        <p:spPr>
          <a:xfrm>
            <a:off x="2902320" y="2441880"/>
            <a:ext cx="1037520" cy="192636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456" name="CustomShape 5"/>
          <p:cNvSpPr/>
          <p:nvPr/>
        </p:nvSpPr>
        <p:spPr>
          <a:xfrm>
            <a:off x="2286360" y="227196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223.1.1.1</a:t>
            </a:r>
            <a:endParaRPr b="0" lang="en-US" sz="1400" spc="-1" strike="noStrike">
              <a:latin typeface="Arial"/>
            </a:endParaRPr>
          </a:p>
        </p:txBody>
      </p:sp>
      <p:grpSp>
        <p:nvGrpSpPr>
          <p:cNvPr id="3457" name="Group 6"/>
          <p:cNvGrpSpPr/>
          <p:nvPr/>
        </p:nvGrpSpPr>
        <p:grpSpPr>
          <a:xfrm>
            <a:off x="1462680" y="3097440"/>
            <a:ext cx="1008720" cy="393120"/>
            <a:chOff x="1462680" y="3097440"/>
            <a:chExt cx="1008720" cy="393120"/>
          </a:xfrm>
        </p:grpSpPr>
        <p:sp>
          <p:nvSpPr>
            <p:cNvPr id="3458" name="CustomShape 7"/>
            <p:cNvSpPr/>
            <p:nvPr/>
          </p:nvSpPr>
          <p:spPr>
            <a:xfrm>
              <a:off x="1638720" y="3310200"/>
              <a:ext cx="832680" cy="180360"/>
            </a:xfrm>
            <a:prstGeom prst="rect">
              <a:avLst/>
            </a:prstGeom>
            <a:solidFill>
              <a:srgbClr val="ffffff"/>
            </a:solidFill>
            <a:ln w="0">
              <a:noFill/>
            </a:ln>
          </p:spPr>
          <p:style>
            <a:lnRef idx="0"/>
            <a:fillRef idx="0"/>
            <a:effectRef idx="0"/>
            <a:fontRef idx="minor"/>
          </p:style>
        </p:sp>
        <p:sp>
          <p:nvSpPr>
            <p:cNvPr id="3459" name="CustomShape 8"/>
            <p:cNvSpPr/>
            <p:nvPr/>
          </p:nvSpPr>
          <p:spPr>
            <a:xfrm>
              <a:off x="1462680" y="309744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223.1.1.2</a:t>
              </a:r>
              <a:endParaRPr b="0" lang="en-US" sz="1400" spc="-1" strike="noStrike">
                <a:latin typeface="Arial"/>
              </a:endParaRPr>
            </a:p>
          </p:txBody>
        </p:sp>
      </p:grpSp>
      <p:sp>
        <p:nvSpPr>
          <p:cNvPr id="3460" name="CustomShape 9"/>
          <p:cNvSpPr/>
          <p:nvPr/>
        </p:nvSpPr>
        <p:spPr>
          <a:xfrm>
            <a:off x="2391120" y="422784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223.1.1.3</a:t>
            </a:r>
            <a:endParaRPr b="0" lang="en-US" sz="1400" spc="-1" strike="noStrike">
              <a:latin typeface="Arial"/>
            </a:endParaRPr>
          </a:p>
        </p:txBody>
      </p:sp>
      <p:sp>
        <p:nvSpPr>
          <p:cNvPr id="3461" name="CustomShape 10"/>
          <p:cNvSpPr/>
          <p:nvPr/>
        </p:nvSpPr>
        <p:spPr>
          <a:xfrm>
            <a:off x="3210840" y="344520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223.1.1.4</a:t>
            </a:r>
            <a:endParaRPr b="0" lang="en-US" sz="1400" spc="-1" strike="noStrike">
              <a:latin typeface="Arial"/>
            </a:endParaRPr>
          </a:p>
        </p:txBody>
      </p:sp>
      <p:sp>
        <p:nvSpPr>
          <p:cNvPr id="3462" name="CustomShape 11"/>
          <p:cNvSpPr/>
          <p:nvPr/>
        </p:nvSpPr>
        <p:spPr>
          <a:xfrm>
            <a:off x="4573800" y="341640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223.1.2.9</a:t>
            </a:r>
            <a:endParaRPr b="0" lang="en-US" sz="1400" spc="-1" strike="noStrike">
              <a:latin typeface="Arial"/>
            </a:endParaRPr>
          </a:p>
        </p:txBody>
      </p:sp>
      <p:sp>
        <p:nvSpPr>
          <p:cNvPr id="3463" name="CustomShape 12"/>
          <p:cNvSpPr/>
          <p:nvPr/>
        </p:nvSpPr>
        <p:spPr>
          <a:xfrm>
            <a:off x="5577840" y="444924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223.1.2.2</a:t>
            </a:r>
            <a:endParaRPr b="0" lang="en-US" sz="1400" spc="-1" strike="noStrike">
              <a:latin typeface="Arial"/>
            </a:endParaRPr>
          </a:p>
        </p:txBody>
      </p:sp>
      <p:sp>
        <p:nvSpPr>
          <p:cNvPr id="3464" name="CustomShape 13"/>
          <p:cNvSpPr/>
          <p:nvPr/>
        </p:nvSpPr>
        <p:spPr>
          <a:xfrm>
            <a:off x="5702400" y="240804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223.1.2.1</a:t>
            </a:r>
            <a:endParaRPr b="0" lang="en-US" sz="1400" spc="-1" strike="noStrike">
              <a:latin typeface="Arial"/>
            </a:endParaRPr>
          </a:p>
        </p:txBody>
      </p:sp>
      <p:sp>
        <p:nvSpPr>
          <p:cNvPr id="3465" name="Line 14"/>
          <p:cNvSpPr/>
          <p:nvPr/>
        </p:nvSpPr>
        <p:spPr>
          <a:xfrm>
            <a:off x="4353120" y="3873960"/>
            <a:ext cx="360" cy="879120"/>
          </a:xfrm>
          <a:prstGeom prst="line">
            <a:avLst/>
          </a:prstGeom>
          <a:ln w="19050">
            <a:solidFill>
              <a:srgbClr val="000000"/>
            </a:solidFill>
            <a:round/>
          </a:ln>
        </p:spPr>
        <p:style>
          <a:lnRef idx="0"/>
          <a:fillRef idx="0"/>
          <a:effectRef idx="0"/>
          <a:fontRef idx="minor"/>
        </p:style>
      </p:sp>
      <p:sp>
        <p:nvSpPr>
          <p:cNvPr id="3466" name="CustomShape 15"/>
          <p:cNvSpPr/>
          <p:nvPr/>
        </p:nvSpPr>
        <p:spPr>
          <a:xfrm>
            <a:off x="4967640" y="537408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a:t>
            </a:r>
            <a:endParaRPr b="0" lang="en-US" sz="1400" spc="-1" strike="noStrike">
              <a:latin typeface="Arial"/>
            </a:endParaRPr>
          </a:p>
        </p:txBody>
      </p:sp>
      <p:sp>
        <p:nvSpPr>
          <p:cNvPr id="3467" name="CustomShape 16"/>
          <p:cNvSpPr/>
          <p:nvPr/>
        </p:nvSpPr>
        <p:spPr>
          <a:xfrm>
            <a:off x="3902400" y="5359680"/>
            <a:ext cx="925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223.1.3.1</a:t>
            </a:r>
            <a:endParaRPr b="0" lang="en-US" sz="1400" spc="-1" strike="noStrike">
              <a:latin typeface="Arial"/>
            </a:endParaRPr>
          </a:p>
        </p:txBody>
      </p:sp>
      <p:grpSp>
        <p:nvGrpSpPr>
          <p:cNvPr id="3468" name="Group 17"/>
          <p:cNvGrpSpPr/>
          <p:nvPr/>
        </p:nvGrpSpPr>
        <p:grpSpPr>
          <a:xfrm>
            <a:off x="3880080" y="4135680"/>
            <a:ext cx="1024920" cy="303120"/>
            <a:chOff x="3880080" y="4135680"/>
            <a:chExt cx="1024920" cy="303120"/>
          </a:xfrm>
        </p:grpSpPr>
        <p:sp>
          <p:nvSpPr>
            <p:cNvPr id="3469" name="CustomShape 18"/>
            <p:cNvSpPr/>
            <p:nvPr/>
          </p:nvSpPr>
          <p:spPr>
            <a:xfrm>
              <a:off x="3937320" y="4178520"/>
              <a:ext cx="847080" cy="180360"/>
            </a:xfrm>
            <a:prstGeom prst="rect">
              <a:avLst/>
            </a:prstGeom>
            <a:solidFill>
              <a:srgbClr val="ffffff"/>
            </a:solidFill>
            <a:ln w="0">
              <a:noFill/>
            </a:ln>
          </p:spPr>
          <p:style>
            <a:lnRef idx="0"/>
            <a:fillRef idx="0"/>
            <a:effectRef idx="0"/>
            <a:fontRef idx="minor"/>
          </p:style>
        </p:sp>
        <p:sp>
          <p:nvSpPr>
            <p:cNvPr id="3470" name="CustomShape 19"/>
            <p:cNvSpPr/>
            <p:nvPr/>
          </p:nvSpPr>
          <p:spPr>
            <a:xfrm>
              <a:off x="3880080" y="4135680"/>
              <a:ext cx="1024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223.1.3.27</a:t>
              </a:r>
              <a:endParaRPr b="0" lang="en-US" sz="1400" spc="-1" strike="noStrike">
                <a:latin typeface="Arial"/>
              </a:endParaRPr>
            </a:p>
          </p:txBody>
        </p:sp>
      </p:grpSp>
      <p:grpSp>
        <p:nvGrpSpPr>
          <p:cNvPr id="3471" name="Group 20"/>
          <p:cNvGrpSpPr/>
          <p:nvPr/>
        </p:nvGrpSpPr>
        <p:grpSpPr>
          <a:xfrm>
            <a:off x="2110680" y="2518200"/>
            <a:ext cx="640800" cy="558000"/>
            <a:chOff x="2110680" y="2518200"/>
            <a:chExt cx="640800" cy="558000"/>
          </a:xfrm>
        </p:grpSpPr>
        <p:pic>
          <p:nvPicPr>
            <p:cNvPr id="3472" name="Picture 74" descr="desktop_computer_stylized_medium"/>
            <p:cNvPicPr/>
            <p:nvPr/>
          </p:nvPicPr>
          <p:blipFill>
            <a:blip r:embed="rId1"/>
            <a:stretch/>
          </p:blipFill>
          <p:spPr>
            <a:xfrm flipH="1">
              <a:off x="2110680" y="2518200"/>
              <a:ext cx="640800" cy="558000"/>
            </a:xfrm>
            <a:prstGeom prst="rect">
              <a:avLst/>
            </a:prstGeom>
            <a:ln w="0">
              <a:noFill/>
            </a:ln>
          </p:spPr>
        </p:pic>
        <p:sp>
          <p:nvSpPr>
            <p:cNvPr id="3473" name="CustomShape 21"/>
            <p:cNvSpPr/>
            <p:nvPr/>
          </p:nvSpPr>
          <p:spPr>
            <a:xfrm flipH="1">
              <a:off x="2382480" y="25718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74" name="Group 22"/>
          <p:cNvGrpSpPr/>
          <p:nvPr/>
        </p:nvGrpSpPr>
        <p:grpSpPr>
          <a:xfrm>
            <a:off x="2106000" y="3116520"/>
            <a:ext cx="640800" cy="558000"/>
            <a:chOff x="2106000" y="3116520"/>
            <a:chExt cx="640800" cy="558000"/>
          </a:xfrm>
        </p:grpSpPr>
        <p:pic>
          <p:nvPicPr>
            <p:cNvPr id="3475" name="Picture 81" descr="desktop_computer_stylized_medium"/>
            <p:cNvPicPr/>
            <p:nvPr/>
          </p:nvPicPr>
          <p:blipFill>
            <a:blip r:embed="rId2"/>
            <a:stretch/>
          </p:blipFill>
          <p:spPr>
            <a:xfrm flipH="1">
              <a:off x="2106000" y="3116520"/>
              <a:ext cx="640800" cy="558000"/>
            </a:xfrm>
            <a:prstGeom prst="rect">
              <a:avLst/>
            </a:prstGeom>
            <a:ln w="0">
              <a:noFill/>
            </a:ln>
          </p:spPr>
        </p:pic>
        <p:sp>
          <p:nvSpPr>
            <p:cNvPr id="3476" name="CustomShape 23"/>
            <p:cNvSpPr/>
            <p:nvPr/>
          </p:nvSpPr>
          <p:spPr>
            <a:xfrm flipH="1">
              <a:off x="2377800" y="31701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77" name="Group 24"/>
          <p:cNvGrpSpPr/>
          <p:nvPr/>
        </p:nvGrpSpPr>
        <p:grpSpPr>
          <a:xfrm>
            <a:off x="2134440" y="3726360"/>
            <a:ext cx="640800" cy="558000"/>
            <a:chOff x="2134440" y="3726360"/>
            <a:chExt cx="640800" cy="558000"/>
          </a:xfrm>
        </p:grpSpPr>
        <p:pic>
          <p:nvPicPr>
            <p:cNvPr id="3478" name="Picture 84" descr="desktop_computer_stylized_medium"/>
            <p:cNvPicPr/>
            <p:nvPr/>
          </p:nvPicPr>
          <p:blipFill>
            <a:blip r:embed="rId3"/>
            <a:stretch/>
          </p:blipFill>
          <p:spPr>
            <a:xfrm flipH="1">
              <a:off x="2134440" y="3726360"/>
              <a:ext cx="640800" cy="558000"/>
            </a:xfrm>
            <a:prstGeom prst="rect">
              <a:avLst/>
            </a:prstGeom>
            <a:ln w="0">
              <a:noFill/>
            </a:ln>
          </p:spPr>
        </p:pic>
        <p:sp>
          <p:nvSpPr>
            <p:cNvPr id="3479" name="CustomShape 25"/>
            <p:cNvSpPr/>
            <p:nvPr/>
          </p:nvSpPr>
          <p:spPr>
            <a:xfrm flipH="1">
              <a:off x="2406240" y="37796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0" name="Group 26"/>
          <p:cNvGrpSpPr/>
          <p:nvPr/>
        </p:nvGrpSpPr>
        <p:grpSpPr>
          <a:xfrm>
            <a:off x="5793120" y="2675160"/>
            <a:ext cx="640800" cy="558000"/>
            <a:chOff x="5793120" y="2675160"/>
            <a:chExt cx="640800" cy="558000"/>
          </a:xfrm>
        </p:grpSpPr>
        <p:pic>
          <p:nvPicPr>
            <p:cNvPr id="3481" name="Picture 88" descr="desktop_computer_stylized_medium"/>
            <p:cNvPicPr/>
            <p:nvPr/>
          </p:nvPicPr>
          <p:blipFill>
            <a:blip r:embed="rId4"/>
            <a:stretch/>
          </p:blipFill>
          <p:spPr>
            <a:xfrm>
              <a:off x="5793120" y="2675160"/>
              <a:ext cx="640800" cy="558000"/>
            </a:xfrm>
            <a:prstGeom prst="rect">
              <a:avLst/>
            </a:prstGeom>
            <a:ln w="0">
              <a:noFill/>
            </a:ln>
          </p:spPr>
        </p:pic>
        <p:sp>
          <p:nvSpPr>
            <p:cNvPr id="3482" name="CustomShape 27"/>
            <p:cNvSpPr/>
            <p:nvPr/>
          </p:nvSpPr>
          <p:spPr>
            <a:xfrm>
              <a:off x="5849280" y="27288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3" name="Group 28"/>
          <p:cNvGrpSpPr/>
          <p:nvPr/>
        </p:nvGrpSpPr>
        <p:grpSpPr>
          <a:xfrm>
            <a:off x="5807160" y="3954960"/>
            <a:ext cx="640800" cy="558000"/>
            <a:chOff x="5807160" y="3954960"/>
            <a:chExt cx="640800" cy="558000"/>
          </a:xfrm>
        </p:grpSpPr>
        <p:pic>
          <p:nvPicPr>
            <p:cNvPr id="3484" name="Picture 91" descr="desktop_computer_stylized_medium"/>
            <p:cNvPicPr/>
            <p:nvPr/>
          </p:nvPicPr>
          <p:blipFill>
            <a:blip r:embed="rId5"/>
            <a:stretch/>
          </p:blipFill>
          <p:spPr>
            <a:xfrm>
              <a:off x="5807160" y="3954960"/>
              <a:ext cx="640800" cy="558000"/>
            </a:xfrm>
            <a:prstGeom prst="rect">
              <a:avLst/>
            </a:prstGeom>
            <a:ln w="0">
              <a:noFill/>
            </a:ln>
          </p:spPr>
        </p:pic>
        <p:sp>
          <p:nvSpPr>
            <p:cNvPr id="3485" name="CustomShape 29"/>
            <p:cNvSpPr/>
            <p:nvPr/>
          </p:nvSpPr>
          <p:spPr>
            <a:xfrm>
              <a:off x="5863680" y="40082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6" name="Group 30"/>
          <p:cNvGrpSpPr/>
          <p:nvPr/>
        </p:nvGrpSpPr>
        <p:grpSpPr>
          <a:xfrm>
            <a:off x="5193000" y="4884840"/>
            <a:ext cx="640800" cy="558000"/>
            <a:chOff x="5193000" y="4884840"/>
            <a:chExt cx="640800" cy="558000"/>
          </a:xfrm>
        </p:grpSpPr>
        <p:pic>
          <p:nvPicPr>
            <p:cNvPr id="3487" name="Picture 94" descr="desktop_computer_stylized_medium"/>
            <p:cNvPicPr/>
            <p:nvPr/>
          </p:nvPicPr>
          <p:blipFill>
            <a:blip r:embed="rId6"/>
            <a:stretch/>
          </p:blipFill>
          <p:spPr>
            <a:xfrm>
              <a:off x="5193000" y="4884840"/>
              <a:ext cx="640800" cy="558000"/>
            </a:xfrm>
            <a:prstGeom prst="rect">
              <a:avLst/>
            </a:prstGeom>
            <a:ln w="0">
              <a:noFill/>
            </a:ln>
          </p:spPr>
        </p:pic>
        <p:sp>
          <p:nvSpPr>
            <p:cNvPr id="3488" name="CustomShape 31"/>
            <p:cNvSpPr/>
            <p:nvPr/>
          </p:nvSpPr>
          <p:spPr>
            <a:xfrm>
              <a:off x="5249160" y="493848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9" name="Group 32"/>
          <p:cNvGrpSpPr/>
          <p:nvPr/>
        </p:nvGrpSpPr>
        <p:grpSpPr>
          <a:xfrm>
            <a:off x="3683880" y="5545800"/>
            <a:ext cx="640800" cy="558000"/>
            <a:chOff x="3683880" y="5545800"/>
            <a:chExt cx="640800" cy="558000"/>
          </a:xfrm>
        </p:grpSpPr>
        <p:pic>
          <p:nvPicPr>
            <p:cNvPr id="3490" name="Picture 97" descr="desktop_computer_stylized_medium"/>
            <p:cNvPicPr/>
            <p:nvPr/>
          </p:nvPicPr>
          <p:blipFill>
            <a:blip r:embed="rId7"/>
            <a:stretch/>
          </p:blipFill>
          <p:spPr>
            <a:xfrm>
              <a:off x="3683880" y="5545800"/>
              <a:ext cx="640800" cy="558000"/>
            </a:xfrm>
            <a:prstGeom prst="rect">
              <a:avLst/>
            </a:prstGeom>
            <a:ln w="0">
              <a:noFill/>
            </a:ln>
          </p:spPr>
        </p:pic>
        <p:sp>
          <p:nvSpPr>
            <p:cNvPr id="3491" name="CustomShape 33"/>
            <p:cNvSpPr/>
            <p:nvPr/>
          </p:nvSpPr>
          <p:spPr>
            <a:xfrm>
              <a:off x="3740040" y="559944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492" name="Line 34"/>
          <p:cNvSpPr/>
          <p:nvPr/>
        </p:nvSpPr>
        <p:spPr>
          <a:xfrm>
            <a:off x="2690640" y="292500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3" name="Line 35"/>
          <p:cNvSpPr/>
          <p:nvPr/>
        </p:nvSpPr>
        <p:spPr>
          <a:xfrm>
            <a:off x="2692080" y="35240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4" name="Line 36"/>
          <p:cNvSpPr/>
          <p:nvPr/>
        </p:nvSpPr>
        <p:spPr>
          <a:xfrm>
            <a:off x="2698920" y="413712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5" name="Line 37"/>
          <p:cNvSpPr/>
          <p:nvPr/>
        </p:nvSpPr>
        <p:spPr>
          <a:xfrm>
            <a:off x="5622840" y="3081600"/>
            <a:ext cx="261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6" name="Line 38"/>
          <p:cNvSpPr/>
          <p:nvPr/>
        </p:nvSpPr>
        <p:spPr>
          <a:xfrm>
            <a:off x="5624280" y="43606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7" name="Line 39"/>
          <p:cNvSpPr/>
          <p:nvPr/>
        </p:nvSpPr>
        <p:spPr>
          <a:xfrm>
            <a:off x="3882960" y="5341680"/>
            <a:ext cx="360" cy="2325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8" name="Line 40"/>
          <p:cNvSpPr/>
          <p:nvPr/>
        </p:nvSpPr>
        <p:spPr>
          <a:xfrm>
            <a:off x="4910760" y="5304600"/>
            <a:ext cx="380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9" name="Line 41"/>
          <p:cNvSpPr/>
          <p:nvPr/>
        </p:nvSpPr>
        <p:spPr>
          <a:xfrm>
            <a:off x="3357720" y="3717720"/>
            <a:ext cx="794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0" name="Line 42"/>
          <p:cNvSpPr/>
          <p:nvPr/>
        </p:nvSpPr>
        <p:spPr>
          <a:xfrm>
            <a:off x="4540680" y="3723480"/>
            <a:ext cx="97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501" name="Group 43"/>
          <p:cNvGrpSpPr/>
          <p:nvPr/>
        </p:nvGrpSpPr>
        <p:grpSpPr>
          <a:xfrm>
            <a:off x="4046760" y="3577680"/>
            <a:ext cx="632160" cy="300600"/>
            <a:chOff x="4046760" y="3577680"/>
            <a:chExt cx="632160" cy="300600"/>
          </a:xfrm>
        </p:grpSpPr>
        <p:sp>
          <p:nvSpPr>
            <p:cNvPr id="3502" name="CustomShape 44"/>
            <p:cNvSpPr/>
            <p:nvPr/>
          </p:nvSpPr>
          <p:spPr>
            <a:xfrm>
              <a:off x="4046760" y="3682080"/>
              <a:ext cx="632160" cy="196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ea typeface="DejaVu Sans"/>
                </a:rPr>
                <a:t>                   </a:t>
              </a:r>
              <a:endParaRPr b="0" lang="en-US" sz="2000" spc="-1" strike="noStrike">
                <a:latin typeface="Arial"/>
              </a:endParaRPr>
            </a:p>
          </p:txBody>
        </p:sp>
        <p:sp>
          <p:nvSpPr>
            <p:cNvPr id="3503" name="CustomShape 45"/>
            <p:cNvSpPr/>
            <p:nvPr/>
          </p:nvSpPr>
          <p:spPr>
            <a:xfrm>
              <a:off x="4047120" y="3577680"/>
              <a:ext cx="631440" cy="194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ea typeface="DejaVu Sans"/>
                </a:rPr>
                <a:t>              </a:t>
              </a:r>
              <a:endParaRPr b="0" lang="en-US" sz="2000" spc="-1" strike="noStrike">
                <a:latin typeface="Arial"/>
              </a:endParaRPr>
            </a:p>
          </p:txBody>
        </p:sp>
        <p:grpSp>
          <p:nvGrpSpPr>
            <p:cNvPr id="3504" name="Group 46"/>
            <p:cNvGrpSpPr/>
            <p:nvPr/>
          </p:nvGrpSpPr>
          <p:grpSpPr>
            <a:xfrm>
              <a:off x="4140720" y="3602520"/>
              <a:ext cx="444600" cy="142560"/>
              <a:chOff x="4140720" y="3602520"/>
              <a:chExt cx="444600" cy="142560"/>
            </a:xfrm>
          </p:grpSpPr>
          <p:sp>
            <p:nvSpPr>
              <p:cNvPr id="3505" name="CustomShape 47"/>
              <p:cNvSpPr/>
              <p:nvPr/>
            </p:nvSpPr>
            <p:spPr>
              <a:xfrm>
                <a:off x="4152960" y="3602520"/>
                <a:ext cx="420480" cy="79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06" name="CustomShape 48"/>
              <p:cNvSpPr/>
              <p:nvPr/>
            </p:nvSpPr>
            <p:spPr>
              <a:xfrm>
                <a:off x="4428720" y="3670920"/>
                <a:ext cx="156600" cy="684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07" name="CustomShape 49"/>
              <p:cNvSpPr/>
              <p:nvPr/>
            </p:nvSpPr>
            <p:spPr>
              <a:xfrm>
                <a:off x="4140720" y="3670920"/>
                <a:ext cx="153720" cy="67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508" name="CustomShape 50"/>
              <p:cNvSpPr/>
              <p:nvPr/>
            </p:nvSpPr>
            <p:spPr>
              <a:xfrm>
                <a:off x="4194360" y="3637440"/>
                <a:ext cx="334800" cy="107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509" name="Group 51"/>
          <p:cNvGrpSpPr/>
          <p:nvPr/>
        </p:nvGrpSpPr>
        <p:grpSpPr>
          <a:xfrm>
            <a:off x="4199400" y="1861920"/>
            <a:ext cx="1777320" cy="1394640"/>
            <a:chOff x="4199400" y="1861920"/>
            <a:chExt cx="1777320" cy="1394640"/>
          </a:xfrm>
        </p:grpSpPr>
        <p:sp>
          <p:nvSpPr>
            <p:cNvPr id="3510" name="CustomShape 52"/>
            <p:cNvSpPr/>
            <p:nvPr/>
          </p:nvSpPr>
          <p:spPr>
            <a:xfrm>
              <a:off x="4199400" y="1861920"/>
              <a:ext cx="1777320" cy="40068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cc0000"/>
                  </a:solidFill>
                  <a:latin typeface="Calibri"/>
                  <a:ea typeface="ＭＳ Ｐゴシック"/>
                </a:rPr>
                <a:t>DHCP server</a:t>
              </a:r>
              <a:endParaRPr b="0" lang="en-US" sz="2400" spc="-1" strike="noStrike">
                <a:latin typeface="Arial"/>
              </a:endParaRPr>
            </a:p>
          </p:txBody>
        </p:sp>
        <p:grpSp>
          <p:nvGrpSpPr>
            <p:cNvPr id="3511" name="Group 53"/>
            <p:cNvGrpSpPr/>
            <p:nvPr/>
          </p:nvGrpSpPr>
          <p:grpSpPr>
            <a:xfrm>
              <a:off x="4502880" y="2275560"/>
              <a:ext cx="1054440" cy="981000"/>
              <a:chOff x="4502880" y="2275560"/>
              <a:chExt cx="1054440" cy="981000"/>
            </a:xfrm>
          </p:grpSpPr>
          <p:grpSp>
            <p:nvGrpSpPr>
              <p:cNvPr id="3512" name="Group 54"/>
              <p:cNvGrpSpPr/>
              <p:nvPr/>
            </p:nvGrpSpPr>
            <p:grpSpPr>
              <a:xfrm>
                <a:off x="4734000" y="2275560"/>
                <a:ext cx="364680" cy="680040"/>
                <a:chOff x="4734000" y="2275560"/>
                <a:chExt cx="364680" cy="680040"/>
              </a:xfrm>
            </p:grpSpPr>
            <p:sp>
              <p:nvSpPr>
                <p:cNvPr id="3513" name="CustomShape 55"/>
                <p:cNvSpPr/>
                <p:nvPr/>
              </p:nvSpPr>
              <p:spPr>
                <a:xfrm>
                  <a:off x="5023440" y="2276640"/>
                  <a:ext cx="72000" cy="6490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514" name="CustomShape 56"/>
                <p:cNvSpPr/>
                <p:nvPr/>
              </p:nvSpPr>
              <p:spPr>
                <a:xfrm>
                  <a:off x="4751280" y="2275560"/>
                  <a:ext cx="268200" cy="6483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515" name="CustomShape 57"/>
                <p:cNvSpPr/>
                <p:nvPr/>
              </p:nvSpPr>
              <p:spPr>
                <a:xfrm>
                  <a:off x="5037120" y="2315520"/>
                  <a:ext cx="42480" cy="6004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516" name="CustomShape 58"/>
                <p:cNvSpPr/>
                <p:nvPr/>
              </p:nvSpPr>
              <p:spPr>
                <a:xfrm>
                  <a:off x="5027400" y="2619720"/>
                  <a:ext cx="6660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17" name="CustomShape 59"/>
                <p:cNvSpPr/>
                <p:nvPr/>
              </p:nvSpPr>
              <p:spPr>
                <a:xfrm>
                  <a:off x="4752720" y="2350080"/>
                  <a:ext cx="152640" cy="13320"/>
                </a:xfrm>
                <a:prstGeom prst="rect">
                  <a:avLst/>
                </a:prstGeom>
                <a:solidFill>
                  <a:schemeClr val="tx1"/>
                </a:solidFill>
                <a:ln w="9525">
                  <a:solidFill>
                    <a:schemeClr val="tx1"/>
                  </a:solidFill>
                  <a:miter/>
                </a:ln>
              </p:spPr>
              <p:style>
                <a:lnRef idx="0"/>
                <a:fillRef idx="0"/>
                <a:effectRef idx="0"/>
                <a:fontRef idx="minor"/>
              </p:style>
            </p:sp>
            <p:grpSp>
              <p:nvGrpSpPr>
                <p:cNvPr id="3518" name="Group 60"/>
                <p:cNvGrpSpPr/>
                <p:nvPr/>
              </p:nvGrpSpPr>
              <p:grpSpPr>
                <a:xfrm>
                  <a:off x="4889880" y="2343960"/>
                  <a:ext cx="148320" cy="40320"/>
                  <a:chOff x="4889880" y="2343960"/>
                  <a:chExt cx="148320" cy="40320"/>
                </a:xfrm>
              </p:grpSpPr>
              <p:sp>
                <p:nvSpPr>
                  <p:cNvPr id="3519" name="CustomShape 61"/>
                  <p:cNvSpPr/>
                  <p:nvPr/>
                </p:nvSpPr>
                <p:spPr>
                  <a:xfrm>
                    <a:off x="4889880" y="2343960"/>
                    <a:ext cx="148320" cy="40320"/>
                  </a:xfrm>
                  <a:prstGeom prst="roundRect">
                    <a:avLst>
                      <a:gd name="adj" fmla="val 50000"/>
                    </a:avLst>
                  </a:prstGeom>
                  <a:solidFill>
                    <a:schemeClr val="tx1"/>
                  </a:solidFill>
                  <a:ln w="0">
                    <a:noFill/>
                  </a:ln>
                </p:spPr>
                <p:style>
                  <a:lnRef idx="0"/>
                  <a:fillRef idx="0"/>
                  <a:effectRef idx="0"/>
                  <a:fontRef idx="minor"/>
                </p:style>
              </p:sp>
              <p:sp>
                <p:nvSpPr>
                  <p:cNvPr id="3520" name="CustomShape 62"/>
                  <p:cNvSpPr/>
                  <p:nvPr/>
                </p:nvSpPr>
                <p:spPr>
                  <a:xfrm>
                    <a:off x="4892760" y="2348640"/>
                    <a:ext cx="14112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1" name="CustomShape 63"/>
                <p:cNvSpPr/>
                <p:nvPr/>
              </p:nvSpPr>
              <p:spPr>
                <a:xfrm>
                  <a:off x="4755600" y="2444040"/>
                  <a:ext cx="152640" cy="12240"/>
                </a:xfrm>
                <a:prstGeom prst="rect">
                  <a:avLst/>
                </a:prstGeom>
                <a:solidFill>
                  <a:schemeClr val="tx1"/>
                </a:solidFill>
                <a:ln w="9525">
                  <a:solidFill>
                    <a:schemeClr val="tx1"/>
                  </a:solidFill>
                  <a:miter/>
                </a:ln>
              </p:spPr>
              <p:style>
                <a:lnRef idx="0"/>
                <a:fillRef idx="0"/>
                <a:effectRef idx="0"/>
                <a:fontRef idx="minor"/>
              </p:style>
            </p:sp>
            <p:grpSp>
              <p:nvGrpSpPr>
                <p:cNvPr id="3522" name="Group 64"/>
                <p:cNvGrpSpPr/>
                <p:nvPr/>
              </p:nvGrpSpPr>
              <p:grpSpPr>
                <a:xfrm>
                  <a:off x="4890240" y="2435760"/>
                  <a:ext cx="148320" cy="37440"/>
                  <a:chOff x="4890240" y="2435760"/>
                  <a:chExt cx="148320" cy="37440"/>
                </a:xfrm>
              </p:grpSpPr>
              <p:sp>
                <p:nvSpPr>
                  <p:cNvPr id="3523" name="CustomShape 65"/>
                  <p:cNvSpPr/>
                  <p:nvPr/>
                </p:nvSpPr>
                <p:spPr>
                  <a:xfrm>
                    <a:off x="4890240" y="2435760"/>
                    <a:ext cx="148320" cy="37440"/>
                  </a:xfrm>
                  <a:prstGeom prst="roundRect">
                    <a:avLst>
                      <a:gd name="adj" fmla="val 50000"/>
                    </a:avLst>
                  </a:prstGeom>
                  <a:solidFill>
                    <a:schemeClr val="tx1"/>
                  </a:solidFill>
                  <a:ln w="0">
                    <a:noFill/>
                  </a:ln>
                </p:spPr>
                <p:style>
                  <a:lnRef idx="0"/>
                  <a:fillRef idx="0"/>
                  <a:effectRef idx="0"/>
                  <a:fontRef idx="minor"/>
                </p:style>
              </p:sp>
              <p:sp>
                <p:nvSpPr>
                  <p:cNvPr id="3524" name="CustomShape 66"/>
                  <p:cNvSpPr/>
                  <p:nvPr/>
                </p:nvSpPr>
                <p:spPr>
                  <a:xfrm>
                    <a:off x="4893120" y="2440440"/>
                    <a:ext cx="14112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5" name="CustomShape 67"/>
                <p:cNvSpPr/>
                <p:nvPr/>
              </p:nvSpPr>
              <p:spPr>
                <a:xfrm>
                  <a:off x="4754160" y="2539080"/>
                  <a:ext cx="150840" cy="13320"/>
                </a:xfrm>
                <a:prstGeom prst="rect">
                  <a:avLst/>
                </a:prstGeom>
                <a:solidFill>
                  <a:schemeClr val="tx1"/>
                </a:solidFill>
                <a:ln w="9525">
                  <a:solidFill>
                    <a:schemeClr val="tx1"/>
                  </a:solidFill>
                  <a:miter/>
                </a:ln>
              </p:spPr>
              <p:style>
                <a:lnRef idx="0"/>
                <a:fillRef idx="0"/>
                <a:effectRef idx="0"/>
                <a:fontRef idx="minor"/>
              </p:style>
            </p:sp>
            <p:sp>
              <p:nvSpPr>
                <p:cNvPr id="3526" name="CustomShape 68"/>
                <p:cNvSpPr/>
                <p:nvPr/>
              </p:nvSpPr>
              <p:spPr>
                <a:xfrm>
                  <a:off x="4757040" y="2625120"/>
                  <a:ext cx="150840" cy="12240"/>
                </a:xfrm>
                <a:prstGeom prst="rect">
                  <a:avLst/>
                </a:prstGeom>
                <a:solidFill>
                  <a:schemeClr val="tx1"/>
                </a:solidFill>
                <a:ln w="9525">
                  <a:solidFill>
                    <a:schemeClr val="tx1"/>
                  </a:solidFill>
                  <a:miter/>
                </a:ln>
              </p:spPr>
              <p:style>
                <a:lnRef idx="0"/>
                <a:fillRef idx="0"/>
                <a:effectRef idx="0"/>
                <a:fontRef idx="minor"/>
              </p:style>
            </p:sp>
            <p:grpSp>
              <p:nvGrpSpPr>
                <p:cNvPr id="3527" name="Group 69"/>
                <p:cNvGrpSpPr/>
                <p:nvPr/>
              </p:nvGrpSpPr>
              <p:grpSpPr>
                <a:xfrm>
                  <a:off x="4887360" y="2618640"/>
                  <a:ext cx="148320" cy="42120"/>
                  <a:chOff x="4887360" y="2618640"/>
                  <a:chExt cx="148320" cy="42120"/>
                </a:xfrm>
              </p:grpSpPr>
              <p:sp>
                <p:nvSpPr>
                  <p:cNvPr id="3528" name="CustomShape 70"/>
                  <p:cNvSpPr/>
                  <p:nvPr/>
                </p:nvSpPr>
                <p:spPr>
                  <a:xfrm>
                    <a:off x="4887360" y="2618640"/>
                    <a:ext cx="148320" cy="42120"/>
                  </a:xfrm>
                  <a:prstGeom prst="roundRect">
                    <a:avLst>
                      <a:gd name="adj" fmla="val 50000"/>
                    </a:avLst>
                  </a:prstGeom>
                  <a:solidFill>
                    <a:schemeClr val="tx1"/>
                  </a:solidFill>
                  <a:ln w="0">
                    <a:noFill/>
                  </a:ln>
                </p:spPr>
                <p:style>
                  <a:lnRef idx="0"/>
                  <a:fillRef idx="0"/>
                  <a:effectRef idx="0"/>
                  <a:fontRef idx="minor"/>
                </p:style>
              </p:sp>
              <p:sp>
                <p:nvSpPr>
                  <p:cNvPr id="3529" name="CustomShape 71"/>
                  <p:cNvSpPr/>
                  <p:nvPr/>
                </p:nvSpPr>
                <p:spPr>
                  <a:xfrm>
                    <a:off x="4890240" y="2621520"/>
                    <a:ext cx="141120" cy="32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0" name="CustomShape 72"/>
                <p:cNvSpPr/>
                <p:nvPr/>
              </p:nvSpPr>
              <p:spPr>
                <a:xfrm>
                  <a:off x="5028480" y="2538360"/>
                  <a:ext cx="66600" cy="52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531" name="Group 73"/>
                <p:cNvGrpSpPr/>
                <p:nvPr/>
              </p:nvGrpSpPr>
              <p:grpSpPr>
                <a:xfrm>
                  <a:off x="4887360" y="2531160"/>
                  <a:ext cx="149760" cy="39240"/>
                  <a:chOff x="4887360" y="2531160"/>
                  <a:chExt cx="149760" cy="39240"/>
                </a:xfrm>
              </p:grpSpPr>
              <p:sp>
                <p:nvSpPr>
                  <p:cNvPr id="3532" name="CustomShape 74"/>
                  <p:cNvSpPr/>
                  <p:nvPr/>
                </p:nvSpPr>
                <p:spPr>
                  <a:xfrm>
                    <a:off x="4887360" y="2531160"/>
                    <a:ext cx="149760" cy="39240"/>
                  </a:xfrm>
                  <a:prstGeom prst="roundRect">
                    <a:avLst>
                      <a:gd name="adj" fmla="val 50000"/>
                    </a:avLst>
                  </a:prstGeom>
                  <a:solidFill>
                    <a:schemeClr val="tx1"/>
                  </a:solidFill>
                  <a:ln w="0">
                    <a:noFill/>
                  </a:ln>
                </p:spPr>
                <p:style>
                  <a:lnRef idx="0"/>
                  <a:fillRef idx="0"/>
                  <a:effectRef idx="0"/>
                  <a:fontRef idx="minor"/>
                </p:style>
              </p:sp>
              <p:sp>
                <p:nvSpPr>
                  <p:cNvPr id="3533" name="CustomShape 75"/>
                  <p:cNvSpPr/>
                  <p:nvPr/>
                </p:nvSpPr>
                <p:spPr>
                  <a:xfrm>
                    <a:off x="4890240" y="2535840"/>
                    <a:ext cx="142560" cy="29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4" name="CustomShape 76"/>
                <p:cNvSpPr/>
                <p:nvPr/>
              </p:nvSpPr>
              <p:spPr>
                <a:xfrm>
                  <a:off x="5018760" y="2275560"/>
                  <a:ext cx="16560" cy="65016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3535" name="CustomShape 77"/>
                <p:cNvSpPr/>
                <p:nvPr/>
              </p:nvSpPr>
              <p:spPr>
                <a:xfrm>
                  <a:off x="5034600" y="2440080"/>
                  <a:ext cx="60120" cy="597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36" name="CustomShape 78"/>
                <p:cNvSpPr/>
                <p:nvPr/>
              </p:nvSpPr>
              <p:spPr>
                <a:xfrm>
                  <a:off x="5035320" y="2346840"/>
                  <a:ext cx="61920" cy="673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37" name="CustomShape 79"/>
                <p:cNvSpPr/>
                <p:nvPr/>
              </p:nvSpPr>
              <p:spPr>
                <a:xfrm>
                  <a:off x="5086440" y="2896560"/>
                  <a:ext cx="12240" cy="26280"/>
                </a:xfrm>
                <a:prstGeom prst="ellipse">
                  <a:avLst/>
                </a:prstGeom>
                <a:solidFill>
                  <a:srgbClr val="333333"/>
                </a:solidFill>
                <a:ln w="0">
                  <a:noFill/>
                </a:ln>
              </p:spPr>
              <p:style>
                <a:lnRef idx="0"/>
                <a:fillRef idx="0"/>
                <a:effectRef idx="0"/>
                <a:fontRef idx="minor"/>
              </p:style>
            </p:sp>
            <p:sp>
              <p:nvSpPr>
                <p:cNvPr id="3538" name="CustomShape 80"/>
                <p:cNvSpPr/>
                <p:nvPr/>
              </p:nvSpPr>
              <p:spPr>
                <a:xfrm>
                  <a:off x="5032080" y="2896560"/>
                  <a:ext cx="62280" cy="561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539" name="CustomShape 81"/>
                <p:cNvSpPr/>
                <p:nvPr/>
              </p:nvSpPr>
              <p:spPr>
                <a:xfrm>
                  <a:off x="4734000" y="2915280"/>
                  <a:ext cx="307080" cy="403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3540" name="CustomShape 82"/>
                <p:cNvSpPr/>
                <p:nvPr/>
              </p:nvSpPr>
              <p:spPr>
                <a:xfrm>
                  <a:off x="4751280" y="2924640"/>
                  <a:ext cx="273960" cy="216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3541" name="CustomShape 83"/>
                <p:cNvSpPr/>
                <p:nvPr/>
              </p:nvSpPr>
              <p:spPr>
                <a:xfrm>
                  <a:off x="4777200" y="2831400"/>
                  <a:ext cx="39960" cy="39240"/>
                </a:xfrm>
                <a:prstGeom prst="ellipse">
                  <a:avLst/>
                </a:prstGeom>
                <a:solidFill>
                  <a:srgbClr val="33cc33"/>
                </a:solidFill>
                <a:ln w="0">
                  <a:noFill/>
                </a:ln>
              </p:spPr>
              <p:style>
                <a:lnRef idx="0"/>
                <a:fillRef idx="0"/>
                <a:effectRef idx="0"/>
                <a:fontRef idx="minor"/>
              </p:style>
            </p:sp>
            <p:sp>
              <p:nvSpPr>
                <p:cNvPr id="3542" name="CustomShape 84"/>
                <p:cNvSpPr/>
                <p:nvPr/>
              </p:nvSpPr>
              <p:spPr>
                <a:xfrm>
                  <a:off x="4822200" y="2831400"/>
                  <a:ext cx="41040" cy="40320"/>
                </a:xfrm>
                <a:prstGeom prst="ellipse">
                  <a:avLst/>
                </a:prstGeom>
                <a:solidFill>
                  <a:srgbClr val="ff0000"/>
                </a:solidFill>
                <a:ln w="0">
                  <a:noFill/>
                </a:ln>
              </p:spPr>
              <p:style>
                <a:lnRef idx="0"/>
                <a:fillRef idx="0"/>
                <a:effectRef idx="0"/>
                <a:fontRef idx="minor"/>
              </p:style>
            </p:sp>
            <p:sp>
              <p:nvSpPr>
                <p:cNvPr id="3543" name="CustomShape 85"/>
                <p:cNvSpPr/>
                <p:nvPr/>
              </p:nvSpPr>
              <p:spPr>
                <a:xfrm>
                  <a:off x="4868280" y="2831400"/>
                  <a:ext cx="39960" cy="39240"/>
                </a:xfrm>
                <a:prstGeom prst="ellipse">
                  <a:avLst/>
                </a:prstGeom>
                <a:solidFill>
                  <a:srgbClr val="33cc33"/>
                </a:solidFill>
                <a:ln w="0">
                  <a:noFill/>
                </a:ln>
              </p:spPr>
              <p:style>
                <a:lnRef idx="0"/>
                <a:fillRef idx="0"/>
                <a:effectRef idx="0"/>
                <a:fontRef idx="minor"/>
              </p:style>
            </p:sp>
            <p:sp>
              <p:nvSpPr>
                <p:cNvPr id="3544" name="CustomShape 86"/>
                <p:cNvSpPr/>
                <p:nvPr/>
              </p:nvSpPr>
              <p:spPr>
                <a:xfrm>
                  <a:off x="4970880" y="2675520"/>
                  <a:ext cx="20880" cy="215280"/>
                </a:xfrm>
                <a:prstGeom prst="rect">
                  <a:avLst/>
                </a:prstGeom>
                <a:solidFill>
                  <a:srgbClr val="292929"/>
                </a:solidFill>
                <a:ln w="9525">
                  <a:solidFill>
                    <a:schemeClr val="tx1"/>
                  </a:solidFill>
                  <a:miter/>
                </a:ln>
              </p:spPr>
              <p:style>
                <a:lnRef idx="0"/>
                <a:fillRef idx="0"/>
                <a:effectRef idx="0"/>
                <a:fontRef idx="minor"/>
              </p:style>
            </p:sp>
          </p:grpSp>
          <p:sp>
            <p:nvSpPr>
              <p:cNvPr id="3545" name="Line 87"/>
              <p:cNvSpPr/>
              <p:nvPr/>
            </p:nvSpPr>
            <p:spPr>
              <a:xfrm flipH="1">
                <a:off x="5013360" y="2937600"/>
                <a:ext cx="5439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46" name="CustomShape 88"/>
              <p:cNvSpPr/>
              <p:nvPr/>
            </p:nvSpPr>
            <p:spPr>
              <a:xfrm>
                <a:off x="4502880" y="2923200"/>
                <a:ext cx="102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223.1.2.5</a:t>
                </a:r>
                <a:endParaRPr b="0" lang="en-US" sz="1600" spc="-1" strike="noStrike">
                  <a:latin typeface="Arial"/>
                </a:endParaRPr>
              </a:p>
            </p:txBody>
          </p:sp>
        </p:grpSp>
      </p:grpSp>
      <p:pic>
        <p:nvPicPr>
          <p:cNvPr id="3547" name="Picture 777" descr="access_point_stylized_small"/>
          <p:cNvPicPr/>
          <p:nvPr/>
        </p:nvPicPr>
        <p:blipFill>
          <a:blip r:embed="rId8"/>
          <a:stretch/>
        </p:blipFill>
        <p:spPr>
          <a:xfrm>
            <a:off x="5480280" y="3404160"/>
            <a:ext cx="586800" cy="486360"/>
          </a:xfrm>
          <a:prstGeom prst="rect">
            <a:avLst/>
          </a:prstGeom>
          <a:ln w="0">
            <a:noFill/>
          </a:ln>
        </p:spPr>
      </p:pic>
      <p:grpSp>
        <p:nvGrpSpPr>
          <p:cNvPr id="3548" name="Group 89"/>
          <p:cNvGrpSpPr/>
          <p:nvPr/>
        </p:nvGrpSpPr>
        <p:grpSpPr>
          <a:xfrm>
            <a:off x="6417360" y="3245400"/>
            <a:ext cx="4687200" cy="1585080"/>
            <a:chOff x="6417360" y="3245400"/>
            <a:chExt cx="4687200" cy="1585080"/>
          </a:xfrm>
        </p:grpSpPr>
        <p:grpSp>
          <p:nvGrpSpPr>
            <p:cNvPr id="3549" name="Group 90"/>
            <p:cNvGrpSpPr/>
            <p:nvPr/>
          </p:nvGrpSpPr>
          <p:grpSpPr>
            <a:xfrm>
              <a:off x="7290000" y="3245400"/>
              <a:ext cx="1014480" cy="925200"/>
              <a:chOff x="7290000" y="3245400"/>
              <a:chExt cx="1014480" cy="925200"/>
            </a:xfrm>
          </p:grpSpPr>
          <p:pic>
            <p:nvPicPr>
              <p:cNvPr id="3550" name="Picture 1017" descr="antenna_stylized"/>
              <p:cNvPicPr/>
              <p:nvPr/>
            </p:nvPicPr>
            <p:blipFill>
              <a:blip r:embed="rId9"/>
              <a:stretch/>
            </p:blipFill>
            <p:spPr>
              <a:xfrm>
                <a:off x="7290000" y="3245400"/>
                <a:ext cx="1006560" cy="498960"/>
              </a:xfrm>
              <a:prstGeom prst="rect">
                <a:avLst/>
              </a:prstGeom>
              <a:ln w="0">
                <a:noFill/>
              </a:ln>
            </p:spPr>
          </p:pic>
          <p:pic>
            <p:nvPicPr>
              <p:cNvPr id="3551" name="Picture 1018" descr="laptop_keyboard"/>
              <p:cNvPicPr/>
              <p:nvPr/>
            </p:nvPicPr>
            <p:blipFill>
              <a:blip r:embed="rId10"/>
              <a:stretch/>
            </p:blipFill>
            <p:spPr>
              <a:xfrm flipH="1" rot="128400">
                <a:off x="7337520" y="3799800"/>
                <a:ext cx="829440" cy="355320"/>
              </a:xfrm>
              <a:prstGeom prst="rect">
                <a:avLst/>
              </a:prstGeom>
              <a:ln w="0">
                <a:noFill/>
              </a:ln>
            </p:spPr>
          </p:pic>
          <p:sp>
            <p:nvSpPr>
              <p:cNvPr id="3552" name="CustomShape 91"/>
              <p:cNvSpPr/>
              <p:nvPr/>
            </p:nvSpPr>
            <p:spPr>
              <a:xfrm>
                <a:off x="7614000" y="3454560"/>
                <a:ext cx="667080" cy="4644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553" name="Picture 1020" descr="screen"/>
              <p:cNvPicPr/>
              <p:nvPr/>
            </p:nvPicPr>
            <p:blipFill>
              <a:blip r:embed="rId11"/>
              <a:stretch/>
            </p:blipFill>
            <p:spPr>
              <a:xfrm>
                <a:off x="7646760" y="3466440"/>
                <a:ext cx="606240" cy="422280"/>
              </a:xfrm>
              <a:prstGeom prst="rect">
                <a:avLst/>
              </a:prstGeom>
              <a:ln w="0">
                <a:noFill/>
              </a:ln>
            </p:spPr>
          </p:pic>
          <p:sp>
            <p:nvSpPr>
              <p:cNvPr id="3554" name="CustomShape 92"/>
              <p:cNvSpPr/>
              <p:nvPr/>
            </p:nvSpPr>
            <p:spPr>
              <a:xfrm>
                <a:off x="7735680" y="3440880"/>
                <a:ext cx="565200" cy="856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555" name="CustomShape 93"/>
              <p:cNvSpPr/>
              <p:nvPr/>
            </p:nvSpPr>
            <p:spPr>
              <a:xfrm>
                <a:off x="7607880" y="3440160"/>
                <a:ext cx="156240" cy="3592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556" name="CustomShape 94"/>
              <p:cNvSpPr/>
              <p:nvPr/>
            </p:nvSpPr>
            <p:spPr>
              <a:xfrm>
                <a:off x="8128080" y="3504600"/>
                <a:ext cx="168480" cy="4150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557" name="CustomShape 95"/>
              <p:cNvSpPr/>
              <p:nvPr/>
            </p:nvSpPr>
            <p:spPr>
              <a:xfrm>
                <a:off x="7606080" y="3782160"/>
                <a:ext cx="620280" cy="1396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558" name="CustomShape 96"/>
              <p:cNvSpPr/>
              <p:nvPr/>
            </p:nvSpPr>
            <p:spPr>
              <a:xfrm>
                <a:off x="8146800" y="3508200"/>
                <a:ext cx="157680" cy="4168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559" name="CustomShape 97"/>
              <p:cNvSpPr/>
              <p:nvPr/>
            </p:nvSpPr>
            <p:spPr>
              <a:xfrm>
                <a:off x="7606800" y="3800880"/>
                <a:ext cx="551520" cy="1378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560" name="Group 98"/>
              <p:cNvGrpSpPr/>
              <p:nvPr/>
            </p:nvGrpSpPr>
            <p:grpSpPr>
              <a:xfrm>
                <a:off x="7597800" y="3948840"/>
                <a:ext cx="186840" cy="81720"/>
                <a:chOff x="7597800" y="3948840"/>
                <a:chExt cx="186840" cy="81720"/>
              </a:xfrm>
            </p:grpSpPr>
            <p:sp>
              <p:nvSpPr>
                <p:cNvPr id="3561" name="CustomShape 99"/>
                <p:cNvSpPr/>
                <p:nvPr/>
              </p:nvSpPr>
              <p:spPr>
                <a:xfrm>
                  <a:off x="7597800" y="3948840"/>
                  <a:ext cx="186840" cy="817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562" name="CustomShape 100"/>
                <p:cNvSpPr/>
                <p:nvPr/>
              </p:nvSpPr>
              <p:spPr>
                <a:xfrm>
                  <a:off x="7601040" y="3950640"/>
                  <a:ext cx="180360" cy="774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563" name="CustomShape 101"/>
                <p:cNvSpPr/>
                <p:nvPr/>
              </p:nvSpPr>
              <p:spPr>
                <a:xfrm>
                  <a:off x="7614720" y="3980880"/>
                  <a:ext cx="63720" cy="244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564" name="CustomShape 102"/>
                <p:cNvSpPr/>
                <p:nvPr/>
              </p:nvSpPr>
              <p:spPr>
                <a:xfrm>
                  <a:off x="7612560" y="3992400"/>
                  <a:ext cx="47520" cy="151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565" name="CustomShape 103"/>
                <p:cNvSpPr/>
                <p:nvPr/>
              </p:nvSpPr>
              <p:spPr>
                <a:xfrm>
                  <a:off x="7667640" y="3997080"/>
                  <a:ext cx="63720" cy="2484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66" name="CustomShape 104"/>
                <p:cNvSpPr/>
                <p:nvPr/>
              </p:nvSpPr>
              <p:spPr>
                <a:xfrm>
                  <a:off x="7665120" y="4009320"/>
                  <a:ext cx="47520" cy="151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67" name="CustomShape 105"/>
              <p:cNvSpPr/>
              <p:nvPr/>
            </p:nvSpPr>
            <p:spPr>
              <a:xfrm>
                <a:off x="7918560" y="3961080"/>
                <a:ext cx="226080" cy="1800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68" name="CustomShape 106"/>
              <p:cNvSpPr/>
              <p:nvPr/>
            </p:nvSpPr>
            <p:spPr>
              <a:xfrm>
                <a:off x="7339320" y="3975480"/>
                <a:ext cx="579960" cy="1641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69" name="CustomShape 107"/>
              <p:cNvSpPr/>
              <p:nvPr/>
            </p:nvSpPr>
            <p:spPr>
              <a:xfrm>
                <a:off x="7339680" y="3945240"/>
                <a:ext cx="5400" cy="3276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70" name="CustomShape 108"/>
              <p:cNvSpPr/>
              <p:nvPr/>
            </p:nvSpPr>
            <p:spPr>
              <a:xfrm>
                <a:off x="7340040" y="3809160"/>
                <a:ext cx="269280" cy="1375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71" name="CustomShape 109"/>
              <p:cNvSpPr/>
              <p:nvPr/>
            </p:nvSpPr>
            <p:spPr>
              <a:xfrm>
                <a:off x="7358040" y="3952440"/>
                <a:ext cx="550080" cy="1580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72" name="CustomShape 110"/>
              <p:cNvSpPr/>
              <p:nvPr/>
            </p:nvSpPr>
            <p:spPr>
              <a:xfrm flipV="1">
                <a:off x="7908120" y="3940200"/>
                <a:ext cx="223920" cy="163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573" name="CustomShape 111"/>
            <p:cNvSpPr/>
            <p:nvPr/>
          </p:nvSpPr>
          <p:spPr>
            <a:xfrm>
              <a:off x="7489080" y="4119120"/>
              <a:ext cx="3615480" cy="7113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arriving </a:t>
              </a:r>
              <a:r>
                <a:rPr b="0" lang="en-US" sz="2400" spc="-1" strike="noStrike">
                  <a:solidFill>
                    <a:srgbClr val="cc0000"/>
                  </a:solidFill>
                  <a:latin typeface="Calibri"/>
                  <a:ea typeface="ＭＳ Ｐゴシック"/>
                </a:rPr>
                <a:t>DHCP client</a:t>
              </a:r>
              <a:r>
                <a:rPr b="0" lang="en-US" sz="2400" spc="-1" strike="noStrike">
                  <a:solidFill>
                    <a:srgbClr val="000000"/>
                  </a:solidFill>
                  <a:latin typeface="Calibri"/>
                  <a:ea typeface="ＭＳ Ｐゴシック"/>
                </a:rPr>
                <a:t> needs </a:t>
              </a:r>
              <a:endParaRPr b="0" lang="en-US" sz="2400" spc="-1" strike="noStrike">
                <a:latin typeface="Arial"/>
              </a:endParaRPr>
            </a:p>
            <a:p>
              <a:pPr>
                <a:lnSpc>
                  <a:spcPct val="85000"/>
                </a:lnSpc>
                <a:tabLst>
                  <a:tab algn="l" pos="0"/>
                </a:tabLst>
              </a:pPr>
              <a:r>
                <a:rPr b="0" lang="en-US" sz="2400" spc="-1" strike="noStrike">
                  <a:solidFill>
                    <a:srgbClr val="000000"/>
                  </a:solidFill>
                  <a:latin typeface="Calibri"/>
                  <a:ea typeface="ＭＳ Ｐゴシック"/>
                </a:rPr>
                <a:t>address in this network</a:t>
              </a:r>
              <a:endParaRPr b="0" lang="en-US" sz="2400" spc="-1" strike="noStrike">
                <a:latin typeface="Arial"/>
              </a:endParaRPr>
            </a:p>
          </p:txBody>
        </p:sp>
        <p:sp>
          <p:nvSpPr>
            <p:cNvPr id="3574" name="CustomShape 112"/>
            <p:cNvSpPr/>
            <p:nvPr/>
          </p:nvSpPr>
          <p:spPr>
            <a:xfrm>
              <a:off x="6417360" y="3433680"/>
              <a:ext cx="975600" cy="374040"/>
            </a:xfrm>
            <a:prstGeom prst="leftArrow">
              <a:avLst>
                <a:gd name="adj1" fmla="val 50000"/>
                <a:gd name="adj2" fmla="val 65148"/>
              </a:avLst>
            </a:prstGeom>
            <a:gradFill rotWithShape="0">
              <a:gsLst>
                <a:gs pos="0">
                  <a:srgbClr val="cc0000"/>
                </a:gs>
                <a:gs pos="100000">
                  <a:srgbClr val="ffffff"/>
                </a:gs>
              </a:gsLst>
              <a:lin ang="0"/>
            </a:gradFill>
            <a:ln w="0">
              <a:noFill/>
            </a:ln>
          </p:spPr>
          <p:style>
            <a:lnRef idx="0"/>
            <a:fillRef idx="0"/>
            <a:effectRef idx="0"/>
            <a:fontRef idx="minor"/>
          </p:style>
        </p:sp>
      </p:grpSp>
      <p:sp>
        <p:nvSpPr>
          <p:cNvPr id="3575" name="CustomShape 113"/>
          <p:cNvSpPr/>
          <p:nvPr/>
        </p:nvSpPr>
        <p:spPr>
          <a:xfrm>
            <a:off x="7146000" y="1456200"/>
            <a:ext cx="4689720" cy="1187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Typically, DHCP server will be  co-located in router, serving all subnets to which router is attached</a:t>
            </a:r>
            <a:endParaRPr b="0" lang="en-US" sz="2400" spc="-1" strike="noStrike">
              <a:latin typeface="Arial"/>
            </a:endParaRPr>
          </a:p>
        </p:txBody>
      </p:sp>
      <p:sp>
        <p:nvSpPr>
          <p:cNvPr id="3576" name="CustomShape 11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7464E4D-AEF0-4975-8913-C249DE083FA9}"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63" dur="indefinite" restart="never" nodeType="tmRoot">
          <p:childTnLst>
            <p:seq>
              <p:cTn id="964" dur="indefinite" nodeType="mainSeq">
                <p:childTnLst>
                  <p:par>
                    <p:cTn id="965" fill="hold">
                      <p:stCondLst>
                        <p:cond delay="indefinite"/>
                      </p:stCondLst>
                      <p:childTnLst>
                        <p:par>
                          <p:cTn id="966" fill="hold">
                            <p:stCondLst>
                              <p:cond delay="0"/>
                            </p:stCondLst>
                            <p:childTnLst>
                              <p:par>
                                <p:cTn id="967" nodeType="clickEffect" fill="hold" presetClass="entr" presetID="9">
                                  <p:stCondLst>
                                    <p:cond delay="0"/>
                                  </p:stCondLst>
                                  <p:childTnLst>
                                    <p:set>
                                      <p:cBhvr>
                                        <p:cTn id="968" dur="1" fill="hold">
                                          <p:stCondLst>
                                            <p:cond delay="0"/>
                                          </p:stCondLst>
                                        </p:cTn>
                                        <p:tgtEl>
                                          <p:spTgt spid="3509"/>
                                        </p:tgtEl>
                                        <p:attrNameLst>
                                          <p:attrName>style.visibility</p:attrName>
                                        </p:attrNameLst>
                                      </p:cBhvr>
                                      <p:to>
                                        <p:strVal val="visible"/>
                                      </p:to>
                                    </p:set>
                                    <p:animEffect filter="dissolve" transition="in">
                                      <p:cBhvr additive="repl">
                                        <p:cTn id="969" dur="500"/>
                                        <p:tgtEl>
                                          <p:spTgt spid="3509"/>
                                        </p:tgtEl>
                                      </p:cBhvr>
                                    </p:animEffec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9">
                                  <p:stCondLst>
                                    <p:cond delay="0"/>
                                  </p:stCondLst>
                                  <p:childTnLst>
                                    <p:set>
                                      <p:cBhvr>
                                        <p:cTn id="973" dur="1" fill="hold">
                                          <p:stCondLst>
                                            <p:cond delay="0"/>
                                          </p:stCondLst>
                                        </p:cTn>
                                        <p:tgtEl>
                                          <p:spTgt spid="3575"/>
                                        </p:tgtEl>
                                        <p:attrNameLst>
                                          <p:attrName>style.visibility</p:attrName>
                                        </p:attrNameLst>
                                      </p:cBhvr>
                                      <p:to>
                                        <p:strVal val="visible"/>
                                      </p:to>
                                    </p:set>
                                    <p:animEffect filter="dissolve" transition="in">
                                      <p:cBhvr additive="repl">
                                        <p:cTn id="974" dur="500"/>
                                        <p:tgtEl>
                                          <p:spTgt spid="3575"/>
                                        </p:tgtEl>
                                      </p:cBhvr>
                                    </p:animEffec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22" presetSubtype="2">
                                  <p:stCondLst>
                                    <p:cond delay="0"/>
                                  </p:stCondLst>
                                  <p:childTnLst>
                                    <p:set>
                                      <p:cBhvr>
                                        <p:cTn id="978" dur="1" fill="hold">
                                          <p:stCondLst>
                                            <p:cond delay="0"/>
                                          </p:stCondLst>
                                        </p:cTn>
                                        <p:tgtEl>
                                          <p:spTgt spid="3548"/>
                                        </p:tgtEl>
                                        <p:attrNameLst>
                                          <p:attrName>style.visibility</p:attrName>
                                        </p:attrNameLst>
                                      </p:cBhvr>
                                      <p:to>
                                        <p:strVal val="visible"/>
                                      </p:to>
                                    </p:set>
                                    <p:animEffect filter="wipe(right)" transition="in">
                                      <p:cBhvr additive="repl">
                                        <p:cTn id="979" dur="500"/>
                                        <p:tgtEl>
                                          <p:spTgt spid="3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7"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client-server scenario</a:t>
            </a:r>
            <a:endParaRPr b="0" lang="en-US" sz="4400" spc="-1" strike="noStrike">
              <a:latin typeface="Arial"/>
            </a:endParaRPr>
          </a:p>
        </p:txBody>
      </p:sp>
      <p:sp>
        <p:nvSpPr>
          <p:cNvPr id="3578" name="CustomShape 2"/>
          <p:cNvSpPr/>
          <p:nvPr/>
        </p:nvSpPr>
        <p:spPr>
          <a:xfrm>
            <a:off x="2616120" y="1300320"/>
            <a:ext cx="2315880" cy="364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DHCP server: 223.1.2.5</a:t>
            </a:r>
            <a:endParaRPr b="0" lang="en-US" sz="1800" spc="-1" strike="noStrike">
              <a:latin typeface="Arial"/>
            </a:endParaRPr>
          </a:p>
        </p:txBody>
      </p:sp>
      <p:sp>
        <p:nvSpPr>
          <p:cNvPr id="3579" name="CustomShape 3"/>
          <p:cNvSpPr/>
          <p:nvPr/>
        </p:nvSpPr>
        <p:spPr>
          <a:xfrm>
            <a:off x="8680320" y="1466640"/>
            <a:ext cx="2066040" cy="32292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Arriving client</a:t>
            </a:r>
            <a:endParaRPr b="0" lang="en-US" sz="1800" spc="-1" strike="noStrike">
              <a:latin typeface="Arial"/>
            </a:endParaRPr>
          </a:p>
        </p:txBody>
      </p:sp>
      <p:sp>
        <p:nvSpPr>
          <p:cNvPr id="3580" name="Line 4"/>
          <p:cNvSpPr/>
          <p:nvPr/>
        </p:nvSpPr>
        <p:spPr>
          <a:xfrm flipH="1">
            <a:off x="4572360" y="2256480"/>
            <a:ext cx="11160" cy="4027320"/>
          </a:xfrm>
          <a:prstGeom prst="line">
            <a:avLst/>
          </a:prstGeom>
          <a:ln w="9525">
            <a:solidFill>
              <a:srgbClr val="808080"/>
            </a:solidFill>
            <a:round/>
            <a:tailEnd len="med" type="triangle" w="med"/>
          </a:ln>
        </p:spPr>
        <p:style>
          <a:lnRef idx="0"/>
          <a:fillRef idx="0"/>
          <a:effectRef idx="0"/>
          <a:fontRef idx="minor"/>
        </p:style>
      </p:sp>
      <p:sp>
        <p:nvSpPr>
          <p:cNvPr id="3581" name="Line 5"/>
          <p:cNvSpPr/>
          <p:nvPr/>
        </p:nvSpPr>
        <p:spPr>
          <a:xfrm flipH="1">
            <a:off x="9098280" y="2332440"/>
            <a:ext cx="11160" cy="4140360"/>
          </a:xfrm>
          <a:prstGeom prst="line">
            <a:avLst/>
          </a:prstGeom>
          <a:ln w="9525">
            <a:solidFill>
              <a:srgbClr val="808080"/>
            </a:solidFill>
            <a:round/>
            <a:tailEnd len="med" type="triangle" w="med"/>
          </a:ln>
        </p:spPr>
        <p:style>
          <a:lnRef idx="0"/>
          <a:fillRef idx="0"/>
          <a:effectRef idx="0"/>
          <a:fontRef idx="minor"/>
        </p:style>
      </p:sp>
      <p:grpSp>
        <p:nvGrpSpPr>
          <p:cNvPr id="3582" name="Group 6"/>
          <p:cNvGrpSpPr/>
          <p:nvPr/>
        </p:nvGrpSpPr>
        <p:grpSpPr>
          <a:xfrm>
            <a:off x="4617000" y="1435680"/>
            <a:ext cx="4395600" cy="1401840"/>
            <a:chOff x="4617000" y="1435680"/>
            <a:chExt cx="4395600" cy="1401840"/>
          </a:xfrm>
        </p:grpSpPr>
        <p:sp>
          <p:nvSpPr>
            <p:cNvPr id="3583" name="Line 7"/>
            <p:cNvSpPr/>
            <p:nvPr/>
          </p:nvSpPr>
          <p:spPr>
            <a:xfrm flipH="1">
              <a:off x="4617000" y="2300760"/>
              <a:ext cx="4395600" cy="536760"/>
            </a:xfrm>
            <a:prstGeom prst="line">
              <a:avLst/>
            </a:prstGeom>
            <a:ln w="19050">
              <a:solidFill>
                <a:srgbClr val="000000"/>
              </a:solidFill>
              <a:round/>
              <a:tailEnd len="med" type="triangle" w="med"/>
            </a:ln>
          </p:spPr>
          <p:style>
            <a:lnRef idx="0"/>
            <a:fillRef idx="0"/>
            <a:effectRef idx="0"/>
            <a:fontRef idx="minor"/>
          </p:style>
        </p:sp>
        <p:grpSp>
          <p:nvGrpSpPr>
            <p:cNvPr id="3584" name="Group 8"/>
            <p:cNvGrpSpPr/>
            <p:nvPr/>
          </p:nvGrpSpPr>
          <p:grpSpPr>
            <a:xfrm>
              <a:off x="6145920" y="1435680"/>
              <a:ext cx="2672640" cy="1115640"/>
              <a:chOff x="6145920" y="1435680"/>
              <a:chExt cx="2672640" cy="1115640"/>
            </a:xfrm>
          </p:grpSpPr>
          <p:sp>
            <p:nvSpPr>
              <p:cNvPr id="3585" name="CustomShape 9"/>
              <p:cNvSpPr/>
              <p:nvPr/>
            </p:nvSpPr>
            <p:spPr>
              <a:xfrm>
                <a:off x="6145920" y="1435680"/>
                <a:ext cx="1481040" cy="43344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discover</a:t>
                </a:r>
                <a:endParaRPr b="0" lang="en-US" sz="1200" spc="-1" strike="noStrike">
                  <a:latin typeface="Arial"/>
                </a:endParaRPr>
              </a:p>
            </p:txBody>
          </p:sp>
          <p:sp>
            <p:nvSpPr>
              <p:cNvPr id="3586" name="CustomShape 10"/>
              <p:cNvSpPr/>
              <p:nvPr/>
            </p:nvSpPr>
            <p:spPr>
              <a:xfrm>
                <a:off x="6253560" y="1742400"/>
                <a:ext cx="2565000" cy="80892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    0.0.0.0</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p:txBody>
          </p:sp>
        </p:grpSp>
      </p:grpSp>
      <p:sp>
        <p:nvSpPr>
          <p:cNvPr id="3587" name="Line 11"/>
          <p:cNvSpPr/>
          <p:nvPr/>
        </p:nvSpPr>
        <p:spPr>
          <a:xfrm>
            <a:off x="4659840" y="3286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88" name="Group 12"/>
          <p:cNvGrpSpPr/>
          <p:nvPr/>
        </p:nvGrpSpPr>
        <p:grpSpPr>
          <a:xfrm>
            <a:off x="6318720" y="2672280"/>
            <a:ext cx="2520360" cy="1217160"/>
            <a:chOff x="6318720" y="2672280"/>
            <a:chExt cx="2520360" cy="1217160"/>
          </a:xfrm>
        </p:grpSpPr>
        <p:sp>
          <p:nvSpPr>
            <p:cNvPr id="3589" name="CustomShape 13"/>
            <p:cNvSpPr/>
            <p:nvPr/>
          </p:nvSpPr>
          <p:spPr>
            <a:xfrm>
              <a:off x="6318720" y="2672280"/>
              <a:ext cx="1378800" cy="32940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offer</a:t>
              </a:r>
              <a:endParaRPr b="0" lang="en-US" sz="1200" spc="-1" strike="noStrike">
                <a:latin typeface="Arial"/>
              </a:endParaRPr>
            </a:p>
          </p:txBody>
        </p:sp>
        <p:sp>
          <p:nvSpPr>
            <p:cNvPr id="3590" name="CustomShape 14"/>
            <p:cNvSpPr/>
            <p:nvPr/>
          </p:nvSpPr>
          <p:spPr>
            <a:xfrm>
              <a:off x="6415560" y="2925000"/>
              <a:ext cx="2423520" cy="96444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1" name="Line 15"/>
          <p:cNvSpPr/>
          <p:nvPr/>
        </p:nvSpPr>
        <p:spPr>
          <a:xfrm flipH="1">
            <a:off x="4551840" y="4515480"/>
            <a:ext cx="4395600" cy="536400"/>
          </a:xfrm>
          <a:prstGeom prst="line">
            <a:avLst/>
          </a:prstGeom>
          <a:ln w="19050">
            <a:solidFill>
              <a:srgbClr val="000000"/>
            </a:solidFill>
            <a:round/>
            <a:tailEnd len="med" type="triangle" w="med"/>
          </a:ln>
        </p:spPr>
        <p:style>
          <a:lnRef idx="0"/>
          <a:fillRef idx="0"/>
          <a:effectRef idx="0"/>
          <a:fontRef idx="minor"/>
        </p:style>
      </p:sp>
      <p:grpSp>
        <p:nvGrpSpPr>
          <p:cNvPr id="3592" name="Group 16"/>
          <p:cNvGrpSpPr/>
          <p:nvPr/>
        </p:nvGrpSpPr>
        <p:grpSpPr>
          <a:xfrm>
            <a:off x="4723200" y="3858480"/>
            <a:ext cx="2887200" cy="1259640"/>
            <a:chOff x="4723200" y="3858480"/>
            <a:chExt cx="2887200" cy="1259640"/>
          </a:xfrm>
        </p:grpSpPr>
        <p:sp>
          <p:nvSpPr>
            <p:cNvPr id="3593" name="CustomShape 17"/>
            <p:cNvSpPr/>
            <p:nvPr/>
          </p:nvSpPr>
          <p:spPr>
            <a:xfrm>
              <a:off x="4723200" y="3858480"/>
              <a:ext cx="1378800" cy="327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request</a:t>
              </a:r>
              <a:endParaRPr b="0" lang="en-US" sz="1200" spc="-1" strike="noStrike">
                <a:latin typeface="Arial"/>
              </a:endParaRPr>
            </a:p>
          </p:txBody>
        </p:sp>
        <p:sp>
          <p:nvSpPr>
            <p:cNvPr id="3594" name="CustomShape 18"/>
            <p:cNvSpPr/>
            <p:nvPr/>
          </p:nvSpPr>
          <p:spPr>
            <a:xfrm>
              <a:off x="4853520" y="4120200"/>
              <a:ext cx="2756880" cy="99792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5" name="Line 19"/>
          <p:cNvSpPr/>
          <p:nvPr/>
        </p:nvSpPr>
        <p:spPr>
          <a:xfrm>
            <a:off x="4637520" y="5545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96" name="Group 20"/>
          <p:cNvGrpSpPr/>
          <p:nvPr/>
        </p:nvGrpSpPr>
        <p:grpSpPr>
          <a:xfrm>
            <a:off x="6275880" y="5261760"/>
            <a:ext cx="2509200" cy="1270800"/>
            <a:chOff x="6275880" y="5261760"/>
            <a:chExt cx="2509200" cy="1270800"/>
          </a:xfrm>
        </p:grpSpPr>
        <p:sp>
          <p:nvSpPr>
            <p:cNvPr id="3597" name="CustomShape 21"/>
            <p:cNvSpPr/>
            <p:nvPr/>
          </p:nvSpPr>
          <p:spPr>
            <a:xfrm>
              <a:off x="6275880" y="5261760"/>
              <a:ext cx="1378800" cy="327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ACK</a:t>
              </a:r>
              <a:endParaRPr b="0" lang="en-US" sz="1200" spc="-1" strike="noStrike">
                <a:latin typeface="Arial"/>
              </a:endParaRPr>
            </a:p>
          </p:txBody>
        </p:sp>
        <p:sp>
          <p:nvSpPr>
            <p:cNvPr id="3598" name="CustomShape 22"/>
            <p:cNvSpPr/>
            <p:nvPr/>
          </p:nvSpPr>
          <p:spPr>
            <a:xfrm>
              <a:off x="6372720" y="5514120"/>
              <a:ext cx="2412360" cy="101844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grpSp>
        <p:nvGrpSpPr>
          <p:cNvPr id="3599" name="Group 23"/>
          <p:cNvGrpSpPr/>
          <p:nvPr/>
        </p:nvGrpSpPr>
        <p:grpSpPr>
          <a:xfrm>
            <a:off x="9047880" y="1873800"/>
            <a:ext cx="786240" cy="558360"/>
            <a:chOff x="9047880" y="1873800"/>
            <a:chExt cx="786240" cy="558360"/>
          </a:xfrm>
        </p:grpSpPr>
        <p:pic>
          <p:nvPicPr>
            <p:cNvPr id="3600" name="Picture 37" descr="laptop_keyboard"/>
            <p:cNvPicPr/>
            <p:nvPr/>
          </p:nvPicPr>
          <p:blipFill>
            <a:blip r:embed="rId1"/>
            <a:stretch/>
          </p:blipFill>
          <p:spPr>
            <a:xfrm flipH="1" rot="102600">
              <a:off x="9051840" y="2149200"/>
              <a:ext cx="672480" cy="272880"/>
            </a:xfrm>
            <a:prstGeom prst="rect">
              <a:avLst/>
            </a:prstGeom>
            <a:ln w="0">
              <a:noFill/>
            </a:ln>
          </p:spPr>
        </p:pic>
        <p:sp>
          <p:nvSpPr>
            <p:cNvPr id="3601" name="CustomShape 24"/>
            <p:cNvSpPr/>
            <p:nvPr/>
          </p:nvSpPr>
          <p:spPr>
            <a:xfrm>
              <a:off x="9274320" y="1886040"/>
              <a:ext cx="540720" cy="35532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602" name="Picture 39" descr="screen"/>
            <p:cNvPicPr/>
            <p:nvPr/>
          </p:nvPicPr>
          <p:blipFill>
            <a:blip r:embed="rId2"/>
            <a:stretch/>
          </p:blipFill>
          <p:spPr>
            <a:xfrm>
              <a:off x="9301320" y="1894320"/>
              <a:ext cx="491040" cy="324360"/>
            </a:xfrm>
            <a:prstGeom prst="rect">
              <a:avLst/>
            </a:prstGeom>
            <a:ln w="0">
              <a:noFill/>
            </a:ln>
          </p:spPr>
        </p:pic>
        <p:sp>
          <p:nvSpPr>
            <p:cNvPr id="3603" name="CustomShape 25"/>
            <p:cNvSpPr/>
            <p:nvPr/>
          </p:nvSpPr>
          <p:spPr>
            <a:xfrm>
              <a:off x="9372600" y="1875240"/>
              <a:ext cx="457920" cy="651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604" name="CustomShape 26"/>
            <p:cNvSpPr/>
            <p:nvPr/>
          </p:nvSpPr>
          <p:spPr>
            <a:xfrm>
              <a:off x="9269280" y="1873800"/>
              <a:ext cx="127080" cy="2750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605" name="CustomShape 27"/>
            <p:cNvSpPr/>
            <p:nvPr/>
          </p:nvSpPr>
          <p:spPr>
            <a:xfrm>
              <a:off x="9690840" y="1924200"/>
              <a:ext cx="137160" cy="3171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606" name="CustomShape 28"/>
            <p:cNvSpPr/>
            <p:nvPr/>
          </p:nvSpPr>
          <p:spPr>
            <a:xfrm>
              <a:off x="9268200" y="2136600"/>
              <a:ext cx="502560" cy="1058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607" name="CustomShape 29"/>
            <p:cNvSpPr/>
            <p:nvPr/>
          </p:nvSpPr>
          <p:spPr>
            <a:xfrm>
              <a:off x="9705960" y="1926720"/>
              <a:ext cx="128160" cy="3182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608" name="CustomShape 30"/>
            <p:cNvSpPr/>
            <p:nvPr/>
          </p:nvSpPr>
          <p:spPr>
            <a:xfrm>
              <a:off x="9268200" y="2151000"/>
              <a:ext cx="447480" cy="1047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609" name="Group 31"/>
            <p:cNvGrpSpPr/>
            <p:nvPr/>
          </p:nvGrpSpPr>
          <p:grpSpPr>
            <a:xfrm>
              <a:off x="9260280" y="2263680"/>
              <a:ext cx="151200" cy="63000"/>
              <a:chOff x="9260280" y="2263680"/>
              <a:chExt cx="151200" cy="63000"/>
            </a:xfrm>
          </p:grpSpPr>
          <p:sp>
            <p:nvSpPr>
              <p:cNvPr id="3610" name="CustomShape 32"/>
              <p:cNvSpPr/>
              <p:nvPr/>
            </p:nvSpPr>
            <p:spPr>
              <a:xfrm>
                <a:off x="9260280" y="2263680"/>
                <a:ext cx="151200" cy="63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611" name="CustomShape 33"/>
              <p:cNvSpPr/>
              <p:nvPr/>
            </p:nvSpPr>
            <p:spPr>
              <a:xfrm>
                <a:off x="9263160" y="2265120"/>
                <a:ext cx="146160" cy="59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612" name="CustomShape 34"/>
              <p:cNvSpPr/>
              <p:nvPr/>
            </p:nvSpPr>
            <p:spPr>
              <a:xfrm>
                <a:off x="9273960" y="2288520"/>
                <a:ext cx="51480" cy="1872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613" name="CustomShape 35"/>
              <p:cNvSpPr/>
              <p:nvPr/>
            </p:nvSpPr>
            <p:spPr>
              <a:xfrm>
                <a:off x="9272160" y="2297520"/>
                <a:ext cx="38520" cy="115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614" name="CustomShape 36"/>
              <p:cNvSpPr/>
              <p:nvPr/>
            </p:nvSpPr>
            <p:spPr>
              <a:xfrm>
                <a:off x="9316800" y="2301120"/>
                <a:ext cx="51480" cy="1908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615" name="CustomShape 37"/>
              <p:cNvSpPr/>
              <p:nvPr/>
            </p:nvSpPr>
            <p:spPr>
              <a:xfrm>
                <a:off x="9315000" y="2310480"/>
                <a:ext cx="38520" cy="115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616" name="CustomShape 38"/>
            <p:cNvSpPr/>
            <p:nvPr/>
          </p:nvSpPr>
          <p:spPr>
            <a:xfrm>
              <a:off x="9520920" y="2273400"/>
              <a:ext cx="183240" cy="1382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617" name="CustomShape 39"/>
            <p:cNvSpPr/>
            <p:nvPr/>
          </p:nvSpPr>
          <p:spPr>
            <a:xfrm>
              <a:off x="9050760" y="2284200"/>
              <a:ext cx="470520" cy="126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18" name="CustomShape 40"/>
            <p:cNvSpPr/>
            <p:nvPr/>
          </p:nvSpPr>
          <p:spPr>
            <a:xfrm>
              <a:off x="9050760" y="2261160"/>
              <a:ext cx="4320" cy="244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619" name="CustomShape 41"/>
            <p:cNvSpPr/>
            <p:nvPr/>
          </p:nvSpPr>
          <p:spPr>
            <a:xfrm>
              <a:off x="9052200" y="2157120"/>
              <a:ext cx="217800" cy="1047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620" name="CustomShape 42"/>
            <p:cNvSpPr/>
            <p:nvPr/>
          </p:nvSpPr>
          <p:spPr>
            <a:xfrm>
              <a:off x="9066240" y="2266200"/>
              <a:ext cx="446400" cy="1216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21" name="CustomShape 43"/>
            <p:cNvSpPr/>
            <p:nvPr/>
          </p:nvSpPr>
          <p:spPr>
            <a:xfrm flipV="1">
              <a:off x="9513360" y="2256840"/>
              <a:ext cx="180720" cy="125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622" name="Group 44"/>
          <p:cNvGrpSpPr/>
          <p:nvPr/>
        </p:nvGrpSpPr>
        <p:grpSpPr>
          <a:xfrm>
            <a:off x="4474080" y="1683360"/>
            <a:ext cx="334440" cy="536040"/>
            <a:chOff x="4474080" y="1683360"/>
            <a:chExt cx="334440" cy="536040"/>
          </a:xfrm>
        </p:grpSpPr>
        <p:sp>
          <p:nvSpPr>
            <p:cNvPr id="3623" name="CustomShape 45"/>
            <p:cNvSpPr/>
            <p:nvPr/>
          </p:nvSpPr>
          <p:spPr>
            <a:xfrm>
              <a:off x="4739400" y="1684440"/>
              <a:ext cx="65880" cy="5112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624" name="CustomShape 46"/>
            <p:cNvSpPr/>
            <p:nvPr/>
          </p:nvSpPr>
          <p:spPr>
            <a:xfrm>
              <a:off x="4490280" y="1683360"/>
              <a:ext cx="245520" cy="5104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625" name="CustomShape 47"/>
            <p:cNvSpPr/>
            <p:nvPr/>
          </p:nvSpPr>
          <p:spPr>
            <a:xfrm>
              <a:off x="4751640" y="1715040"/>
              <a:ext cx="38880" cy="4730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626" name="CustomShape 48"/>
            <p:cNvSpPr/>
            <p:nvPr/>
          </p:nvSpPr>
          <p:spPr>
            <a:xfrm>
              <a:off x="4743000" y="1954800"/>
              <a:ext cx="61200" cy="41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27" name="CustomShape 49"/>
            <p:cNvSpPr/>
            <p:nvPr/>
          </p:nvSpPr>
          <p:spPr>
            <a:xfrm>
              <a:off x="4491360" y="1742040"/>
              <a:ext cx="138960" cy="10440"/>
            </a:xfrm>
            <a:prstGeom prst="rect">
              <a:avLst/>
            </a:prstGeom>
            <a:solidFill>
              <a:srgbClr val="000000"/>
            </a:solidFill>
            <a:ln w="9525">
              <a:solidFill>
                <a:srgbClr val="000000"/>
              </a:solidFill>
              <a:miter/>
            </a:ln>
          </p:spPr>
          <p:style>
            <a:lnRef idx="0"/>
            <a:fillRef idx="0"/>
            <a:effectRef idx="0"/>
            <a:fontRef idx="minor"/>
          </p:style>
        </p:sp>
        <p:grpSp>
          <p:nvGrpSpPr>
            <p:cNvPr id="3628" name="Group 50"/>
            <p:cNvGrpSpPr/>
            <p:nvPr/>
          </p:nvGrpSpPr>
          <p:grpSpPr>
            <a:xfrm>
              <a:off x="4617000" y="1737360"/>
              <a:ext cx="135720" cy="30960"/>
              <a:chOff x="4617000" y="1737360"/>
              <a:chExt cx="135720" cy="30960"/>
            </a:xfrm>
          </p:grpSpPr>
          <p:sp>
            <p:nvSpPr>
              <p:cNvPr id="3629" name="CustomShape 51"/>
              <p:cNvSpPr/>
              <p:nvPr/>
            </p:nvSpPr>
            <p:spPr>
              <a:xfrm>
                <a:off x="4617000" y="1737360"/>
                <a:ext cx="135720" cy="30960"/>
              </a:xfrm>
              <a:prstGeom prst="roundRect">
                <a:avLst>
                  <a:gd name="adj" fmla="val 50000"/>
                </a:avLst>
              </a:prstGeom>
              <a:solidFill>
                <a:srgbClr val="000000"/>
              </a:solidFill>
              <a:ln w="0">
                <a:noFill/>
              </a:ln>
            </p:spPr>
            <p:style>
              <a:lnRef idx="0"/>
              <a:fillRef idx="0"/>
              <a:effectRef idx="0"/>
              <a:fontRef idx="minor"/>
            </p:style>
          </p:sp>
          <p:sp>
            <p:nvSpPr>
              <p:cNvPr id="3630" name="CustomShape 52"/>
              <p:cNvSpPr/>
              <p:nvPr/>
            </p:nvSpPr>
            <p:spPr>
              <a:xfrm>
                <a:off x="4620240" y="1740600"/>
                <a:ext cx="129600" cy="24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1" name="CustomShape 53"/>
            <p:cNvSpPr/>
            <p:nvPr/>
          </p:nvSpPr>
          <p:spPr>
            <a:xfrm>
              <a:off x="4493160" y="1815120"/>
              <a:ext cx="140400" cy="10440"/>
            </a:xfrm>
            <a:prstGeom prst="rect">
              <a:avLst/>
            </a:prstGeom>
            <a:solidFill>
              <a:srgbClr val="000000"/>
            </a:solidFill>
            <a:ln w="9525">
              <a:solidFill>
                <a:srgbClr val="000000"/>
              </a:solidFill>
              <a:miter/>
            </a:ln>
          </p:spPr>
          <p:style>
            <a:lnRef idx="0"/>
            <a:fillRef idx="0"/>
            <a:effectRef idx="0"/>
            <a:fontRef idx="minor"/>
          </p:style>
        </p:sp>
        <p:grpSp>
          <p:nvGrpSpPr>
            <p:cNvPr id="3632" name="Group 54"/>
            <p:cNvGrpSpPr/>
            <p:nvPr/>
          </p:nvGrpSpPr>
          <p:grpSpPr>
            <a:xfrm>
              <a:off x="4617000" y="1810440"/>
              <a:ext cx="135720" cy="29520"/>
              <a:chOff x="4617000" y="1810440"/>
              <a:chExt cx="135720" cy="29520"/>
            </a:xfrm>
          </p:grpSpPr>
          <p:sp>
            <p:nvSpPr>
              <p:cNvPr id="3633" name="CustomShape 55"/>
              <p:cNvSpPr/>
              <p:nvPr/>
            </p:nvSpPr>
            <p:spPr>
              <a:xfrm>
                <a:off x="4617000" y="1810440"/>
                <a:ext cx="135720" cy="29520"/>
              </a:xfrm>
              <a:prstGeom prst="roundRect">
                <a:avLst>
                  <a:gd name="adj" fmla="val 50000"/>
                </a:avLst>
              </a:prstGeom>
              <a:solidFill>
                <a:srgbClr val="000000"/>
              </a:solidFill>
              <a:ln w="0">
                <a:noFill/>
              </a:ln>
            </p:spPr>
            <p:style>
              <a:lnRef idx="0"/>
              <a:fillRef idx="0"/>
              <a:effectRef idx="0"/>
              <a:fontRef idx="minor"/>
            </p:style>
          </p:sp>
          <p:sp>
            <p:nvSpPr>
              <p:cNvPr id="3634" name="CustomShape 56"/>
              <p:cNvSpPr/>
              <p:nvPr/>
            </p:nvSpPr>
            <p:spPr>
              <a:xfrm>
                <a:off x="4620240" y="1813680"/>
                <a:ext cx="1296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5" name="CustomShape 57"/>
            <p:cNvSpPr/>
            <p:nvPr/>
          </p:nvSpPr>
          <p:spPr>
            <a:xfrm>
              <a:off x="4491360" y="1891440"/>
              <a:ext cx="140400" cy="10440"/>
            </a:xfrm>
            <a:prstGeom prst="rect">
              <a:avLst/>
            </a:prstGeom>
            <a:solidFill>
              <a:srgbClr val="000000"/>
            </a:solidFill>
            <a:ln w="9525">
              <a:solidFill>
                <a:srgbClr val="000000"/>
              </a:solidFill>
              <a:miter/>
            </a:ln>
          </p:spPr>
          <p:style>
            <a:lnRef idx="0"/>
            <a:fillRef idx="0"/>
            <a:effectRef idx="0"/>
            <a:fontRef idx="minor"/>
          </p:style>
        </p:sp>
        <p:sp>
          <p:nvSpPr>
            <p:cNvPr id="3636" name="CustomShape 58"/>
            <p:cNvSpPr/>
            <p:nvPr/>
          </p:nvSpPr>
          <p:spPr>
            <a:xfrm>
              <a:off x="4494960" y="1958040"/>
              <a:ext cx="138960" cy="10440"/>
            </a:xfrm>
            <a:prstGeom prst="rect">
              <a:avLst/>
            </a:prstGeom>
            <a:solidFill>
              <a:srgbClr val="000000"/>
            </a:solidFill>
            <a:ln w="9525">
              <a:solidFill>
                <a:srgbClr val="000000"/>
              </a:solidFill>
              <a:miter/>
            </a:ln>
          </p:spPr>
          <p:style>
            <a:lnRef idx="0"/>
            <a:fillRef idx="0"/>
            <a:effectRef idx="0"/>
            <a:fontRef idx="minor"/>
          </p:style>
        </p:sp>
        <p:grpSp>
          <p:nvGrpSpPr>
            <p:cNvPr id="3637" name="Group 59"/>
            <p:cNvGrpSpPr/>
            <p:nvPr/>
          </p:nvGrpSpPr>
          <p:grpSpPr>
            <a:xfrm>
              <a:off x="4613760" y="1951560"/>
              <a:ext cx="135720" cy="32760"/>
              <a:chOff x="4613760" y="1951560"/>
              <a:chExt cx="135720" cy="32760"/>
            </a:xfrm>
          </p:grpSpPr>
          <p:sp>
            <p:nvSpPr>
              <p:cNvPr id="3638" name="CustomShape 60"/>
              <p:cNvSpPr/>
              <p:nvPr/>
            </p:nvSpPr>
            <p:spPr>
              <a:xfrm>
                <a:off x="4613760" y="1951560"/>
                <a:ext cx="135720" cy="32760"/>
              </a:xfrm>
              <a:prstGeom prst="roundRect">
                <a:avLst>
                  <a:gd name="adj" fmla="val 50000"/>
                </a:avLst>
              </a:prstGeom>
              <a:solidFill>
                <a:srgbClr val="000000"/>
              </a:solidFill>
              <a:ln w="0">
                <a:noFill/>
              </a:ln>
            </p:spPr>
            <p:style>
              <a:lnRef idx="0"/>
              <a:fillRef idx="0"/>
              <a:effectRef idx="0"/>
              <a:fontRef idx="minor"/>
            </p:style>
          </p:sp>
          <p:sp>
            <p:nvSpPr>
              <p:cNvPr id="3639" name="CustomShape 61"/>
              <p:cNvSpPr/>
              <p:nvPr/>
            </p:nvSpPr>
            <p:spPr>
              <a:xfrm>
                <a:off x="4617000" y="1954800"/>
                <a:ext cx="12960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0" name="CustomShape 62"/>
            <p:cNvSpPr/>
            <p:nvPr/>
          </p:nvSpPr>
          <p:spPr>
            <a:xfrm>
              <a:off x="4744080" y="1890720"/>
              <a:ext cx="61200" cy="41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641" name="Group 63"/>
            <p:cNvGrpSpPr/>
            <p:nvPr/>
          </p:nvGrpSpPr>
          <p:grpSpPr>
            <a:xfrm>
              <a:off x="4615560" y="1884960"/>
              <a:ext cx="135720" cy="29520"/>
              <a:chOff x="4615560" y="1884960"/>
              <a:chExt cx="135720" cy="29520"/>
            </a:xfrm>
          </p:grpSpPr>
          <p:sp>
            <p:nvSpPr>
              <p:cNvPr id="3642" name="CustomShape 64"/>
              <p:cNvSpPr/>
              <p:nvPr/>
            </p:nvSpPr>
            <p:spPr>
              <a:xfrm>
                <a:off x="4615560" y="1884960"/>
                <a:ext cx="135720" cy="29520"/>
              </a:xfrm>
              <a:prstGeom prst="roundRect">
                <a:avLst>
                  <a:gd name="adj" fmla="val 50000"/>
                </a:avLst>
              </a:prstGeom>
              <a:solidFill>
                <a:srgbClr val="000000"/>
              </a:solidFill>
              <a:ln w="0">
                <a:noFill/>
              </a:ln>
            </p:spPr>
            <p:style>
              <a:lnRef idx="0"/>
              <a:fillRef idx="0"/>
              <a:effectRef idx="0"/>
              <a:fontRef idx="minor"/>
            </p:style>
          </p:sp>
          <p:sp>
            <p:nvSpPr>
              <p:cNvPr id="3643" name="CustomShape 65"/>
              <p:cNvSpPr/>
              <p:nvPr/>
            </p:nvSpPr>
            <p:spPr>
              <a:xfrm>
                <a:off x="4618440" y="1888200"/>
                <a:ext cx="1296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4" name="CustomShape 66"/>
            <p:cNvSpPr/>
            <p:nvPr/>
          </p:nvSpPr>
          <p:spPr>
            <a:xfrm>
              <a:off x="4734720" y="1683360"/>
              <a:ext cx="15120" cy="5122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645" name="CustomShape 67"/>
            <p:cNvSpPr/>
            <p:nvPr/>
          </p:nvSpPr>
          <p:spPr>
            <a:xfrm>
              <a:off x="4749480" y="1812960"/>
              <a:ext cx="55080" cy="47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46" name="CustomShape 68"/>
            <p:cNvSpPr/>
            <p:nvPr/>
          </p:nvSpPr>
          <p:spPr>
            <a:xfrm>
              <a:off x="4750200" y="1739520"/>
              <a:ext cx="56520" cy="529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47" name="CustomShape 69"/>
            <p:cNvSpPr/>
            <p:nvPr/>
          </p:nvSpPr>
          <p:spPr>
            <a:xfrm>
              <a:off x="4798080" y="2172240"/>
              <a:ext cx="10440" cy="19800"/>
            </a:xfrm>
            <a:prstGeom prst="ellipse">
              <a:avLst/>
            </a:prstGeom>
            <a:solidFill>
              <a:srgbClr val="333333"/>
            </a:solidFill>
            <a:ln w="0">
              <a:noFill/>
            </a:ln>
          </p:spPr>
          <p:style>
            <a:lnRef idx="0"/>
            <a:fillRef idx="0"/>
            <a:effectRef idx="0"/>
            <a:fontRef idx="minor"/>
          </p:style>
        </p:sp>
        <p:sp>
          <p:nvSpPr>
            <p:cNvPr id="3648" name="CustomShape 70"/>
            <p:cNvSpPr/>
            <p:nvPr/>
          </p:nvSpPr>
          <p:spPr>
            <a:xfrm>
              <a:off x="4747320" y="2172600"/>
              <a:ext cx="56880" cy="439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649" name="CustomShape 71"/>
            <p:cNvSpPr/>
            <p:nvPr/>
          </p:nvSpPr>
          <p:spPr>
            <a:xfrm>
              <a:off x="4474080" y="2186640"/>
              <a:ext cx="281880" cy="327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650" name="CustomShape 72"/>
            <p:cNvSpPr/>
            <p:nvPr/>
          </p:nvSpPr>
          <p:spPr>
            <a:xfrm>
              <a:off x="4490280" y="2194560"/>
              <a:ext cx="250200" cy="169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651" name="CustomShape 73"/>
            <p:cNvSpPr/>
            <p:nvPr/>
          </p:nvSpPr>
          <p:spPr>
            <a:xfrm>
              <a:off x="4513680" y="2121480"/>
              <a:ext cx="35640" cy="30960"/>
            </a:xfrm>
            <a:prstGeom prst="ellipse">
              <a:avLst/>
            </a:prstGeom>
            <a:solidFill>
              <a:srgbClr val="33cc33"/>
            </a:solidFill>
            <a:ln w="0">
              <a:noFill/>
            </a:ln>
          </p:spPr>
          <p:style>
            <a:lnRef idx="0"/>
            <a:fillRef idx="0"/>
            <a:effectRef idx="0"/>
            <a:fontRef idx="minor"/>
          </p:style>
        </p:sp>
        <p:sp>
          <p:nvSpPr>
            <p:cNvPr id="3652" name="CustomShape 74"/>
            <p:cNvSpPr/>
            <p:nvPr/>
          </p:nvSpPr>
          <p:spPr>
            <a:xfrm>
              <a:off x="4555080" y="2121480"/>
              <a:ext cx="37440" cy="30960"/>
            </a:xfrm>
            <a:prstGeom prst="ellipse">
              <a:avLst/>
            </a:prstGeom>
            <a:solidFill>
              <a:srgbClr val="ff0000"/>
            </a:solidFill>
            <a:ln w="0">
              <a:noFill/>
            </a:ln>
          </p:spPr>
          <p:style>
            <a:lnRef idx="0"/>
            <a:fillRef idx="0"/>
            <a:effectRef idx="0"/>
            <a:fontRef idx="minor"/>
          </p:style>
        </p:sp>
        <p:sp>
          <p:nvSpPr>
            <p:cNvPr id="3653" name="CustomShape 75"/>
            <p:cNvSpPr/>
            <p:nvPr/>
          </p:nvSpPr>
          <p:spPr>
            <a:xfrm>
              <a:off x="4596480" y="2120040"/>
              <a:ext cx="37440" cy="30960"/>
            </a:xfrm>
            <a:prstGeom prst="ellipse">
              <a:avLst/>
            </a:prstGeom>
            <a:solidFill>
              <a:srgbClr val="33cc33"/>
            </a:solidFill>
            <a:ln w="0">
              <a:noFill/>
            </a:ln>
          </p:spPr>
          <p:style>
            <a:lnRef idx="0"/>
            <a:fillRef idx="0"/>
            <a:effectRef idx="0"/>
            <a:fontRef idx="minor"/>
          </p:style>
        </p:sp>
        <p:sp>
          <p:nvSpPr>
            <p:cNvPr id="3654" name="CustomShape 76"/>
            <p:cNvSpPr/>
            <p:nvPr/>
          </p:nvSpPr>
          <p:spPr>
            <a:xfrm>
              <a:off x="4691520" y="1998000"/>
              <a:ext cx="18360" cy="171000"/>
            </a:xfrm>
            <a:prstGeom prst="rect">
              <a:avLst/>
            </a:prstGeom>
            <a:solidFill>
              <a:srgbClr val="292929"/>
            </a:solidFill>
            <a:ln w="9525">
              <a:solidFill>
                <a:srgbClr val="000000"/>
              </a:solidFill>
              <a:miter/>
            </a:ln>
          </p:spPr>
          <p:style>
            <a:lnRef idx="0"/>
            <a:fillRef idx="0"/>
            <a:effectRef idx="0"/>
            <a:fontRef idx="minor"/>
          </p:style>
        </p:sp>
      </p:grpSp>
      <p:grpSp>
        <p:nvGrpSpPr>
          <p:cNvPr id="3655" name="Group 77"/>
          <p:cNvGrpSpPr/>
          <p:nvPr/>
        </p:nvGrpSpPr>
        <p:grpSpPr>
          <a:xfrm>
            <a:off x="6261480" y="1756440"/>
            <a:ext cx="2539440" cy="880200"/>
            <a:chOff x="6261480" y="1756440"/>
            <a:chExt cx="2539440" cy="880200"/>
          </a:xfrm>
        </p:grpSpPr>
        <p:sp>
          <p:nvSpPr>
            <p:cNvPr id="3656" name="CustomShape 78"/>
            <p:cNvSpPr/>
            <p:nvPr/>
          </p:nvSpPr>
          <p:spPr>
            <a:xfrm>
              <a:off x="6261480" y="1756440"/>
              <a:ext cx="2521440" cy="732600"/>
            </a:xfrm>
            <a:prstGeom prst="rect">
              <a:avLst/>
            </a:prstGeom>
            <a:solidFill>
              <a:srgbClr val="ffffff"/>
            </a:solidFill>
            <a:ln w="0">
              <a:noFill/>
            </a:ln>
          </p:spPr>
          <p:style>
            <a:lnRef idx="0"/>
            <a:fillRef idx="0"/>
            <a:effectRef idx="0"/>
            <a:fontRef idx="minor"/>
          </p:style>
        </p:sp>
        <p:sp>
          <p:nvSpPr>
            <p:cNvPr id="3657" name="CustomShape 79"/>
            <p:cNvSpPr/>
            <p:nvPr/>
          </p:nvSpPr>
          <p:spPr>
            <a:xfrm>
              <a:off x="6273360" y="1816920"/>
              <a:ext cx="252756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is there a DHCP server out there?</a:t>
              </a:r>
              <a:endParaRPr b="0" lang="en-US" sz="1600" spc="-1" strike="noStrike">
                <a:latin typeface="Arial"/>
              </a:endParaRPr>
            </a:p>
          </p:txBody>
        </p:sp>
      </p:grpSp>
      <p:grpSp>
        <p:nvGrpSpPr>
          <p:cNvPr id="3658" name="Group 80"/>
          <p:cNvGrpSpPr/>
          <p:nvPr/>
        </p:nvGrpSpPr>
        <p:grpSpPr>
          <a:xfrm>
            <a:off x="6426720" y="2964600"/>
            <a:ext cx="2528280" cy="883440"/>
            <a:chOff x="6426720" y="2964600"/>
            <a:chExt cx="2528280" cy="883440"/>
          </a:xfrm>
        </p:grpSpPr>
        <p:sp>
          <p:nvSpPr>
            <p:cNvPr id="3659" name="CustomShape 81"/>
            <p:cNvSpPr/>
            <p:nvPr/>
          </p:nvSpPr>
          <p:spPr>
            <a:xfrm>
              <a:off x="6426720" y="2964600"/>
              <a:ext cx="2351880" cy="883440"/>
            </a:xfrm>
            <a:prstGeom prst="rect">
              <a:avLst/>
            </a:prstGeom>
            <a:solidFill>
              <a:srgbClr val="ffffff"/>
            </a:solidFill>
            <a:ln w="0">
              <a:noFill/>
            </a:ln>
          </p:spPr>
          <p:style>
            <a:lnRef idx="0"/>
            <a:fillRef idx="0"/>
            <a:effectRef idx="0"/>
            <a:fontRef idx="minor"/>
          </p:style>
        </p:sp>
        <p:sp>
          <p:nvSpPr>
            <p:cNvPr id="3660" name="CustomShape 82"/>
            <p:cNvSpPr/>
            <p:nvPr/>
          </p:nvSpPr>
          <p:spPr>
            <a:xfrm>
              <a:off x="6426720" y="3007080"/>
              <a:ext cx="2528280" cy="820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I’m a DHCP server! Here’s an IP address you can use </a:t>
              </a:r>
              <a:endParaRPr b="0" lang="en-US" sz="1600" spc="-1" strike="noStrike">
                <a:latin typeface="Arial"/>
              </a:endParaRPr>
            </a:p>
          </p:txBody>
        </p:sp>
      </p:grpSp>
      <p:grpSp>
        <p:nvGrpSpPr>
          <p:cNvPr id="3661" name="Group 83"/>
          <p:cNvGrpSpPr/>
          <p:nvPr/>
        </p:nvGrpSpPr>
        <p:grpSpPr>
          <a:xfrm>
            <a:off x="4944600" y="4190040"/>
            <a:ext cx="2624400" cy="969480"/>
            <a:chOff x="4944600" y="4190040"/>
            <a:chExt cx="2624400" cy="969480"/>
          </a:xfrm>
        </p:grpSpPr>
        <p:sp>
          <p:nvSpPr>
            <p:cNvPr id="3662" name="CustomShape 84"/>
            <p:cNvSpPr/>
            <p:nvPr/>
          </p:nvSpPr>
          <p:spPr>
            <a:xfrm>
              <a:off x="5042520" y="4190040"/>
              <a:ext cx="2350440" cy="883440"/>
            </a:xfrm>
            <a:prstGeom prst="rect">
              <a:avLst/>
            </a:prstGeom>
            <a:solidFill>
              <a:srgbClr val="ffffff"/>
            </a:solidFill>
            <a:ln w="0">
              <a:noFill/>
            </a:ln>
          </p:spPr>
          <p:style>
            <a:lnRef idx="0"/>
            <a:fillRef idx="0"/>
            <a:effectRef idx="0"/>
            <a:fontRef idx="minor"/>
          </p:style>
        </p:sp>
        <p:sp>
          <p:nvSpPr>
            <p:cNvPr id="3663" name="CustomShape 85"/>
            <p:cNvSpPr/>
            <p:nvPr/>
          </p:nvSpPr>
          <p:spPr>
            <a:xfrm>
              <a:off x="4944600" y="4339800"/>
              <a:ext cx="262440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I would like to use this IP address!</a:t>
              </a:r>
              <a:endParaRPr b="0" lang="en-US" sz="1600" spc="-1" strike="noStrike">
                <a:latin typeface="Arial"/>
              </a:endParaRPr>
            </a:p>
          </p:txBody>
        </p:sp>
      </p:grpSp>
      <p:grpSp>
        <p:nvGrpSpPr>
          <p:cNvPr id="3664" name="Group 86"/>
          <p:cNvGrpSpPr/>
          <p:nvPr/>
        </p:nvGrpSpPr>
        <p:grpSpPr>
          <a:xfrm>
            <a:off x="6409440" y="5558400"/>
            <a:ext cx="2528280" cy="885240"/>
            <a:chOff x="6409440" y="5558400"/>
            <a:chExt cx="2528280" cy="885240"/>
          </a:xfrm>
        </p:grpSpPr>
        <p:sp>
          <p:nvSpPr>
            <p:cNvPr id="3665" name="CustomShape 87"/>
            <p:cNvSpPr/>
            <p:nvPr/>
          </p:nvSpPr>
          <p:spPr>
            <a:xfrm>
              <a:off x="6409440" y="5558400"/>
              <a:ext cx="2351880" cy="885240"/>
            </a:xfrm>
            <a:prstGeom prst="rect">
              <a:avLst/>
            </a:prstGeom>
            <a:solidFill>
              <a:srgbClr val="ffffff"/>
            </a:solidFill>
            <a:ln w="0">
              <a:noFill/>
            </a:ln>
          </p:spPr>
          <p:style>
            <a:lnRef idx="0"/>
            <a:fillRef idx="0"/>
            <a:effectRef idx="0"/>
            <a:fontRef idx="minor"/>
          </p:style>
        </p:sp>
        <p:sp>
          <p:nvSpPr>
            <p:cNvPr id="3666" name="CustomShape 88"/>
            <p:cNvSpPr/>
            <p:nvPr/>
          </p:nvSpPr>
          <p:spPr>
            <a:xfrm>
              <a:off x="6409440" y="5708520"/>
              <a:ext cx="2528280" cy="576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You’ve got that IP address!</a:t>
              </a:r>
              <a:endParaRPr b="0" lang="en-US" sz="1600" spc="-1" strike="noStrike">
                <a:latin typeface="Arial"/>
              </a:endParaRPr>
            </a:p>
          </p:txBody>
        </p:sp>
      </p:grpSp>
      <p:sp>
        <p:nvSpPr>
          <p:cNvPr id="3667" name="CustomShape 89"/>
          <p:cNvSpPr/>
          <p:nvPr/>
        </p:nvSpPr>
        <p:spPr>
          <a:xfrm>
            <a:off x="9296280" y="3522240"/>
            <a:ext cx="2454480" cy="1519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The two steps above can be skipped “if a client remembers and wishes to reuse a previously allocated network address” </a:t>
            </a:r>
            <a:r>
              <a:rPr b="0" lang="en-US" sz="1400" spc="-1" strike="noStrike">
                <a:solidFill>
                  <a:srgbClr val="000000"/>
                </a:solidFill>
                <a:latin typeface="Calibri"/>
                <a:ea typeface="DejaVu Sans"/>
              </a:rPr>
              <a:t>[RFC 2131]</a:t>
            </a:r>
            <a:endParaRPr b="0" lang="en-US" sz="1400" spc="-1" strike="noStrike">
              <a:latin typeface="Arial"/>
            </a:endParaRPr>
          </a:p>
        </p:txBody>
      </p:sp>
      <p:sp>
        <p:nvSpPr>
          <p:cNvPr id="3668" name="CustomShape 9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0BFFD70E-75E7-43CA-A953-B569E0243656}"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80" dur="indefinite" restart="never" nodeType="tmRoot">
          <p:childTnLst>
            <p:seq>
              <p:cTn id="981" dur="indefinite" nodeType="mainSeq">
                <p:childTnLst>
                  <p:par>
                    <p:cTn id="982" fill="hold">
                      <p:stCondLst>
                        <p:cond delay="indefinite"/>
                      </p:stCondLst>
                      <p:childTnLst>
                        <p:par>
                          <p:cTn id="983" fill="hold">
                            <p:stCondLst>
                              <p:cond delay="0"/>
                            </p:stCondLst>
                            <p:childTnLst>
                              <p:par>
                                <p:cTn id="984" nodeType="clickEffect" fill="hold" presetClass="entr" presetID="22" presetSubtype="2">
                                  <p:stCondLst>
                                    <p:cond delay="0"/>
                                  </p:stCondLst>
                                  <p:childTnLst>
                                    <p:set>
                                      <p:cBhvr>
                                        <p:cTn id="985" dur="1" fill="hold">
                                          <p:stCondLst>
                                            <p:cond delay="0"/>
                                          </p:stCondLst>
                                        </p:cTn>
                                        <p:tgtEl>
                                          <p:spTgt spid="3582"/>
                                        </p:tgtEl>
                                        <p:attrNameLst>
                                          <p:attrName>style.visibility</p:attrName>
                                        </p:attrNameLst>
                                      </p:cBhvr>
                                      <p:to>
                                        <p:strVal val="visible"/>
                                      </p:to>
                                    </p:set>
                                    <p:animEffect filter="wipe(right)" transition="in">
                                      <p:cBhvr additive="repl">
                                        <p:cTn id="986" dur="500"/>
                                        <p:tgtEl>
                                          <p:spTgt spid="3582"/>
                                        </p:tgtEl>
                                      </p:cBhvr>
                                    </p:animEffect>
                                  </p:childTnLst>
                                </p:cTn>
                              </p:par>
                              <p:par>
                                <p:cTn id="987" nodeType="withEffect" fill="hold" presetClass="entr" presetID="9">
                                  <p:stCondLst>
                                    <p:cond delay="0"/>
                                  </p:stCondLst>
                                  <p:childTnLst>
                                    <p:set>
                                      <p:cBhvr>
                                        <p:cTn id="988" dur="1" fill="hold">
                                          <p:stCondLst>
                                            <p:cond delay="0"/>
                                          </p:stCondLst>
                                        </p:cTn>
                                        <p:tgtEl>
                                          <p:spTgt spid="3655"/>
                                        </p:tgtEl>
                                        <p:attrNameLst>
                                          <p:attrName>style.visibility</p:attrName>
                                        </p:attrNameLst>
                                      </p:cBhvr>
                                      <p:to>
                                        <p:strVal val="visible"/>
                                      </p:to>
                                    </p:set>
                                    <p:animEffect filter="dissolve" transition="in">
                                      <p:cBhvr additive="repl">
                                        <p:cTn id="989" dur="500"/>
                                        <p:tgtEl>
                                          <p:spTgt spid="3655"/>
                                        </p:tgtEl>
                                      </p:cBhvr>
                                    </p:animEffect>
                                  </p:childTnLst>
                                </p:cTn>
                              </p:par>
                            </p:childTnLst>
                          </p:cTn>
                        </p:par>
                      </p:childTnLst>
                    </p:cTn>
                  </p:par>
                  <p:par>
                    <p:cTn id="990" fill="hold">
                      <p:stCondLst>
                        <p:cond delay="indefinite"/>
                      </p:stCondLst>
                      <p:childTnLst>
                        <p:par>
                          <p:cTn id="991" fill="hold">
                            <p:stCondLst>
                              <p:cond delay="0"/>
                            </p:stCondLst>
                            <p:childTnLst>
                              <p:par>
                                <p:cTn id="992" nodeType="clickEffect" fill="hold" presetClass="exit" presetID="9">
                                  <p:stCondLst>
                                    <p:cond delay="0"/>
                                  </p:stCondLst>
                                  <p:childTnLst>
                                    <p:animEffect filter="dissolve" transition="out">
                                      <p:cBhvr additive="repl">
                                        <p:cTn id="993" dur="500"/>
                                        <p:tgtEl>
                                          <p:spTgt spid="3655"/>
                                        </p:tgtEl>
                                      </p:cBhvr>
                                    </p:animEffect>
                                    <p:set>
                                      <p:cBhvr>
                                        <p:cTn id="994" dur="1" fill="hold">
                                          <p:stCondLst>
                                            <p:cond delay="499"/>
                                          </p:stCondLst>
                                        </p:cTn>
                                        <p:tgtEl>
                                          <p:spTgt spid="3655"/>
                                        </p:tgtEl>
                                        <p:attrNameLst>
                                          <p:attrName>style.visibility</p:attrName>
                                        </p:attrNameLst>
                                      </p:cBhvr>
                                      <p:to>
                                        <p:strVal val="hidden"/>
                                      </p:to>
                                    </p:se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22" presetSubtype="8">
                                  <p:stCondLst>
                                    <p:cond delay="0"/>
                                  </p:stCondLst>
                                  <p:childTnLst>
                                    <p:set>
                                      <p:cBhvr>
                                        <p:cTn id="998" dur="1" fill="hold">
                                          <p:stCondLst>
                                            <p:cond delay="0"/>
                                          </p:stCondLst>
                                        </p:cTn>
                                        <p:tgtEl>
                                          <p:spTgt spid="3588"/>
                                        </p:tgtEl>
                                        <p:attrNameLst>
                                          <p:attrName>style.visibility</p:attrName>
                                        </p:attrNameLst>
                                      </p:cBhvr>
                                      <p:to>
                                        <p:strVal val="visible"/>
                                      </p:to>
                                    </p:set>
                                    <p:animEffect filter="wipe(left)" transition="in">
                                      <p:cBhvr additive="repl">
                                        <p:cTn id="999" dur="500"/>
                                        <p:tgtEl>
                                          <p:spTgt spid="3588"/>
                                        </p:tgtEl>
                                      </p:cBhvr>
                                    </p:animEffect>
                                  </p:childTnLst>
                                </p:cTn>
                              </p:par>
                              <p:par>
                                <p:cTn id="1000" nodeType="withEffect" fill="hold" presetClass="entr" presetID="22" presetSubtype="8">
                                  <p:stCondLst>
                                    <p:cond delay="0"/>
                                  </p:stCondLst>
                                  <p:childTnLst>
                                    <p:set>
                                      <p:cBhvr>
                                        <p:cTn id="1001" dur="1" fill="hold">
                                          <p:stCondLst>
                                            <p:cond delay="0"/>
                                          </p:stCondLst>
                                        </p:cTn>
                                        <p:tgtEl>
                                          <p:spTgt spid="3587"/>
                                        </p:tgtEl>
                                        <p:attrNameLst>
                                          <p:attrName>style.visibility</p:attrName>
                                        </p:attrNameLst>
                                      </p:cBhvr>
                                      <p:to>
                                        <p:strVal val="visible"/>
                                      </p:to>
                                    </p:set>
                                    <p:animEffect filter="wipe(left)" transition="in">
                                      <p:cBhvr additive="repl">
                                        <p:cTn id="1002" dur="500"/>
                                        <p:tgtEl>
                                          <p:spTgt spid="3587"/>
                                        </p:tgtEl>
                                      </p:cBhvr>
                                    </p:animEffect>
                                  </p:childTnLst>
                                </p:cTn>
                              </p:par>
                              <p:par>
                                <p:cTn id="1003" nodeType="withEffect" fill="hold" presetClass="entr" presetID="9">
                                  <p:stCondLst>
                                    <p:cond delay="0"/>
                                  </p:stCondLst>
                                  <p:childTnLst>
                                    <p:set>
                                      <p:cBhvr>
                                        <p:cTn id="1004" dur="1" fill="hold">
                                          <p:stCondLst>
                                            <p:cond delay="0"/>
                                          </p:stCondLst>
                                        </p:cTn>
                                        <p:tgtEl>
                                          <p:spTgt spid="3658"/>
                                        </p:tgtEl>
                                        <p:attrNameLst>
                                          <p:attrName>style.visibility</p:attrName>
                                        </p:attrNameLst>
                                      </p:cBhvr>
                                      <p:to>
                                        <p:strVal val="visible"/>
                                      </p:to>
                                    </p:set>
                                    <p:animEffect filter="dissolve" transition="in">
                                      <p:cBhvr additive="repl">
                                        <p:cTn id="1005" dur="500"/>
                                        <p:tgtEl>
                                          <p:spTgt spid="3658"/>
                                        </p:tgtEl>
                                      </p:cBhvr>
                                    </p:animEffect>
                                  </p:childTnLst>
                                </p:cTn>
                              </p:par>
                            </p:childTnLst>
                          </p:cTn>
                        </p:par>
                      </p:childTnLst>
                    </p:cTn>
                  </p:par>
                  <p:par>
                    <p:cTn id="1006" fill="hold">
                      <p:stCondLst>
                        <p:cond delay="indefinite"/>
                      </p:stCondLst>
                      <p:childTnLst>
                        <p:par>
                          <p:cTn id="1007" fill="hold">
                            <p:stCondLst>
                              <p:cond delay="0"/>
                            </p:stCondLst>
                            <p:childTnLst>
                              <p:par>
                                <p:cTn id="1008" nodeType="clickEffect" fill="hold" presetClass="exit" presetID="9">
                                  <p:stCondLst>
                                    <p:cond delay="0"/>
                                  </p:stCondLst>
                                  <p:childTnLst>
                                    <p:animEffect filter="dissolve" transition="out">
                                      <p:cBhvr additive="repl">
                                        <p:cTn id="1009" dur="500"/>
                                        <p:tgtEl>
                                          <p:spTgt spid="3658"/>
                                        </p:tgtEl>
                                      </p:cBhvr>
                                    </p:animEffect>
                                    <p:set>
                                      <p:cBhvr>
                                        <p:cTn id="1010" dur="1" fill="hold">
                                          <p:stCondLst>
                                            <p:cond delay="499"/>
                                          </p:stCondLst>
                                        </p:cTn>
                                        <p:tgtEl>
                                          <p:spTgt spid="3658"/>
                                        </p:tgtEl>
                                        <p:attrNameLst>
                                          <p:attrName>style.visibility</p:attrName>
                                        </p:attrNameLst>
                                      </p:cBhvr>
                                      <p:to>
                                        <p:strVal val="hidden"/>
                                      </p:to>
                                    </p:se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9">
                                  <p:stCondLst>
                                    <p:cond delay="0"/>
                                  </p:stCondLst>
                                  <p:childTnLst>
                                    <p:set>
                                      <p:cBhvr>
                                        <p:cTn id="1014" dur="1" fill="hold">
                                          <p:stCondLst>
                                            <p:cond delay="0"/>
                                          </p:stCondLst>
                                        </p:cTn>
                                        <p:tgtEl>
                                          <p:spTgt spid="3667"/>
                                        </p:tgtEl>
                                        <p:attrNameLst>
                                          <p:attrName>style.visibility</p:attrName>
                                        </p:attrNameLst>
                                      </p:cBhvr>
                                      <p:to>
                                        <p:strVal val="visible"/>
                                      </p:to>
                                    </p:set>
                                    <p:animEffect filter="dissolve" transition="in">
                                      <p:cBhvr additive="repl">
                                        <p:cTn id="1015" dur="500"/>
                                        <p:tgtEl>
                                          <p:spTgt spid="3667"/>
                                        </p:tgtEl>
                                      </p:cBhvr>
                                    </p:animEffect>
                                  </p:childTnLst>
                                </p:cTn>
                              </p:par>
                            </p:childTnLst>
                          </p:cTn>
                        </p:par>
                      </p:childTnLst>
                    </p:cTn>
                  </p:par>
                  <p:par>
                    <p:cTn id="1016" fill="hold">
                      <p:stCondLst>
                        <p:cond delay="indefinite"/>
                      </p:stCondLst>
                      <p:childTnLst>
                        <p:par>
                          <p:cTn id="1017" fill="hold">
                            <p:stCondLst>
                              <p:cond delay="0"/>
                            </p:stCondLst>
                            <p:childTnLst>
                              <p:par>
                                <p:cTn id="1018" nodeType="clickEffect" fill="hold" presetClass="entr" presetID="22" presetSubtype="2">
                                  <p:stCondLst>
                                    <p:cond delay="0"/>
                                  </p:stCondLst>
                                  <p:childTnLst>
                                    <p:set>
                                      <p:cBhvr>
                                        <p:cTn id="1019" dur="1" fill="hold">
                                          <p:stCondLst>
                                            <p:cond delay="0"/>
                                          </p:stCondLst>
                                        </p:cTn>
                                        <p:tgtEl>
                                          <p:spTgt spid="3592"/>
                                        </p:tgtEl>
                                        <p:attrNameLst>
                                          <p:attrName>style.visibility</p:attrName>
                                        </p:attrNameLst>
                                      </p:cBhvr>
                                      <p:to>
                                        <p:strVal val="visible"/>
                                      </p:to>
                                    </p:set>
                                    <p:animEffect filter="wipe(right)" transition="in">
                                      <p:cBhvr additive="repl">
                                        <p:cTn id="1020" dur="500"/>
                                        <p:tgtEl>
                                          <p:spTgt spid="3592"/>
                                        </p:tgtEl>
                                      </p:cBhvr>
                                    </p:animEffect>
                                  </p:childTnLst>
                                </p:cTn>
                              </p:par>
                              <p:par>
                                <p:cTn id="1021" nodeType="withEffect" fill="hold" presetClass="exit" presetID="9">
                                  <p:stCondLst>
                                    <p:cond delay="0"/>
                                  </p:stCondLst>
                                  <p:childTnLst>
                                    <p:animEffect filter="dissolve" transition="out">
                                      <p:cBhvr additive="repl">
                                        <p:cTn id="1022" dur="500"/>
                                        <p:tgtEl>
                                          <p:spTgt spid="3667"/>
                                        </p:tgtEl>
                                      </p:cBhvr>
                                    </p:animEffect>
                                    <p:set>
                                      <p:cBhvr>
                                        <p:cTn id="1023" dur="1" fill="hold">
                                          <p:stCondLst>
                                            <p:cond delay="499"/>
                                          </p:stCondLst>
                                        </p:cTn>
                                        <p:tgtEl>
                                          <p:spTgt spid="3667"/>
                                        </p:tgtEl>
                                        <p:attrNameLst>
                                          <p:attrName>style.visibility</p:attrName>
                                        </p:attrNameLst>
                                      </p:cBhvr>
                                      <p:to>
                                        <p:strVal val="hidden"/>
                                      </p:to>
                                    </p:set>
                                  </p:childTnLst>
                                </p:cTn>
                              </p:par>
                              <p:par>
                                <p:cTn id="1024" nodeType="withEffect" fill="hold" presetClass="entr" presetID="22" presetSubtype="2">
                                  <p:stCondLst>
                                    <p:cond delay="0"/>
                                  </p:stCondLst>
                                  <p:childTnLst>
                                    <p:set>
                                      <p:cBhvr>
                                        <p:cTn id="1025" dur="1" fill="hold">
                                          <p:stCondLst>
                                            <p:cond delay="0"/>
                                          </p:stCondLst>
                                        </p:cTn>
                                        <p:tgtEl>
                                          <p:spTgt spid="3591"/>
                                        </p:tgtEl>
                                        <p:attrNameLst>
                                          <p:attrName>style.visibility</p:attrName>
                                        </p:attrNameLst>
                                      </p:cBhvr>
                                      <p:to>
                                        <p:strVal val="visible"/>
                                      </p:to>
                                    </p:set>
                                    <p:animEffect filter="wipe(right)" transition="in">
                                      <p:cBhvr additive="repl">
                                        <p:cTn id="1026" dur="500"/>
                                        <p:tgtEl>
                                          <p:spTgt spid="3591"/>
                                        </p:tgtEl>
                                      </p:cBhvr>
                                    </p:animEffect>
                                  </p:childTnLst>
                                </p:cTn>
                              </p:par>
                              <p:par>
                                <p:cTn id="1027" nodeType="withEffect" fill="hold" presetClass="entr" presetID="9">
                                  <p:stCondLst>
                                    <p:cond delay="0"/>
                                  </p:stCondLst>
                                  <p:childTnLst>
                                    <p:set>
                                      <p:cBhvr>
                                        <p:cTn id="1028" dur="1" fill="hold">
                                          <p:stCondLst>
                                            <p:cond delay="0"/>
                                          </p:stCondLst>
                                        </p:cTn>
                                        <p:tgtEl>
                                          <p:spTgt spid="3661"/>
                                        </p:tgtEl>
                                        <p:attrNameLst>
                                          <p:attrName>style.visibility</p:attrName>
                                        </p:attrNameLst>
                                      </p:cBhvr>
                                      <p:to>
                                        <p:strVal val="visible"/>
                                      </p:to>
                                    </p:set>
                                    <p:animEffect filter="dissolve" transition="in">
                                      <p:cBhvr additive="repl">
                                        <p:cTn id="1029" dur="500"/>
                                        <p:tgtEl>
                                          <p:spTgt spid="3661"/>
                                        </p:tgtEl>
                                      </p:cBhvr>
                                    </p:animEffect>
                                  </p:childTnLst>
                                </p:cTn>
                              </p:par>
                            </p:childTnLst>
                          </p:cTn>
                        </p:par>
                      </p:childTnLst>
                    </p:cTn>
                  </p:par>
                  <p:par>
                    <p:cTn id="1030" fill="hold">
                      <p:stCondLst>
                        <p:cond delay="indefinite"/>
                      </p:stCondLst>
                      <p:childTnLst>
                        <p:par>
                          <p:cTn id="1031" fill="hold">
                            <p:stCondLst>
                              <p:cond delay="0"/>
                            </p:stCondLst>
                            <p:childTnLst>
                              <p:par>
                                <p:cTn id="1032" nodeType="clickEffect" fill="hold" presetClass="exit" presetID="9">
                                  <p:stCondLst>
                                    <p:cond delay="0"/>
                                  </p:stCondLst>
                                  <p:childTnLst>
                                    <p:animEffect filter="dissolve" transition="out">
                                      <p:cBhvr additive="repl">
                                        <p:cTn id="1033" dur="500"/>
                                        <p:tgtEl>
                                          <p:spTgt spid="3661"/>
                                        </p:tgtEl>
                                      </p:cBhvr>
                                    </p:animEffect>
                                    <p:set>
                                      <p:cBhvr>
                                        <p:cTn id="1034" dur="1" fill="hold">
                                          <p:stCondLst>
                                            <p:cond delay="499"/>
                                          </p:stCondLst>
                                        </p:cTn>
                                        <p:tgtEl>
                                          <p:spTgt spid="3661"/>
                                        </p:tgtEl>
                                        <p:attrNameLst>
                                          <p:attrName>style.visibility</p:attrName>
                                        </p:attrNameLst>
                                      </p:cBhvr>
                                      <p:to>
                                        <p:strVal val="hidden"/>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22" presetSubtype="8">
                                  <p:stCondLst>
                                    <p:cond delay="0"/>
                                  </p:stCondLst>
                                  <p:childTnLst>
                                    <p:set>
                                      <p:cBhvr>
                                        <p:cTn id="1038" dur="1" fill="hold">
                                          <p:stCondLst>
                                            <p:cond delay="0"/>
                                          </p:stCondLst>
                                        </p:cTn>
                                        <p:tgtEl>
                                          <p:spTgt spid="3596"/>
                                        </p:tgtEl>
                                        <p:attrNameLst>
                                          <p:attrName>style.visibility</p:attrName>
                                        </p:attrNameLst>
                                      </p:cBhvr>
                                      <p:to>
                                        <p:strVal val="visible"/>
                                      </p:to>
                                    </p:set>
                                    <p:animEffect filter="wipe(left)" transition="in">
                                      <p:cBhvr additive="repl">
                                        <p:cTn id="1039" dur="500"/>
                                        <p:tgtEl>
                                          <p:spTgt spid="3596"/>
                                        </p:tgtEl>
                                      </p:cBhvr>
                                    </p:animEffect>
                                  </p:childTnLst>
                                </p:cTn>
                              </p:par>
                              <p:par>
                                <p:cTn id="1040" nodeType="withEffect" fill="hold" presetClass="entr" presetID="22" presetSubtype="8">
                                  <p:stCondLst>
                                    <p:cond delay="0"/>
                                  </p:stCondLst>
                                  <p:childTnLst>
                                    <p:set>
                                      <p:cBhvr>
                                        <p:cTn id="1041" dur="1" fill="hold">
                                          <p:stCondLst>
                                            <p:cond delay="0"/>
                                          </p:stCondLst>
                                        </p:cTn>
                                        <p:tgtEl>
                                          <p:spTgt spid="3595"/>
                                        </p:tgtEl>
                                        <p:attrNameLst>
                                          <p:attrName>style.visibility</p:attrName>
                                        </p:attrNameLst>
                                      </p:cBhvr>
                                      <p:to>
                                        <p:strVal val="visible"/>
                                      </p:to>
                                    </p:set>
                                    <p:animEffect filter="wipe(left)" transition="in">
                                      <p:cBhvr additive="repl">
                                        <p:cTn id="1042" dur="500"/>
                                        <p:tgtEl>
                                          <p:spTgt spid="3595"/>
                                        </p:tgtEl>
                                      </p:cBhvr>
                                    </p:animEffect>
                                  </p:childTnLst>
                                </p:cTn>
                              </p:par>
                              <p:par>
                                <p:cTn id="1043" nodeType="withEffect" fill="hold" presetClass="entr" presetID="9">
                                  <p:stCondLst>
                                    <p:cond delay="0"/>
                                  </p:stCondLst>
                                  <p:childTnLst>
                                    <p:set>
                                      <p:cBhvr>
                                        <p:cTn id="1044" dur="1" fill="hold">
                                          <p:stCondLst>
                                            <p:cond delay="0"/>
                                          </p:stCondLst>
                                        </p:cTn>
                                        <p:tgtEl>
                                          <p:spTgt spid="3664"/>
                                        </p:tgtEl>
                                        <p:attrNameLst>
                                          <p:attrName>style.visibility</p:attrName>
                                        </p:attrNameLst>
                                      </p:cBhvr>
                                      <p:to>
                                        <p:strVal val="visible"/>
                                      </p:to>
                                    </p:set>
                                    <p:animEffect filter="dissolve" transition="in">
                                      <p:cBhvr additive="repl">
                                        <p:cTn id="1045" dur="500"/>
                                        <p:tgtEl>
                                          <p:spTgt spid="3664"/>
                                        </p:tgtEl>
                                      </p:cBhvr>
                                    </p:animEffect>
                                  </p:childTnLst>
                                </p:cTn>
                              </p:par>
                            </p:childTnLst>
                          </p:cTn>
                        </p:par>
                      </p:childTnLst>
                    </p:cTn>
                  </p:par>
                  <p:par>
                    <p:cTn id="1046" fill="hold">
                      <p:stCondLst>
                        <p:cond delay="indefinite"/>
                      </p:stCondLst>
                      <p:childTnLst>
                        <p:par>
                          <p:cTn id="1047" fill="hold">
                            <p:stCondLst>
                              <p:cond delay="0"/>
                            </p:stCondLst>
                            <p:childTnLst>
                              <p:par>
                                <p:cTn id="1048" nodeType="clickEffect" fill="hold" presetClass="exit" presetID="9">
                                  <p:stCondLst>
                                    <p:cond delay="0"/>
                                  </p:stCondLst>
                                  <p:childTnLst>
                                    <p:animEffect filter="dissolve" transition="out">
                                      <p:cBhvr additive="repl">
                                        <p:cTn id="1049" dur="500"/>
                                        <p:tgtEl>
                                          <p:spTgt spid="3664"/>
                                        </p:tgtEl>
                                      </p:cBhvr>
                                    </p:animEffect>
                                    <p:set>
                                      <p:cBhvr>
                                        <p:cTn id="1050" dur="1" fill="hold">
                                          <p:stCondLst>
                                            <p:cond delay="499"/>
                                          </p:stCondLst>
                                        </p:cTn>
                                        <p:tgtEl>
                                          <p:spTgt spid="36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9"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more than IP addresses</a:t>
            </a:r>
            <a:endParaRPr b="0" lang="en-US" sz="4400" spc="-1" strike="noStrike">
              <a:latin typeface="Arial"/>
            </a:endParaRPr>
          </a:p>
        </p:txBody>
      </p:sp>
      <p:sp>
        <p:nvSpPr>
          <p:cNvPr id="3670" name="CustomShape 2"/>
          <p:cNvSpPr/>
          <p:nvPr/>
        </p:nvSpPr>
        <p:spPr>
          <a:xfrm>
            <a:off x="896040" y="1369800"/>
            <a:ext cx="10750680" cy="439416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lang="en-US" sz="3200" spc="-1" strike="noStrike">
                <a:solidFill>
                  <a:srgbClr val="000000"/>
                </a:solidFill>
                <a:latin typeface="Calibri"/>
                <a:ea typeface="DejaVu Sans"/>
              </a:rPr>
              <a:t>DHCP can return more than just allocated IP address on subnet:</a:t>
            </a:r>
            <a:endParaRPr b="0" lang="en-US" sz="3200" spc="-1" strike="noStrike">
              <a:latin typeface="Arial"/>
            </a:endParaRPr>
          </a:p>
          <a:p>
            <a:pPr lvl="1" marL="746280" indent="-2818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address of first-hop router for client</a:t>
            </a:r>
            <a:endParaRPr b="0" lang="en-US" sz="2800" spc="-1" strike="noStrike">
              <a:latin typeface="Arial"/>
            </a:endParaRPr>
          </a:p>
          <a:p>
            <a:pPr lvl="1" marL="746280" indent="-2818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name and IP address of DNS sever</a:t>
            </a:r>
            <a:endParaRPr b="0" lang="en-US" sz="2800" spc="-1" strike="noStrike">
              <a:latin typeface="Arial"/>
            </a:endParaRPr>
          </a:p>
          <a:p>
            <a:pPr lvl="1" marL="746280" indent="-2818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network mask (indicating network versus host portion of address)</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671"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E551DE7-9E76-4251-B2CB-F3B5884C86BA}" type="slidenum">
              <a:rPr b="0" lang="en-US" sz="1100" spc="-1" strike="noStrike">
                <a:solidFill>
                  <a:srgbClr val="404040"/>
                </a:solidFill>
                <a:latin typeface="Calibri"/>
              </a:rPr>
              <a:t>57</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2" name="CustomShape 1"/>
          <p:cNvSpPr/>
          <p:nvPr/>
        </p:nvSpPr>
        <p:spPr>
          <a:xfrm>
            <a:off x="1867320" y="1818360"/>
            <a:ext cx="3553560" cy="275364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673" name="Group 2"/>
          <p:cNvGrpSpPr/>
          <p:nvPr/>
        </p:nvGrpSpPr>
        <p:grpSpPr>
          <a:xfrm>
            <a:off x="3772080" y="3890880"/>
            <a:ext cx="1039680" cy="430560"/>
            <a:chOff x="3772080" y="3890880"/>
            <a:chExt cx="1039680" cy="430560"/>
          </a:xfrm>
        </p:grpSpPr>
        <p:sp>
          <p:nvSpPr>
            <p:cNvPr id="3674" name="CustomShape 3"/>
            <p:cNvSpPr/>
            <p:nvPr/>
          </p:nvSpPr>
          <p:spPr>
            <a:xfrm>
              <a:off x="3772080" y="4040280"/>
              <a:ext cx="1039680" cy="281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675" name="CustomShape 4"/>
            <p:cNvSpPr/>
            <p:nvPr/>
          </p:nvSpPr>
          <p:spPr>
            <a:xfrm>
              <a:off x="3772800" y="3890880"/>
              <a:ext cx="1038600" cy="2782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676" name="Group 5"/>
            <p:cNvGrpSpPr/>
            <p:nvPr/>
          </p:nvGrpSpPr>
          <p:grpSpPr>
            <a:xfrm>
              <a:off x="3926520" y="3926520"/>
              <a:ext cx="731160" cy="204120"/>
              <a:chOff x="3926520" y="3926520"/>
              <a:chExt cx="731160" cy="204120"/>
            </a:xfrm>
          </p:grpSpPr>
          <p:sp>
            <p:nvSpPr>
              <p:cNvPr id="3677" name="CustomShape 6"/>
              <p:cNvSpPr/>
              <p:nvPr/>
            </p:nvSpPr>
            <p:spPr>
              <a:xfrm>
                <a:off x="3946680" y="3926520"/>
                <a:ext cx="691560" cy="1141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78" name="CustomShape 7"/>
              <p:cNvSpPr/>
              <p:nvPr/>
            </p:nvSpPr>
            <p:spPr>
              <a:xfrm>
                <a:off x="4399920" y="4024440"/>
                <a:ext cx="257760" cy="98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79" name="CustomShape 8"/>
              <p:cNvSpPr/>
              <p:nvPr/>
            </p:nvSpPr>
            <p:spPr>
              <a:xfrm>
                <a:off x="3926520" y="4024440"/>
                <a:ext cx="253080" cy="96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80" name="CustomShape 9"/>
              <p:cNvSpPr/>
              <p:nvPr/>
            </p:nvSpPr>
            <p:spPr>
              <a:xfrm>
                <a:off x="4014720" y="3976200"/>
                <a:ext cx="551160" cy="154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681" name="Group 10"/>
          <p:cNvGrpSpPr/>
          <p:nvPr/>
        </p:nvGrpSpPr>
        <p:grpSpPr>
          <a:xfrm>
            <a:off x="4283280" y="2940120"/>
            <a:ext cx="917640" cy="389880"/>
            <a:chOff x="4283280" y="2940120"/>
            <a:chExt cx="917640" cy="389880"/>
          </a:xfrm>
        </p:grpSpPr>
        <p:sp>
          <p:nvSpPr>
            <p:cNvPr id="3682" name="CustomShape 11"/>
            <p:cNvSpPr/>
            <p:nvPr/>
          </p:nvSpPr>
          <p:spPr>
            <a:xfrm>
              <a:off x="4283280" y="3173400"/>
              <a:ext cx="914400" cy="15660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683" name="CustomShape 12"/>
            <p:cNvSpPr/>
            <p:nvPr/>
          </p:nvSpPr>
          <p:spPr>
            <a:xfrm>
              <a:off x="4285800" y="2940120"/>
              <a:ext cx="915120" cy="2383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684" name="Group 13"/>
            <p:cNvGrpSpPr/>
            <p:nvPr/>
          </p:nvGrpSpPr>
          <p:grpSpPr>
            <a:xfrm>
              <a:off x="4349160" y="2967840"/>
              <a:ext cx="774360" cy="191520"/>
              <a:chOff x="4349160" y="2967840"/>
              <a:chExt cx="774360" cy="191520"/>
            </a:xfrm>
          </p:grpSpPr>
          <p:sp>
            <p:nvSpPr>
              <p:cNvPr id="3685" name="CustomShape 14"/>
              <p:cNvSpPr/>
              <p:nvPr/>
            </p:nvSpPr>
            <p:spPr>
              <a:xfrm>
                <a:off x="4370760" y="2967840"/>
                <a:ext cx="732600" cy="106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6" name="CustomShape 15"/>
              <p:cNvSpPr/>
              <p:nvPr/>
            </p:nvSpPr>
            <p:spPr>
              <a:xfrm>
                <a:off x="4850640" y="3060000"/>
                <a:ext cx="272880" cy="91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7" name="CustomShape 16"/>
              <p:cNvSpPr/>
              <p:nvPr/>
            </p:nvSpPr>
            <p:spPr>
              <a:xfrm>
                <a:off x="4349160" y="3060000"/>
                <a:ext cx="268200" cy="910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88" name="CustomShape 17"/>
              <p:cNvSpPr/>
              <p:nvPr/>
            </p:nvSpPr>
            <p:spPr>
              <a:xfrm>
                <a:off x="4442760" y="3014640"/>
                <a:ext cx="583920" cy="144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689" name="Line 18"/>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690" name="CustomShape 19"/>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example</a:t>
            </a:r>
            <a:endParaRPr b="0" lang="en-US" sz="4400" spc="-1" strike="noStrike">
              <a:latin typeface="Arial"/>
            </a:endParaRPr>
          </a:p>
        </p:txBody>
      </p:sp>
      <p:sp>
        <p:nvSpPr>
          <p:cNvPr id="3691" name="CustomShape 20"/>
          <p:cNvSpPr/>
          <p:nvPr/>
        </p:nvSpPr>
        <p:spPr>
          <a:xfrm>
            <a:off x="6131520" y="1674000"/>
            <a:ext cx="4750560" cy="1261440"/>
          </a:xfrm>
          <a:prstGeom prst="rect">
            <a:avLst/>
          </a:prstGeom>
          <a:noFill/>
          <a:ln w="0">
            <a:noFill/>
          </a:ln>
        </p:spPr>
        <p:style>
          <a:lnRef idx="0"/>
          <a:fillRef idx="0"/>
          <a:effectRef idx="0"/>
          <a:fontRef idx="minor"/>
        </p:style>
        <p:txBody>
          <a:bodyPr lIns="90000" rIns="90000" tIns="45000" bIns="45000">
            <a:noAutofit/>
          </a:bodyPr>
          <a:p>
            <a:pPr marL="233280" indent="-23256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Connecting laptop will use DHCP to get IP address, address of first-hop router, address of DNS server.</a:t>
            </a:r>
            <a:endParaRPr b="0" lang="en-US" sz="2400" spc="-1" strike="noStrike">
              <a:latin typeface="Arial"/>
            </a:endParaRPr>
          </a:p>
        </p:txBody>
      </p:sp>
      <p:sp>
        <p:nvSpPr>
          <p:cNvPr id="3692" name="Line 21"/>
          <p:cNvSpPr/>
          <p:nvPr/>
        </p:nvSpPr>
        <p:spPr>
          <a:xfrm flipV="1">
            <a:off x="3759480" y="3062160"/>
            <a:ext cx="562320" cy="720"/>
          </a:xfrm>
          <a:prstGeom prst="line">
            <a:avLst/>
          </a:prstGeom>
          <a:ln w="9525">
            <a:solidFill>
              <a:srgbClr val="000000"/>
            </a:solidFill>
            <a:round/>
          </a:ln>
        </p:spPr>
        <p:style>
          <a:lnRef idx="0"/>
          <a:fillRef idx="0"/>
          <a:effectRef idx="0"/>
          <a:fontRef idx="minor"/>
        </p:style>
      </p:sp>
      <p:sp>
        <p:nvSpPr>
          <p:cNvPr id="3693" name="CustomShape 22"/>
          <p:cNvSpPr/>
          <p:nvPr/>
        </p:nvSpPr>
        <p:spPr>
          <a:xfrm>
            <a:off x="3663360" y="4357080"/>
            <a:ext cx="2010960" cy="912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sp>
        <p:nvSpPr>
          <p:cNvPr id="3694" name="CustomShape 23"/>
          <p:cNvSpPr/>
          <p:nvPr/>
        </p:nvSpPr>
        <p:spPr>
          <a:xfrm>
            <a:off x="6131520" y="2964600"/>
            <a:ext cx="5405400" cy="1305720"/>
          </a:xfrm>
          <a:prstGeom prst="rect">
            <a:avLst/>
          </a:prstGeom>
          <a:noFill/>
          <a:ln w="0">
            <a:noFill/>
          </a:ln>
        </p:spPr>
        <p:style>
          <a:lnRef idx="0"/>
          <a:fillRef idx="0"/>
          <a:effectRef idx="0"/>
          <a:fontRef idx="minor"/>
        </p:style>
        <p:txBody>
          <a:bodyPr lIns="90000" rIns="90000" tIns="45000" bIns="45000">
            <a:noAutofit/>
          </a:bodyPr>
          <a:p>
            <a:pPr marL="233280" indent="-23256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DHCP REQUEST message encapsulated in UDP, encapsulated in IP, encapsulated in Ethernet</a:t>
            </a:r>
            <a:endParaRPr b="0" lang="en-US" sz="2400" spc="-1" strike="noStrike">
              <a:latin typeface="Arial"/>
            </a:endParaRPr>
          </a:p>
        </p:txBody>
      </p:sp>
      <p:sp>
        <p:nvSpPr>
          <p:cNvPr id="3695" name="CustomShape 24"/>
          <p:cNvSpPr/>
          <p:nvPr/>
        </p:nvSpPr>
        <p:spPr>
          <a:xfrm>
            <a:off x="6150600" y="4210920"/>
            <a:ext cx="5449680" cy="1563120"/>
          </a:xfrm>
          <a:prstGeom prst="rect">
            <a:avLst/>
          </a:prstGeom>
          <a:noFill/>
          <a:ln w="0">
            <a:noFill/>
          </a:ln>
        </p:spPr>
        <p:style>
          <a:lnRef idx="0"/>
          <a:fillRef idx="0"/>
          <a:effectRef idx="0"/>
          <a:fontRef idx="minor"/>
        </p:style>
        <p:txBody>
          <a:bodyPr lIns="90000" rIns="90000" tIns="45000" bIns="45000">
            <a:noAutofit/>
          </a:bodyPr>
          <a:p>
            <a:pPr marL="233280" indent="-23256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frame broadcast (dest: </a:t>
            </a:r>
            <a:r>
              <a:rPr b="0" lang="en-US" sz="1800" spc="-1" strike="noStrike">
                <a:solidFill>
                  <a:srgbClr val="000000"/>
                </a:solidFill>
                <a:latin typeface="Calibri"/>
                <a:ea typeface="ＭＳ Ｐゴシック"/>
              </a:rPr>
              <a:t>FFFFFFFFFFFF</a:t>
            </a:r>
            <a:r>
              <a:rPr b="0" lang="en-US" sz="2400" spc="-1" strike="noStrike">
                <a:solidFill>
                  <a:srgbClr val="000000"/>
                </a:solidFill>
                <a:latin typeface="Calibri"/>
                <a:ea typeface="ＭＳ Ｐゴシック"/>
              </a:rPr>
              <a:t>) on LAN, received at router running DHCP server</a:t>
            </a:r>
            <a:endParaRPr b="0" lang="en-US" sz="2400" spc="-1" strike="noStrike">
              <a:latin typeface="Arial"/>
            </a:endParaRPr>
          </a:p>
        </p:txBody>
      </p:sp>
      <p:sp>
        <p:nvSpPr>
          <p:cNvPr id="3696" name="CustomShape 25"/>
          <p:cNvSpPr/>
          <p:nvPr/>
        </p:nvSpPr>
        <p:spPr>
          <a:xfrm>
            <a:off x="6128280" y="5547600"/>
            <a:ext cx="5279760" cy="1291680"/>
          </a:xfrm>
          <a:prstGeom prst="rect">
            <a:avLst/>
          </a:prstGeom>
          <a:noFill/>
          <a:ln w="0">
            <a:noFill/>
          </a:ln>
        </p:spPr>
        <p:style>
          <a:lnRef idx="0"/>
          <a:fillRef idx="0"/>
          <a:effectRef idx="0"/>
          <a:fontRef idx="minor"/>
        </p:style>
        <p:txBody>
          <a:bodyPr lIns="90000" rIns="90000" tIns="45000" bIns="45000">
            <a:noAutofit/>
          </a:bodyPr>
          <a:p>
            <a:pPr marL="233280" indent="-23256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demux’ed to IP demux’ed, UDP demux’ed to DHCP </a:t>
            </a:r>
            <a:endParaRPr b="0" lang="en-US" sz="2400" spc="-1" strike="noStrike">
              <a:latin typeface="Arial"/>
            </a:endParaRPr>
          </a:p>
        </p:txBody>
      </p:sp>
      <p:sp>
        <p:nvSpPr>
          <p:cNvPr id="3697" name="CustomShape 26"/>
          <p:cNvSpPr/>
          <p:nvPr/>
        </p:nvSpPr>
        <p:spPr>
          <a:xfrm>
            <a:off x="4421520" y="3674160"/>
            <a:ext cx="104688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168.1.1.1</a:t>
            </a:r>
            <a:endParaRPr b="0" lang="en-US" sz="1400" spc="-1" strike="noStrike">
              <a:latin typeface="Arial"/>
            </a:endParaRPr>
          </a:p>
          <a:p>
            <a:pPr>
              <a:lnSpc>
                <a:spcPct val="100000"/>
              </a:lnSpc>
              <a:tabLst>
                <a:tab algn="l" pos="0"/>
              </a:tabLst>
            </a:pPr>
            <a:endParaRPr b="0" lang="en-US" sz="1400" spc="-1" strike="noStrike">
              <a:latin typeface="Arial"/>
            </a:endParaRPr>
          </a:p>
        </p:txBody>
      </p:sp>
      <p:grpSp>
        <p:nvGrpSpPr>
          <p:cNvPr id="3698" name="Group 27"/>
          <p:cNvGrpSpPr/>
          <p:nvPr/>
        </p:nvGrpSpPr>
        <p:grpSpPr>
          <a:xfrm>
            <a:off x="3068640" y="2685240"/>
            <a:ext cx="853920" cy="626400"/>
            <a:chOff x="3068640" y="2685240"/>
            <a:chExt cx="853920" cy="626400"/>
          </a:xfrm>
        </p:grpSpPr>
        <p:pic>
          <p:nvPicPr>
            <p:cNvPr id="3699" name="Picture 235" descr="laptop_keyboard"/>
            <p:cNvPicPr/>
            <p:nvPr/>
          </p:nvPicPr>
          <p:blipFill>
            <a:blip r:embed="rId1"/>
            <a:stretch/>
          </p:blipFill>
          <p:spPr>
            <a:xfrm flipH="1" rot="105600">
              <a:off x="3072960" y="2994120"/>
              <a:ext cx="729720" cy="306000"/>
            </a:xfrm>
            <a:prstGeom prst="rect">
              <a:avLst/>
            </a:prstGeom>
            <a:ln w="0">
              <a:noFill/>
            </a:ln>
          </p:spPr>
        </p:pic>
        <p:sp>
          <p:nvSpPr>
            <p:cNvPr id="3700" name="CustomShape 28"/>
            <p:cNvSpPr/>
            <p:nvPr/>
          </p:nvSpPr>
          <p:spPr>
            <a:xfrm>
              <a:off x="3314880" y="2698560"/>
              <a:ext cx="586800" cy="39888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701" name="Picture 237" descr="screen"/>
            <p:cNvPicPr/>
            <p:nvPr/>
          </p:nvPicPr>
          <p:blipFill>
            <a:blip r:embed="rId2"/>
            <a:stretch/>
          </p:blipFill>
          <p:spPr>
            <a:xfrm>
              <a:off x="3344040" y="2708280"/>
              <a:ext cx="532800" cy="363600"/>
            </a:xfrm>
            <a:prstGeom prst="rect">
              <a:avLst/>
            </a:prstGeom>
            <a:ln w="0">
              <a:noFill/>
            </a:ln>
          </p:spPr>
        </p:pic>
        <p:sp>
          <p:nvSpPr>
            <p:cNvPr id="3702" name="CustomShape 29"/>
            <p:cNvSpPr/>
            <p:nvPr/>
          </p:nvSpPr>
          <p:spPr>
            <a:xfrm>
              <a:off x="3421440" y="2686680"/>
              <a:ext cx="496800" cy="73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03" name="CustomShape 30"/>
            <p:cNvSpPr/>
            <p:nvPr/>
          </p:nvSpPr>
          <p:spPr>
            <a:xfrm>
              <a:off x="3309120" y="2685240"/>
              <a:ext cx="137880" cy="308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04" name="CustomShape 31"/>
            <p:cNvSpPr/>
            <p:nvPr/>
          </p:nvSpPr>
          <p:spPr>
            <a:xfrm>
              <a:off x="3766680" y="2741760"/>
              <a:ext cx="149040" cy="355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05" name="CustomShape 32"/>
            <p:cNvSpPr/>
            <p:nvPr/>
          </p:nvSpPr>
          <p:spPr>
            <a:xfrm>
              <a:off x="3308040" y="2979720"/>
              <a:ext cx="545400" cy="118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06" name="CustomShape 33"/>
            <p:cNvSpPr/>
            <p:nvPr/>
          </p:nvSpPr>
          <p:spPr>
            <a:xfrm>
              <a:off x="3783240" y="2744280"/>
              <a:ext cx="139320" cy="3571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07" name="CustomShape 34"/>
            <p:cNvSpPr/>
            <p:nvPr/>
          </p:nvSpPr>
          <p:spPr>
            <a:xfrm>
              <a:off x="3308040" y="2995920"/>
              <a:ext cx="485640" cy="117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08" name="Group 35"/>
            <p:cNvGrpSpPr/>
            <p:nvPr/>
          </p:nvGrpSpPr>
          <p:grpSpPr>
            <a:xfrm>
              <a:off x="3299760" y="3122280"/>
              <a:ext cx="164160" cy="70560"/>
              <a:chOff x="3299760" y="3122280"/>
              <a:chExt cx="164160" cy="70560"/>
            </a:xfrm>
          </p:grpSpPr>
          <p:sp>
            <p:nvSpPr>
              <p:cNvPr id="3709" name="CustomShape 36"/>
              <p:cNvSpPr/>
              <p:nvPr/>
            </p:nvSpPr>
            <p:spPr>
              <a:xfrm>
                <a:off x="3299760" y="3122280"/>
                <a:ext cx="164160" cy="705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710" name="CustomShape 37"/>
              <p:cNvSpPr/>
              <p:nvPr/>
            </p:nvSpPr>
            <p:spPr>
              <a:xfrm>
                <a:off x="3302640" y="3123720"/>
                <a:ext cx="158400" cy="669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711" name="CustomShape 38"/>
              <p:cNvSpPr/>
              <p:nvPr/>
            </p:nvSpPr>
            <p:spPr>
              <a:xfrm>
                <a:off x="3314520" y="3150360"/>
                <a:ext cx="55800" cy="2124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712" name="CustomShape 39"/>
              <p:cNvSpPr/>
              <p:nvPr/>
            </p:nvSpPr>
            <p:spPr>
              <a:xfrm>
                <a:off x="3312360" y="3160440"/>
                <a:ext cx="41760" cy="12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713" name="CustomShape 40"/>
              <p:cNvSpPr/>
              <p:nvPr/>
            </p:nvSpPr>
            <p:spPr>
              <a:xfrm>
                <a:off x="3360960" y="3164040"/>
                <a:ext cx="55800" cy="2160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714" name="CustomShape 41"/>
              <p:cNvSpPr/>
              <p:nvPr/>
            </p:nvSpPr>
            <p:spPr>
              <a:xfrm>
                <a:off x="3359160" y="3174840"/>
                <a:ext cx="41760" cy="12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715" name="CustomShape 42"/>
            <p:cNvSpPr/>
            <p:nvPr/>
          </p:nvSpPr>
          <p:spPr>
            <a:xfrm>
              <a:off x="3582360" y="3133080"/>
              <a:ext cx="198720" cy="1551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716" name="CustomShape 43"/>
            <p:cNvSpPr/>
            <p:nvPr/>
          </p:nvSpPr>
          <p:spPr>
            <a:xfrm>
              <a:off x="3072240" y="3145320"/>
              <a:ext cx="510480" cy="1418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17" name="CustomShape 44"/>
            <p:cNvSpPr/>
            <p:nvPr/>
          </p:nvSpPr>
          <p:spPr>
            <a:xfrm>
              <a:off x="3072240" y="3119760"/>
              <a:ext cx="4680" cy="2736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718" name="CustomShape 45"/>
            <p:cNvSpPr/>
            <p:nvPr/>
          </p:nvSpPr>
          <p:spPr>
            <a:xfrm>
              <a:off x="3073680" y="3002760"/>
              <a:ext cx="236160" cy="117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719" name="CustomShape 46"/>
            <p:cNvSpPr/>
            <p:nvPr/>
          </p:nvSpPr>
          <p:spPr>
            <a:xfrm>
              <a:off x="3088800" y="3125160"/>
              <a:ext cx="484200" cy="136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20" name="CustomShape 47"/>
            <p:cNvSpPr/>
            <p:nvPr/>
          </p:nvSpPr>
          <p:spPr>
            <a:xfrm flipV="1">
              <a:off x="3574080" y="3115080"/>
              <a:ext cx="196200" cy="1404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721" name="CustomShape 48"/>
          <p:cNvSpPr/>
          <p:nvPr/>
        </p:nvSpPr>
        <p:spPr>
          <a:xfrm>
            <a:off x="1924560" y="2812320"/>
            <a:ext cx="975600" cy="48492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lnTo>
                  <a:pt x="16200" y="0"/>
                </a:lnTo>
                <a:close/>
                <a:moveTo>
                  <a:pt x="1350" y="5400"/>
                </a:moveTo>
                <a:lnTo>
                  <a:pt x="1350" y="16200"/>
                </a:lnTo>
                <a:lnTo>
                  <a:pt x="2700" y="16200"/>
                </a:lnTo>
                <a:lnTo>
                  <a:pt x="2700" y="5400"/>
                </a:lnTo>
                <a:lnTo>
                  <a:pt x="1350" y="5400"/>
                </a:lnTo>
                <a:close/>
                <a:moveTo>
                  <a:pt x="0" y="5400"/>
                </a:moveTo>
                <a:lnTo>
                  <a:pt x="0" y="16200"/>
                </a:lnTo>
                <a:lnTo>
                  <a:pt x="675" y="16200"/>
                </a:lnTo>
                <a:lnTo>
                  <a:pt x="675" y="5400"/>
                </a:lnTo>
                <a:lnTo>
                  <a:pt x="0" y="5400"/>
                </a:lnTo>
                <a:close/>
              </a:path>
            </a:pathLst>
          </a:custGeom>
          <a:solidFill>
            <a:srgbClr val="ff0000"/>
          </a:solidFill>
          <a:ln w="0">
            <a:noFill/>
          </a:ln>
        </p:spPr>
        <p:style>
          <a:lnRef idx="0"/>
          <a:fillRef idx="0"/>
          <a:effectRef idx="0"/>
          <a:fontRef idx="minor"/>
        </p:style>
      </p:sp>
      <p:grpSp>
        <p:nvGrpSpPr>
          <p:cNvPr id="3722" name="Group 49"/>
          <p:cNvGrpSpPr/>
          <p:nvPr/>
        </p:nvGrpSpPr>
        <p:grpSpPr>
          <a:xfrm>
            <a:off x="2289600" y="1648800"/>
            <a:ext cx="975600" cy="1459440"/>
            <a:chOff x="2289600" y="1648800"/>
            <a:chExt cx="975600" cy="1459440"/>
          </a:xfrm>
        </p:grpSpPr>
        <p:sp>
          <p:nvSpPr>
            <p:cNvPr id="3723" name="CustomShape 50"/>
            <p:cNvSpPr/>
            <p:nvPr/>
          </p:nvSpPr>
          <p:spPr>
            <a:xfrm>
              <a:off x="2307240" y="1675440"/>
              <a:ext cx="957960" cy="143280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7058"/>
                  </a:srgbClr>
                </a:gs>
              </a:gsLst>
              <a:lin ang="2700000"/>
            </a:gradFill>
            <a:ln w="0">
              <a:noFill/>
            </a:ln>
          </p:spPr>
          <p:style>
            <a:lnRef idx="0"/>
            <a:fillRef idx="0"/>
            <a:effectRef idx="0"/>
            <a:fontRef idx="minor"/>
          </p:style>
        </p:sp>
        <p:grpSp>
          <p:nvGrpSpPr>
            <p:cNvPr id="3724" name="Group 51"/>
            <p:cNvGrpSpPr/>
            <p:nvPr/>
          </p:nvGrpSpPr>
          <p:grpSpPr>
            <a:xfrm>
              <a:off x="2289600" y="1648800"/>
              <a:ext cx="793800" cy="1306800"/>
              <a:chOff x="2289600" y="1648800"/>
              <a:chExt cx="793800" cy="1306800"/>
            </a:xfrm>
          </p:grpSpPr>
          <p:sp>
            <p:nvSpPr>
              <p:cNvPr id="3725" name="CustomShape 52"/>
              <p:cNvSpPr/>
              <p:nvPr/>
            </p:nvSpPr>
            <p:spPr>
              <a:xfrm>
                <a:off x="2300760" y="1678680"/>
                <a:ext cx="781920" cy="1253520"/>
              </a:xfrm>
              <a:prstGeom prst="rect">
                <a:avLst/>
              </a:prstGeom>
              <a:solidFill>
                <a:srgbClr val="ffffff"/>
              </a:solidFill>
              <a:ln w="9525">
                <a:solidFill>
                  <a:srgbClr val="000000"/>
                </a:solidFill>
                <a:miter/>
              </a:ln>
              <a:effectLst>
                <a:outerShdw algn="bl" blurRad="50800" dir="18900000" dist="37674" rotWithShape="0">
                  <a:schemeClr val="tx1">
                    <a:alpha val="40000"/>
                  </a:schemeClr>
                </a:outerShdw>
              </a:effectLst>
            </p:spPr>
            <p:style>
              <a:lnRef idx="0"/>
              <a:fillRef idx="0"/>
              <a:effectRef idx="0"/>
              <a:fontRef idx="minor"/>
            </p:style>
          </p:sp>
          <p:sp>
            <p:nvSpPr>
              <p:cNvPr id="3726" name="CustomShape 53"/>
              <p:cNvSpPr/>
              <p:nvPr/>
            </p:nvSpPr>
            <p:spPr>
              <a:xfrm>
                <a:off x="2328120" y="1648800"/>
                <a:ext cx="755280" cy="1306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27" name="Line 54"/>
              <p:cNvSpPr/>
              <p:nvPr/>
            </p:nvSpPr>
            <p:spPr>
              <a:xfrm>
                <a:off x="2303640" y="1927800"/>
                <a:ext cx="776520" cy="360"/>
              </a:xfrm>
              <a:prstGeom prst="line">
                <a:avLst/>
              </a:prstGeom>
              <a:ln w="9525">
                <a:solidFill>
                  <a:srgbClr val="000000"/>
                </a:solidFill>
                <a:round/>
              </a:ln>
            </p:spPr>
            <p:style>
              <a:lnRef idx="0"/>
              <a:fillRef idx="0"/>
              <a:effectRef idx="0"/>
              <a:fontRef idx="minor"/>
            </p:style>
          </p:sp>
          <p:sp>
            <p:nvSpPr>
              <p:cNvPr id="3728" name="Line 55"/>
              <p:cNvSpPr/>
              <p:nvPr/>
            </p:nvSpPr>
            <p:spPr>
              <a:xfrm>
                <a:off x="2298960" y="2180160"/>
                <a:ext cx="776520" cy="360"/>
              </a:xfrm>
              <a:prstGeom prst="line">
                <a:avLst/>
              </a:prstGeom>
              <a:ln w="9525">
                <a:solidFill>
                  <a:srgbClr val="000000"/>
                </a:solidFill>
                <a:round/>
              </a:ln>
            </p:spPr>
            <p:style>
              <a:lnRef idx="0"/>
              <a:fillRef idx="0"/>
              <a:effectRef idx="0"/>
              <a:fontRef idx="minor"/>
            </p:style>
          </p:sp>
          <p:sp>
            <p:nvSpPr>
              <p:cNvPr id="3729" name="Line 56"/>
              <p:cNvSpPr/>
              <p:nvPr/>
            </p:nvSpPr>
            <p:spPr>
              <a:xfrm>
                <a:off x="2294280" y="2432520"/>
                <a:ext cx="776160" cy="360"/>
              </a:xfrm>
              <a:prstGeom prst="line">
                <a:avLst/>
              </a:prstGeom>
              <a:ln w="9525">
                <a:solidFill>
                  <a:srgbClr val="000000"/>
                </a:solidFill>
                <a:round/>
              </a:ln>
            </p:spPr>
            <p:style>
              <a:lnRef idx="0"/>
              <a:fillRef idx="0"/>
              <a:effectRef idx="0"/>
              <a:fontRef idx="minor"/>
            </p:style>
          </p:sp>
          <p:sp>
            <p:nvSpPr>
              <p:cNvPr id="3730" name="Line 57"/>
              <p:cNvSpPr/>
              <p:nvPr/>
            </p:nvSpPr>
            <p:spPr>
              <a:xfrm>
                <a:off x="2289600" y="2685240"/>
                <a:ext cx="776160" cy="360"/>
              </a:xfrm>
              <a:prstGeom prst="line">
                <a:avLst/>
              </a:prstGeom>
              <a:ln w="9525">
                <a:solidFill>
                  <a:srgbClr val="000000"/>
                </a:solidFill>
                <a:round/>
              </a:ln>
            </p:spPr>
            <p:style>
              <a:lnRef idx="0"/>
              <a:fillRef idx="0"/>
              <a:effectRef idx="0"/>
              <a:fontRef idx="minor"/>
            </p:style>
          </p:sp>
        </p:grpSp>
      </p:grpSp>
      <p:grpSp>
        <p:nvGrpSpPr>
          <p:cNvPr id="3731" name="Group 58"/>
          <p:cNvGrpSpPr/>
          <p:nvPr/>
        </p:nvGrpSpPr>
        <p:grpSpPr>
          <a:xfrm>
            <a:off x="1617480" y="1707480"/>
            <a:ext cx="538920" cy="242280"/>
            <a:chOff x="1617480" y="1707480"/>
            <a:chExt cx="538920" cy="242280"/>
          </a:xfrm>
        </p:grpSpPr>
        <p:sp>
          <p:nvSpPr>
            <p:cNvPr id="3732" name="CustomShape 59"/>
            <p:cNvSpPr/>
            <p:nvPr/>
          </p:nvSpPr>
          <p:spPr>
            <a:xfrm>
              <a:off x="1686240" y="1759680"/>
              <a:ext cx="388080" cy="135720"/>
            </a:xfrm>
            <a:prstGeom prst="rect">
              <a:avLst/>
            </a:prstGeom>
            <a:solidFill>
              <a:srgbClr val="ff0000"/>
            </a:solidFill>
            <a:ln w="9525">
              <a:solidFill>
                <a:srgbClr val="ffffff"/>
              </a:solidFill>
              <a:miter/>
            </a:ln>
          </p:spPr>
          <p:style>
            <a:lnRef idx="0"/>
            <a:fillRef idx="0"/>
            <a:effectRef idx="0"/>
            <a:fontRef idx="minor"/>
          </p:style>
        </p:sp>
        <p:sp>
          <p:nvSpPr>
            <p:cNvPr id="3733" name="CustomShape 60"/>
            <p:cNvSpPr/>
            <p:nvPr/>
          </p:nvSpPr>
          <p:spPr>
            <a:xfrm>
              <a:off x="1617480" y="170748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34" name="Group 61"/>
          <p:cNvGrpSpPr/>
          <p:nvPr/>
        </p:nvGrpSpPr>
        <p:grpSpPr>
          <a:xfrm>
            <a:off x="1161000" y="1726560"/>
            <a:ext cx="1080360" cy="1166040"/>
            <a:chOff x="1161000" y="1726560"/>
            <a:chExt cx="1080360" cy="1166040"/>
          </a:xfrm>
        </p:grpSpPr>
        <p:grpSp>
          <p:nvGrpSpPr>
            <p:cNvPr id="3735" name="Group 62"/>
            <p:cNvGrpSpPr/>
            <p:nvPr/>
          </p:nvGrpSpPr>
          <p:grpSpPr>
            <a:xfrm>
              <a:off x="1161000" y="1951920"/>
              <a:ext cx="1080360" cy="740520"/>
              <a:chOff x="1161000" y="1951920"/>
              <a:chExt cx="1080360" cy="740520"/>
            </a:xfrm>
          </p:grpSpPr>
          <p:grpSp>
            <p:nvGrpSpPr>
              <p:cNvPr id="3736" name="Group 63"/>
              <p:cNvGrpSpPr/>
              <p:nvPr/>
            </p:nvGrpSpPr>
            <p:grpSpPr>
              <a:xfrm>
                <a:off x="1535760" y="1951920"/>
                <a:ext cx="627120" cy="242280"/>
                <a:chOff x="1535760" y="1951920"/>
                <a:chExt cx="627120" cy="242280"/>
              </a:xfrm>
            </p:grpSpPr>
            <p:grpSp>
              <p:nvGrpSpPr>
                <p:cNvPr id="3737" name="Group 64"/>
                <p:cNvGrpSpPr/>
                <p:nvPr/>
              </p:nvGrpSpPr>
              <p:grpSpPr>
                <a:xfrm>
                  <a:off x="1623960" y="1951920"/>
                  <a:ext cx="538920" cy="242280"/>
                  <a:chOff x="1623960" y="1951920"/>
                  <a:chExt cx="538920" cy="242280"/>
                </a:xfrm>
              </p:grpSpPr>
              <p:sp>
                <p:nvSpPr>
                  <p:cNvPr id="3738" name="CustomShape 65"/>
                  <p:cNvSpPr/>
                  <p:nvPr/>
                </p:nvSpPr>
                <p:spPr>
                  <a:xfrm>
                    <a:off x="1692720" y="2004120"/>
                    <a:ext cx="388080" cy="135720"/>
                  </a:xfrm>
                  <a:prstGeom prst="rect">
                    <a:avLst/>
                  </a:prstGeom>
                  <a:solidFill>
                    <a:srgbClr val="ff0000"/>
                  </a:solidFill>
                  <a:ln w="9525">
                    <a:solidFill>
                      <a:srgbClr val="ffffff"/>
                    </a:solidFill>
                    <a:miter/>
                  </a:ln>
                </p:spPr>
                <p:style>
                  <a:lnRef idx="0"/>
                  <a:fillRef idx="0"/>
                  <a:effectRef idx="0"/>
                  <a:fontRef idx="minor"/>
                </p:style>
              </p:sp>
              <p:sp>
                <p:nvSpPr>
                  <p:cNvPr id="3739" name="CustomShape 66"/>
                  <p:cNvSpPr/>
                  <p:nvPr/>
                </p:nvSpPr>
                <p:spPr>
                  <a:xfrm>
                    <a:off x="1623960" y="195192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40" name="CustomShape 67"/>
                <p:cNvSpPr/>
                <p:nvPr/>
              </p:nvSpPr>
              <p:spPr>
                <a:xfrm>
                  <a:off x="1551600" y="2007360"/>
                  <a:ext cx="138960" cy="129600"/>
                </a:xfrm>
                <a:prstGeom prst="rect">
                  <a:avLst/>
                </a:prstGeom>
                <a:solidFill>
                  <a:srgbClr val="00cc99"/>
                </a:solidFill>
                <a:ln w="9525">
                  <a:solidFill>
                    <a:srgbClr val="ffffff"/>
                  </a:solidFill>
                  <a:miter/>
                </a:ln>
              </p:spPr>
              <p:style>
                <a:lnRef idx="0"/>
                <a:fillRef idx="0"/>
                <a:effectRef idx="0"/>
                <a:fontRef idx="minor"/>
              </p:style>
            </p:sp>
            <p:sp>
              <p:nvSpPr>
                <p:cNvPr id="3741" name="CustomShape 68"/>
                <p:cNvSpPr/>
                <p:nvPr/>
              </p:nvSpPr>
              <p:spPr>
                <a:xfrm>
                  <a:off x="1535760" y="1998000"/>
                  <a:ext cx="561240" cy="148680"/>
                </a:xfrm>
                <a:prstGeom prst="rect">
                  <a:avLst/>
                </a:prstGeom>
                <a:noFill/>
                <a:ln w="9525">
                  <a:solidFill>
                    <a:srgbClr val="00cc99"/>
                  </a:solidFill>
                  <a:miter/>
                </a:ln>
              </p:spPr>
              <p:style>
                <a:lnRef idx="0"/>
                <a:fillRef idx="0"/>
                <a:effectRef idx="0"/>
                <a:fontRef idx="minor"/>
              </p:style>
            </p:sp>
          </p:grpSp>
          <p:grpSp>
            <p:nvGrpSpPr>
              <p:cNvPr id="3742" name="Group 69"/>
              <p:cNvGrpSpPr/>
              <p:nvPr/>
            </p:nvGrpSpPr>
            <p:grpSpPr>
              <a:xfrm>
                <a:off x="1535760" y="2186640"/>
                <a:ext cx="627120" cy="242280"/>
                <a:chOff x="1535760" y="2186640"/>
                <a:chExt cx="627120" cy="242280"/>
              </a:xfrm>
            </p:grpSpPr>
            <p:grpSp>
              <p:nvGrpSpPr>
                <p:cNvPr id="3743" name="Group 70"/>
                <p:cNvGrpSpPr/>
                <p:nvPr/>
              </p:nvGrpSpPr>
              <p:grpSpPr>
                <a:xfrm>
                  <a:off x="1623960" y="2186640"/>
                  <a:ext cx="538920" cy="242280"/>
                  <a:chOff x="1623960" y="2186640"/>
                  <a:chExt cx="538920" cy="242280"/>
                </a:xfrm>
              </p:grpSpPr>
              <p:sp>
                <p:nvSpPr>
                  <p:cNvPr id="3744" name="CustomShape 71"/>
                  <p:cNvSpPr/>
                  <p:nvPr/>
                </p:nvSpPr>
                <p:spPr>
                  <a:xfrm>
                    <a:off x="1692720" y="2239200"/>
                    <a:ext cx="388080" cy="135720"/>
                  </a:xfrm>
                  <a:prstGeom prst="rect">
                    <a:avLst/>
                  </a:prstGeom>
                  <a:solidFill>
                    <a:srgbClr val="ff0000"/>
                  </a:solidFill>
                  <a:ln w="9525">
                    <a:solidFill>
                      <a:srgbClr val="ffffff"/>
                    </a:solidFill>
                    <a:miter/>
                  </a:ln>
                </p:spPr>
                <p:style>
                  <a:lnRef idx="0"/>
                  <a:fillRef idx="0"/>
                  <a:effectRef idx="0"/>
                  <a:fontRef idx="minor"/>
                </p:style>
              </p:sp>
              <p:sp>
                <p:nvSpPr>
                  <p:cNvPr id="3745" name="CustomShape 72"/>
                  <p:cNvSpPr/>
                  <p:nvPr/>
                </p:nvSpPr>
                <p:spPr>
                  <a:xfrm>
                    <a:off x="1623960" y="218664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46" name="Group 73"/>
                <p:cNvGrpSpPr/>
                <p:nvPr/>
              </p:nvGrpSpPr>
              <p:grpSpPr>
                <a:xfrm>
                  <a:off x="1535760" y="2232720"/>
                  <a:ext cx="561240" cy="148680"/>
                  <a:chOff x="1535760" y="2232720"/>
                  <a:chExt cx="561240" cy="148680"/>
                </a:xfrm>
              </p:grpSpPr>
              <p:sp>
                <p:nvSpPr>
                  <p:cNvPr id="3747" name="CustomShape 74"/>
                  <p:cNvSpPr/>
                  <p:nvPr/>
                </p:nvSpPr>
                <p:spPr>
                  <a:xfrm>
                    <a:off x="1551600" y="2242440"/>
                    <a:ext cx="138960" cy="129600"/>
                  </a:xfrm>
                  <a:prstGeom prst="rect">
                    <a:avLst/>
                  </a:prstGeom>
                  <a:solidFill>
                    <a:srgbClr val="00cc99"/>
                  </a:solidFill>
                  <a:ln w="9525">
                    <a:solidFill>
                      <a:srgbClr val="ffffff"/>
                    </a:solidFill>
                    <a:miter/>
                  </a:ln>
                </p:spPr>
                <p:style>
                  <a:lnRef idx="0"/>
                  <a:fillRef idx="0"/>
                  <a:effectRef idx="0"/>
                  <a:fontRef idx="minor"/>
                </p:style>
              </p:sp>
              <p:sp>
                <p:nvSpPr>
                  <p:cNvPr id="3748" name="CustomShape 75"/>
                  <p:cNvSpPr/>
                  <p:nvPr/>
                </p:nvSpPr>
                <p:spPr>
                  <a:xfrm>
                    <a:off x="1535760" y="2232720"/>
                    <a:ext cx="561240" cy="148680"/>
                  </a:xfrm>
                  <a:prstGeom prst="rect">
                    <a:avLst/>
                  </a:prstGeom>
                  <a:noFill/>
                  <a:ln w="9525">
                    <a:solidFill>
                      <a:srgbClr val="00cc99"/>
                    </a:solidFill>
                    <a:miter/>
                  </a:ln>
                </p:spPr>
                <p:style>
                  <a:lnRef idx="0"/>
                  <a:fillRef idx="0"/>
                  <a:effectRef idx="0"/>
                  <a:fontRef idx="minor"/>
                </p:style>
              </p:sp>
            </p:grpSp>
          </p:grpSp>
          <p:grpSp>
            <p:nvGrpSpPr>
              <p:cNvPr id="3749" name="Group 76"/>
              <p:cNvGrpSpPr/>
              <p:nvPr/>
            </p:nvGrpSpPr>
            <p:grpSpPr>
              <a:xfrm>
                <a:off x="1356120" y="2218680"/>
                <a:ext cx="761400" cy="177120"/>
                <a:chOff x="1356120" y="2218680"/>
                <a:chExt cx="761400" cy="177120"/>
              </a:xfrm>
            </p:grpSpPr>
            <p:sp>
              <p:nvSpPr>
                <p:cNvPr id="3750" name="CustomShape 77"/>
                <p:cNvSpPr/>
                <p:nvPr/>
              </p:nvSpPr>
              <p:spPr>
                <a:xfrm>
                  <a:off x="1370520" y="2235960"/>
                  <a:ext cx="151560" cy="146880"/>
                </a:xfrm>
                <a:prstGeom prst="rect">
                  <a:avLst/>
                </a:prstGeom>
                <a:solidFill>
                  <a:srgbClr val="3333cc"/>
                </a:solidFill>
                <a:ln w="0">
                  <a:noFill/>
                </a:ln>
              </p:spPr>
              <p:style>
                <a:lnRef idx="0"/>
                <a:fillRef idx="0"/>
                <a:effectRef idx="0"/>
                <a:fontRef idx="minor"/>
              </p:style>
            </p:sp>
            <p:sp>
              <p:nvSpPr>
                <p:cNvPr id="3751" name="CustomShape 78"/>
                <p:cNvSpPr/>
                <p:nvPr/>
              </p:nvSpPr>
              <p:spPr>
                <a:xfrm>
                  <a:off x="1356120" y="2218680"/>
                  <a:ext cx="761400" cy="177120"/>
                </a:xfrm>
                <a:prstGeom prst="rect">
                  <a:avLst/>
                </a:prstGeom>
                <a:noFill/>
                <a:ln w="9525">
                  <a:solidFill>
                    <a:srgbClr val="3333cc"/>
                  </a:solidFill>
                  <a:miter/>
                </a:ln>
              </p:spPr>
              <p:style>
                <a:lnRef idx="0"/>
                <a:fillRef idx="0"/>
                <a:effectRef idx="0"/>
                <a:fontRef idx="minor"/>
              </p:style>
            </p:sp>
          </p:grpSp>
          <p:grpSp>
            <p:nvGrpSpPr>
              <p:cNvPr id="3752" name="Group 79"/>
              <p:cNvGrpSpPr/>
              <p:nvPr/>
            </p:nvGrpSpPr>
            <p:grpSpPr>
              <a:xfrm>
                <a:off x="1161000" y="2450160"/>
                <a:ext cx="1080360" cy="242280"/>
                <a:chOff x="1161000" y="2450160"/>
                <a:chExt cx="1080360" cy="242280"/>
              </a:xfrm>
            </p:grpSpPr>
            <p:grpSp>
              <p:nvGrpSpPr>
                <p:cNvPr id="3753" name="Group 80"/>
                <p:cNvGrpSpPr/>
                <p:nvPr/>
              </p:nvGrpSpPr>
              <p:grpSpPr>
                <a:xfrm>
                  <a:off x="1350000" y="2450160"/>
                  <a:ext cx="806400" cy="242280"/>
                  <a:chOff x="1350000" y="2450160"/>
                  <a:chExt cx="806400" cy="242280"/>
                </a:xfrm>
              </p:grpSpPr>
              <p:grpSp>
                <p:nvGrpSpPr>
                  <p:cNvPr id="3754" name="Group 81"/>
                  <p:cNvGrpSpPr/>
                  <p:nvPr/>
                </p:nvGrpSpPr>
                <p:grpSpPr>
                  <a:xfrm>
                    <a:off x="1529280" y="2450160"/>
                    <a:ext cx="627120" cy="242280"/>
                    <a:chOff x="1529280" y="2450160"/>
                    <a:chExt cx="627120" cy="242280"/>
                  </a:xfrm>
                </p:grpSpPr>
                <p:grpSp>
                  <p:nvGrpSpPr>
                    <p:cNvPr id="3755" name="Group 82"/>
                    <p:cNvGrpSpPr/>
                    <p:nvPr/>
                  </p:nvGrpSpPr>
                  <p:grpSpPr>
                    <a:xfrm>
                      <a:off x="1617480" y="2450160"/>
                      <a:ext cx="538920" cy="242280"/>
                      <a:chOff x="1617480" y="2450160"/>
                      <a:chExt cx="538920" cy="242280"/>
                    </a:xfrm>
                  </p:grpSpPr>
                  <p:sp>
                    <p:nvSpPr>
                      <p:cNvPr id="3756" name="CustomShape 83"/>
                      <p:cNvSpPr/>
                      <p:nvPr/>
                    </p:nvSpPr>
                    <p:spPr>
                      <a:xfrm>
                        <a:off x="1686240" y="2502720"/>
                        <a:ext cx="388080" cy="135720"/>
                      </a:xfrm>
                      <a:prstGeom prst="rect">
                        <a:avLst/>
                      </a:prstGeom>
                      <a:solidFill>
                        <a:srgbClr val="ff0000"/>
                      </a:solidFill>
                      <a:ln w="9525">
                        <a:solidFill>
                          <a:srgbClr val="ffffff"/>
                        </a:solidFill>
                        <a:miter/>
                      </a:ln>
                    </p:spPr>
                    <p:style>
                      <a:lnRef idx="0"/>
                      <a:fillRef idx="0"/>
                      <a:effectRef idx="0"/>
                      <a:fontRef idx="minor"/>
                    </p:style>
                  </p:sp>
                  <p:sp>
                    <p:nvSpPr>
                      <p:cNvPr id="3757" name="CustomShape 84"/>
                      <p:cNvSpPr/>
                      <p:nvPr/>
                    </p:nvSpPr>
                    <p:spPr>
                      <a:xfrm>
                        <a:off x="1617480" y="245016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58" name="Group 85"/>
                    <p:cNvGrpSpPr/>
                    <p:nvPr/>
                  </p:nvGrpSpPr>
                  <p:grpSpPr>
                    <a:xfrm>
                      <a:off x="1529280" y="2496240"/>
                      <a:ext cx="561240" cy="148680"/>
                      <a:chOff x="1529280" y="2496240"/>
                      <a:chExt cx="561240" cy="148680"/>
                    </a:xfrm>
                  </p:grpSpPr>
                  <p:sp>
                    <p:nvSpPr>
                      <p:cNvPr id="3759" name="CustomShape 86"/>
                      <p:cNvSpPr/>
                      <p:nvPr/>
                    </p:nvSpPr>
                    <p:spPr>
                      <a:xfrm>
                        <a:off x="1545120" y="2505960"/>
                        <a:ext cx="138960" cy="129600"/>
                      </a:xfrm>
                      <a:prstGeom prst="rect">
                        <a:avLst/>
                      </a:prstGeom>
                      <a:solidFill>
                        <a:srgbClr val="00cc99"/>
                      </a:solidFill>
                      <a:ln w="9525">
                        <a:solidFill>
                          <a:srgbClr val="ffffff"/>
                        </a:solidFill>
                        <a:miter/>
                      </a:ln>
                    </p:spPr>
                    <p:style>
                      <a:lnRef idx="0"/>
                      <a:fillRef idx="0"/>
                      <a:effectRef idx="0"/>
                      <a:fontRef idx="minor"/>
                    </p:style>
                  </p:sp>
                  <p:sp>
                    <p:nvSpPr>
                      <p:cNvPr id="3760" name="CustomShape 87"/>
                      <p:cNvSpPr/>
                      <p:nvPr/>
                    </p:nvSpPr>
                    <p:spPr>
                      <a:xfrm>
                        <a:off x="1529280" y="2496240"/>
                        <a:ext cx="561240" cy="148680"/>
                      </a:xfrm>
                      <a:prstGeom prst="rect">
                        <a:avLst/>
                      </a:prstGeom>
                      <a:noFill/>
                      <a:ln w="9525">
                        <a:solidFill>
                          <a:srgbClr val="00cc99"/>
                        </a:solidFill>
                        <a:miter/>
                      </a:ln>
                    </p:spPr>
                    <p:style>
                      <a:lnRef idx="0"/>
                      <a:fillRef idx="0"/>
                      <a:effectRef idx="0"/>
                      <a:fontRef idx="minor"/>
                    </p:style>
                  </p:sp>
                </p:grpSp>
              </p:grpSp>
              <p:sp>
                <p:nvSpPr>
                  <p:cNvPr id="3761" name="CustomShape 88"/>
                  <p:cNvSpPr/>
                  <p:nvPr/>
                </p:nvSpPr>
                <p:spPr>
                  <a:xfrm>
                    <a:off x="1364040" y="2499480"/>
                    <a:ext cx="151560" cy="146880"/>
                  </a:xfrm>
                  <a:prstGeom prst="rect">
                    <a:avLst/>
                  </a:prstGeom>
                  <a:solidFill>
                    <a:srgbClr val="3333cc"/>
                  </a:solidFill>
                  <a:ln w="0">
                    <a:noFill/>
                  </a:ln>
                </p:spPr>
                <p:style>
                  <a:lnRef idx="0"/>
                  <a:fillRef idx="0"/>
                  <a:effectRef idx="0"/>
                  <a:fontRef idx="minor"/>
                </p:style>
              </p:sp>
              <p:sp>
                <p:nvSpPr>
                  <p:cNvPr id="3762" name="CustomShape 89"/>
                  <p:cNvSpPr/>
                  <p:nvPr/>
                </p:nvSpPr>
                <p:spPr>
                  <a:xfrm>
                    <a:off x="1350000" y="2482200"/>
                    <a:ext cx="761400" cy="177120"/>
                  </a:xfrm>
                  <a:prstGeom prst="rect">
                    <a:avLst/>
                  </a:prstGeom>
                  <a:noFill/>
                  <a:ln w="9525">
                    <a:solidFill>
                      <a:srgbClr val="3333cc"/>
                    </a:solidFill>
                    <a:miter/>
                  </a:ln>
                </p:spPr>
                <p:style>
                  <a:lnRef idx="0"/>
                  <a:fillRef idx="0"/>
                  <a:effectRef idx="0"/>
                  <a:fontRef idx="minor"/>
                </p:style>
              </p:sp>
            </p:grpSp>
            <p:sp>
              <p:nvSpPr>
                <p:cNvPr id="3763" name="CustomShape 90"/>
                <p:cNvSpPr/>
                <p:nvPr/>
              </p:nvSpPr>
              <p:spPr>
                <a:xfrm>
                  <a:off x="1181520" y="2485080"/>
                  <a:ext cx="148680" cy="170640"/>
                </a:xfrm>
                <a:prstGeom prst="rect">
                  <a:avLst/>
                </a:prstGeom>
                <a:solidFill>
                  <a:srgbClr val="000000"/>
                </a:solidFill>
                <a:ln w="0">
                  <a:noFill/>
                </a:ln>
              </p:spPr>
              <p:style>
                <a:lnRef idx="0"/>
                <a:fillRef idx="0"/>
                <a:effectRef idx="0"/>
                <a:fontRef idx="minor"/>
              </p:style>
            </p:sp>
            <p:sp>
              <p:nvSpPr>
                <p:cNvPr id="3764" name="CustomShape 91"/>
                <p:cNvSpPr/>
                <p:nvPr/>
              </p:nvSpPr>
              <p:spPr>
                <a:xfrm>
                  <a:off x="2130840" y="2483640"/>
                  <a:ext cx="94680" cy="170640"/>
                </a:xfrm>
                <a:prstGeom prst="rect">
                  <a:avLst/>
                </a:prstGeom>
                <a:solidFill>
                  <a:srgbClr val="000000"/>
                </a:solidFill>
                <a:ln w="0">
                  <a:noFill/>
                </a:ln>
              </p:spPr>
              <p:style>
                <a:lnRef idx="0"/>
                <a:fillRef idx="0"/>
                <a:effectRef idx="0"/>
                <a:fontRef idx="minor"/>
              </p:style>
            </p:sp>
            <p:sp>
              <p:nvSpPr>
                <p:cNvPr id="3765" name="CustomShape 92"/>
                <p:cNvSpPr/>
                <p:nvPr/>
              </p:nvSpPr>
              <p:spPr>
                <a:xfrm>
                  <a:off x="1161000" y="2459880"/>
                  <a:ext cx="1080360" cy="218520"/>
                </a:xfrm>
                <a:prstGeom prst="rect">
                  <a:avLst/>
                </a:prstGeom>
                <a:noFill/>
                <a:ln w="9525">
                  <a:solidFill>
                    <a:srgbClr val="000000"/>
                  </a:solidFill>
                  <a:miter/>
                </a:ln>
              </p:spPr>
              <p:style>
                <a:lnRef idx="0"/>
                <a:fillRef idx="0"/>
                <a:effectRef idx="0"/>
                <a:fontRef idx="minor"/>
              </p:style>
            </p:sp>
          </p:grpSp>
        </p:grpSp>
        <p:sp>
          <p:nvSpPr>
            <p:cNvPr id="3766" name="CustomShape 93"/>
            <p:cNvSpPr/>
            <p:nvPr/>
          </p:nvSpPr>
          <p:spPr>
            <a:xfrm>
              <a:off x="1703880" y="1726560"/>
              <a:ext cx="380160" cy="116604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767" name="Group 94"/>
          <p:cNvGrpSpPr/>
          <p:nvPr/>
        </p:nvGrpSpPr>
        <p:grpSpPr>
          <a:xfrm>
            <a:off x="1745280" y="2934360"/>
            <a:ext cx="1080360" cy="242280"/>
            <a:chOff x="1745280" y="2934360"/>
            <a:chExt cx="1080360" cy="242280"/>
          </a:xfrm>
        </p:grpSpPr>
        <p:grpSp>
          <p:nvGrpSpPr>
            <p:cNvPr id="3768" name="Group 95"/>
            <p:cNvGrpSpPr/>
            <p:nvPr/>
          </p:nvGrpSpPr>
          <p:grpSpPr>
            <a:xfrm>
              <a:off x="1933920" y="2934360"/>
              <a:ext cx="806760" cy="242280"/>
              <a:chOff x="1933920" y="2934360"/>
              <a:chExt cx="806760" cy="242280"/>
            </a:xfrm>
          </p:grpSpPr>
          <p:grpSp>
            <p:nvGrpSpPr>
              <p:cNvPr id="3769" name="Group 96"/>
              <p:cNvGrpSpPr/>
              <p:nvPr/>
            </p:nvGrpSpPr>
            <p:grpSpPr>
              <a:xfrm>
                <a:off x="2113560" y="2934360"/>
                <a:ext cx="627120" cy="242280"/>
                <a:chOff x="2113560" y="2934360"/>
                <a:chExt cx="627120" cy="242280"/>
              </a:xfrm>
            </p:grpSpPr>
            <p:grpSp>
              <p:nvGrpSpPr>
                <p:cNvPr id="3770" name="Group 97"/>
                <p:cNvGrpSpPr/>
                <p:nvPr/>
              </p:nvGrpSpPr>
              <p:grpSpPr>
                <a:xfrm>
                  <a:off x="2201760" y="2934360"/>
                  <a:ext cx="538920" cy="242280"/>
                  <a:chOff x="2201760" y="2934360"/>
                  <a:chExt cx="538920" cy="242280"/>
                </a:xfrm>
              </p:grpSpPr>
              <p:sp>
                <p:nvSpPr>
                  <p:cNvPr id="3771" name="CustomShape 98"/>
                  <p:cNvSpPr/>
                  <p:nvPr/>
                </p:nvSpPr>
                <p:spPr>
                  <a:xfrm>
                    <a:off x="2270520" y="2986920"/>
                    <a:ext cx="388080" cy="135720"/>
                  </a:xfrm>
                  <a:prstGeom prst="rect">
                    <a:avLst/>
                  </a:prstGeom>
                  <a:solidFill>
                    <a:srgbClr val="ff0000"/>
                  </a:solidFill>
                  <a:ln w="9525">
                    <a:solidFill>
                      <a:srgbClr val="ffffff"/>
                    </a:solidFill>
                    <a:miter/>
                  </a:ln>
                </p:spPr>
                <p:style>
                  <a:lnRef idx="0"/>
                  <a:fillRef idx="0"/>
                  <a:effectRef idx="0"/>
                  <a:fontRef idx="minor"/>
                </p:style>
              </p:sp>
              <p:sp>
                <p:nvSpPr>
                  <p:cNvPr id="3772" name="CustomShape 99"/>
                  <p:cNvSpPr/>
                  <p:nvPr/>
                </p:nvSpPr>
                <p:spPr>
                  <a:xfrm>
                    <a:off x="2201760" y="293436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73" name="Group 100"/>
                <p:cNvGrpSpPr/>
                <p:nvPr/>
              </p:nvGrpSpPr>
              <p:grpSpPr>
                <a:xfrm>
                  <a:off x="2113560" y="2980440"/>
                  <a:ext cx="561240" cy="148680"/>
                  <a:chOff x="2113560" y="2980440"/>
                  <a:chExt cx="561240" cy="148680"/>
                </a:xfrm>
              </p:grpSpPr>
              <p:sp>
                <p:nvSpPr>
                  <p:cNvPr id="3774" name="CustomShape 101"/>
                  <p:cNvSpPr/>
                  <p:nvPr/>
                </p:nvSpPr>
                <p:spPr>
                  <a:xfrm>
                    <a:off x="2129400" y="2990160"/>
                    <a:ext cx="138960" cy="129600"/>
                  </a:xfrm>
                  <a:prstGeom prst="rect">
                    <a:avLst/>
                  </a:prstGeom>
                  <a:solidFill>
                    <a:srgbClr val="00cc99"/>
                  </a:solidFill>
                  <a:ln w="9525">
                    <a:solidFill>
                      <a:srgbClr val="ffffff"/>
                    </a:solidFill>
                    <a:miter/>
                  </a:ln>
                </p:spPr>
                <p:style>
                  <a:lnRef idx="0"/>
                  <a:fillRef idx="0"/>
                  <a:effectRef idx="0"/>
                  <a:fontRef idx="minor"/>
                </p:style>
              </p:sp>
              <p:sp>
                <p:nvSpPr>
                  <p:cNvPr id="3775" name="CustomShape 102"/>
                  <p:cNvSpPr/>
                  <p:nvPr/>
                </p:nvSpPr>
                <p:spPr>
                  <a:xfrm>
                    <a:off x="2113560" y="2980440"/>
                    <a:ext cx="561240" cy="148680"/>
                  </a:xfrm>
                  <a:prstGeom prst="rect">
                    <a:avLst/>
                  </a:prstGeom>
                  <a:noFill/>
                  <a:ln w="9525">
                    <a:solidFill>
                      <a:srgbClr val="00cc99"/>
                    </a:solidFill>
                    <a:miter/>
                  </a:ln>
                </p:spPr>
                <p:style>
                  <a:lnRef idx="0"/>
                  <a:fillRef idx="0"/>
                  <a:effectRef idx="0"/>
                  <a:fontRef idx="minor"/>
                </p:style>
              </p:sp>
            </p:grpSp>
          </p:grpSp>
          <p:sp>
            <p:nvSpPr>
              <p:cNvPr id="3776" name="CustomShape 103"/>
              <p:cNvSpPr/>
              <p:nvPr/>
            </p:nvSpPr>
            <p:spPr>
              <a:xfrm>
                <a:off x="1948320" y="2983680"/>
                <a:ext cx="151560" cy="146880"/>
              </a:xfrm>
              <a:prstGeom prst="rect">
                <a:avLst/>
              </a:prstGeom>
              <a:solidFill>
                <a:srgbClr val="3333cc"/>
              </a:solidFill>
              <a:ln w="0">
                <a:noFill/>
              </a:ln>
            </p:spPr>
            <p:style>
              <a:lnRef idx="0"/>
              <a:fillRef idx="0"/>
              <a:effectRef idx="0"/>
              <a:fontRef idx="minor"/>
            </p:style>
          </p:sp>
          <p:sp>
            <p:nvSpPr>
              <p:cNvPr id="3777" name="CustomShape 104"/>
              <p:cNvSpPr/>
              <p:nvPr/>
            </p:nvSpPr>
            <p:spPr>
              <a:xfrm>
                <a:off x="1933920" y="2966400"/>
                <a:ext cx="761400" cy="177120"/>
              </a:xfrm>
              <a:prstGeom prst="rect">
                <a:avLst/>
              </a:prstGeom>
              <a:noFill/>
              <a:ln w="9525">
                <a:solidFill>
                  <a:srgbClr val="3333cc"/>
                </a:solidFill>
                <a:miter/>
              </a:ln>
            </p:spPr>
            <p:style>
              <a:lnRef idx="0"/>
              <a:fillRef idx="0"/>
              <a:effectRef idx="0"/>
              <a:fontRef idx="minor"/>
            </p:style>
          </p:sp>
        </p:grpSp>
        <p:sp>
          <p:nvSpPr>
            <p:cNvPr id="3778" name="CustomShape 105"/>
            <p:cNvSpPr/>
            <p:nvPr/>
          </p:nvSpPr>
          <p:spPr>
            <a:xfrm>
              <a:off x="1765800" y="2969280"/>
              <a:ext cx="148680" cy="170640"/>
            </a:xfrm>
            <a:prstGeom prst="rect">
              <a:avLst/>
            </a:prstGeom>
            <a:solidFill>
              <a:srgbClr val="000000"/>
            </a:solidFill>
            <a:ln w="0">
              <a:noFill/>
            </a:ln>
          </p:spPr>
          <p:style>
            <a:lnRef idx="0"/>
            <a:fillRef idx="0"/>
            <a:effectRef idx="0"/>
            <a:fontRef idx="minor"/>
          </p:style>
        </p:sp>
        <p:sp>
          <p:nvSpPr>
            <p:cNvPr id="3779" name="CustomShape 106"/>
            <p:cNvSpPr/>
            <p:nvPr/>
          </p:nvSpPr>
          <p:spPr>
            <a:xfrm>
              <a:off x="2715120" y="2967840"/>
              <a:ext cx="94680" cy="170640"/>
            </a:xfrm>
            <a:prstGeom prst="rect">
              <a:avLst/>
            </a:prstGeom>
            <a:solidFill>
              <a:srgbClr val="000000"/>
            </a:solidFill>
            <a:ln w="0">
              <a:noFill/>
            </a:ln>
          </p:spPr>
          <p:style>
            <a:lnRef idx="0"/>
            <a:fillRef idx="0"/>
            <a:effectRef idx="0"/>
            <a:fontRef idx="minor"/>
          </p:style>
        </p:sp>
        <p:sp>
          <p:nvSpPr>
            <p:cNvPr id="3780" name="CustomShape 107"/>
            <p:cNvSpPr/>
            <p:nvPr/>
          </p:nvSpPr>
          <p:spPr>
            <a:xfrm>
              <a:off x="1745280" y="2944080"/>
              <a:ext cx="1080360" cy="218520"/>
            </a:xfrm>
            <a:prstGeom prst="rect">
              <a:avLst/>
            </a:prstGeom>
            <a:noFill/>
            <a:ln w="9525">
              <a:solidFill>
                <a:srgbClr val="000000"/>
              </a:solidFill>
              <a:miter/>
            </a:ln>
          </p:spPr>
          <p:style>
            <a:lnRef idx="0"/>
            <a:fillRef idx="0"/>
            <a:effectRef idx="0"/>
            <a:fontRef idx="minor"/>
          </p:style>
        </p:sp>
      </p:grpSp>
      <p:grpSp>
        <p:nvGrpSpPr>
          <p:cNvPr id="3781" name="Group 108"/>
          <p:cNvGrpSpPr/>
          <p:nvPr/>
        </p:nvGrpSpPr>
        <p:grpSpPr>
          <a:xfrm>
            <a:off x="2572200" y="3626640"/>
            <a:ext cx="1315440" cy="1308960"/>
            <a:chOff x="2572200" y="3626640"/>
            <a:chExt cx="1315440" cy="1308960"/>
          </a:xfrm>
        </p:grpSpPr>
        <p:sp>
          <p:nvSpPr>
            <p:cNvPr id="3782" name="CustomShape 109"/>
            <p:cNvSpPr/>
            <p:nvPr/>
          </p:nvSpPr>
          <p:spPr>
            <a:xfrm>
              <a:off x="3354840" y="3664800"/>
              <a:ext cx="532800" cy="127080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5098"/>
                  </a:srgbClr>
                </a:gs>
                <a:gs pos="100000">
                  <a:srgbClr val="000099">
                    <a:alpha val="65098"/>
                  </a:srgbClr>
                </a:gs>
              </a:gsLst>
              <a:lin ang="2700000"/>
            </a:gradFill>
            <a:ln w="0">
              <a:noFill/>
            </a:ln>
          </p:spPr>
          <p:style>
            <a:lnRef idx="0"/>
            <a:fillRef idx="0"/>
            <a:effectRef idx="0"/>
            <a:fontRef idx="minor"/>
          </p:style>
        </p:sp>
        <p:grpSp>
          <p:nvGrpSpPr>
            <p:cNvPr id="3783" name="Group 110"/>
            <p:cNvGrpSpPr/>
            <p:nvPr/>
          </p:nvGrpSpPr>
          <p:grpSpPr>
            <a:xfrm>
              <a:off x="2572200" y="3626640"/>
              <a:ext cx="793800" cy="1306800"/>
              <a:chOff x="2572200" y="3626640"/>
              <a:chExt cx="793800" cy="1306800"/>
            </a:xfrm>
          </p:grpSpPr>
          <p:sp>
            <p:nvSpPr>
              <p:cNvPr id="3784" name="CustomShape 111"/>
              <p:cNvSpPr/>
              <p:nvPr/>
            </p:nvSpPr>
            <p:spPr>
              <a:xfrm>
                <a:off x="2583360" y="3656880"/>
                <a:ext cx="781920" cy="125352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785" name="CustomShape 112"/>
              <p:cNvSpPr/>
              <p:nvPr/>
            </p:nvSpPr>
            <p:spPr>
              <a:xfrm>
                <a:off x="2610720" y="3626640"/>
                <a:ext cx="755280" cy="1306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86" name="Line 113"/>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787" name="Line 114"/>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788" name="Line 115"/>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789" name="Line 116"/>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790" name="Group 117"/>
          <p:cNvGrpSpPr/>
          <p:nvPr/>
        </p:nvGrpSpPr>
        <p:grpSpPr>
          <a:xfrm>
            <a:off x="1433880" y="3527280"/>
            <a:ext cx="1080360" cy="1216800"/>
            <a:chOff x="1433880" y="3527280"/>
            <a:chExt cx="1080360" cy="1216800"/>
          </a:xfrm>
        </p:grpSpPr>
        <p:grpSp>
          <p:nvGrpSpPr>
            <p:cNvPr id="3791" name="Group 118"/>
            <p:cNvGrpSpPr/>
            <p:nvPr/>
          </p:nvGrpSpPr>
          <p:grpSpPr>
            <a:xfrm>
              <a:off x="1433880" y="3923640"/>
              <a:ext cx="1080360" cy="740520"/>
              <a:chOff x="1433880" y="3923640"/>
              <a:chExt cx="1080360" cy="740520"/>
            </a:xfrm>
          </p:grpSpPr>
          <p:grpSp>
            <p:nvGrpSpPr>
              <p:cNvPr id="3792" name="Group 119"/>
              <p:cNvGrpSpPr/>
              <p:nvPr/>
            </p:nvGrpSpPr>
            <p:grpSpPr>
              <a:xfrm>
                <a:off x="1808640" y="3923640"/>
                <a:ext cx="627120" cy="242280"/>
                <a:chOff x="1808640" y="3923640"/>
                <a:chExt cx="627120" cy="242280"/>
              </a:xfrm>
            </p:grpSpPr>
            <p:grpSp>
              <p:nvGrpSpPr>
                <p:cNvPr id="3793" name="Group 120"/>
                <p:cNvGrpSpPr/>
                <p:nvPr/>
              </p:nvGrpSpPr>
              <p:grpSpPr>
                <a:xfrm>
                  <a:off x="1896840" y="3923640"/>
                  <a:ext cx="538920" cy="242280"/>
                  <a:chOff x="1896840" y="3923640"/>
                  <a:chExt cx="538920" cy="242280"/>
                </a:xfrm>
              </p:grpSpPr>
              <p:sp>
                <p:nvSpPr>
                  <p:cNvPr id="3794" name="CustomShape 121"/>
                  <p:cNvSpPr/>
                  <p:nvPr/>
                </p:nvSpPr>
                <p:spPr>
                  <a:xfrm>
                    <a:off x="1965960" y="3975840"/>
                    <a:ext cx="388080" cy="135720"/>
                  </a:xfrm>
                  <a:prstGeom prst="rect">
                    <a:avLst/>
                  </a:prstGeom>
                  <a:solidFill>
                    <a:srgbClr val="ff0000"/>
                  </a:solidFill>
                  <a:ln w="9525">
                    <a:solidFill>
                      <a:srgbClr val="ffffff"/>
                    </a:solidFill>
                    <a:miter/>
                  </a:ln>
                </p:spPr>
                <p:style>
                  <a:lnRef idx="0"/>
                  <a:fillRef idx="0"/>
                  <a:effectRef idx="0"/>
                  <a:fontRef idx="minor"/>
                </p:style>
              </p:sp>
              <p:sp>
                <p:nvSpPr>
                  <p:cNvPr id="3795" name="CustomShape 122"/>
                  <p:cNvSpPr/>
                  <p:nvPr/>
                </p:nvSpPr>
                <p:spPr>
                  <a:xfrm>
                    <a:off x="1896840" y="392364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96" name="CustomShape 123"/>
                <p:cNvSpPr/>
                <p:nvPr/>
              </p:nvSpPr>
              <p:spPr>
                <a:xfrm>
                  <a:off x="1824480" y="3979080"/>
                  <a:ext cx="138960" cy="129600"/>
                </a:xfrm>
                <a:prstGeom prst="rect">
                  <a:avLst/>
                </a:prstGeom>
                <a:solidFill>
                  <a:srgbClr val="00cc99"/>
                </a:solidFill>
                <a:ln w="9525">
                  <a:solidFill>
                    <a:srgbClr val="ffffff"/>
                  </a:solidFill>
                  <a:miter/>
                </a:ln>
              </p:spPr>
              <p:style>
                <a:lnRef idx="0"/>
                <a:fillRef idx="0"/>
                <a:effectRef idx="0"/>
                <a:fontRef idx="minor"/>
              </p:style>
            </p:sp>
            <p:sp>
              <p:nvSpPr>
                <p:cNvPr id="3797" name="CustomShape 124"/>
                <p:cNvSpPr/>
                <p:nvPr/>
              </p:nvSpPr>
              <p:spPr>
                <a:xfrm>
                  <a:off x="1808640" y="3969720"/>
                  <a:ext cx="561240" cy="148680"/>
                </a:xfrm>
                <a:prstGeom prst="rect">
                  <a:avLst/>
                </a:prstGeom>
                <a:noFill/>
                <a:ln w="9525">
                  <a:solidFill>
                    <a:srgbClr val="00cc99"/>
                  </a:solidFill>
                  <a:miter/>
                </a:ln>
              </p:spPr>
              <p:style>
                <a:lnRef idx="0"/>
                <a:fillRef idx="0"/>
                <a:effectRef idx="0"/>
                <a:fontRef idx="minor"/>
              </p:style>
            </p:sp>
          </p:grpSp>
          <p:grpSp>
            <p:nvGrpSpPr>
              <p:cNvPr id="3798" name="Group 125"/>
              <p:cNvGrpSpPr/>
              <p:nvPr/>
            </p:nvGrpSpPr>
            <p:grpSpPr>
              <a:xfrm>
                <a:off x="1808640" y="4158360"/>
                <a:ext cx="627120" cy="242280"/>
                <a:chOff x="1808640" y="4158360"/>
                <a:chExt cx="627120" cy="242280"/>
              </a:xfrm>
            </p:grpSpPr>
            <p:grpSp>
              <p:nvGrpSpPr>
                <p:cNvPr id="3799" name="Group 126"/>
                <p:cNvGrpSpPr/>
                <p:nvPr/>
              </p:nvGrpSpPr>
              <p:grpSpPr>
                <a:xfrm>
                  <a:off x="1896840" y="4158360"/>
                  <a:ext cx="538920" cy="242280"/>
                  <a:chOff x="1896840" y="4158360"/>
                  <a:chExt cx="538920" cy="242280"/>
                </a:xfrm>
              </p:grpSpPr>
              <p:sp>
                <p:nvSpPr>
                  <p:cNvPr id="3800" name="CustomShape 127"/>
                  <p:cNvSpPr/>
                  <p:nvPr/>
                </p:nvSpPr>
                <p:spPr>
                  <a:xfrm>
                    <a:off x="1965960" y="4210920"/>
                    <a:ext cx="388080" cy="135720"/>
                  </a:xfrm>
                  <a:prstGeom prst="rect">
                    <a:avLst/>
                  </a:prstGeom>
                  <a:solidFill>
                    <a:srgbClr val="ff0000"/>
                  </a:solidFill>
                  <a:ln w="9525">
                    <a:solidFill>
                      <a:srgbClr val="ffffff"/>
                    </a:solidFill>
                    <a:miter/>
                  </a:ln>
                </p:spPr>
                <p:style>
                  <a:lnRef idx="0"/>
                  <a:fillRef idx="0"/>
                  <a:effectRef idx="0"/>
                  <a:fontRef idx="minor"/>
                </p:style>
              </p:sp>
              <p:sp>
                <p:nvSpPr>
                  <p:cNvPr id="3801" name="CustomShape 128"/>
                  <p:cNvSpPr/>
                  <p:nvPr/>
                </p:nvSpPr>
                <p:spPr>
                  <a:xfrm>
                    <a:off x="1896840" y="415836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02" name="Group 129"/>
                <p:cNvGrpSpPr/>
                <p:nvPr/>
              </p:nvGrpSpPr>
              <p:grpSpPr>
                <a:xfrm>
                  <a:off x="1808640" y="4204440"/>
                  <a:ext cx="561240" cy="148680"/>
                  <a:chOff x="1808640" y="4204440"/>
                  <a:chExt cx="561240" cy="148680"/>
                </a:xfrm>
              </p:grpSpPr>
              <p:sp>
                <p:nvSpPr>
                  <p:cNvPr id="3803" name="CustomShape 130"/>
                  <p:cNvSpPr/>
                  <p:nvPr/>
                </p:nvSpPr>
                <p:spPr>
                  <a:xfrm>
                    <a:off x="1824480" y="4214160"/>
                    <a:ext cx="138960" cy="129600"/>
                  </a:xfrm>
                  <a:prstGeom prst="rect">
                    <a:avLst/>
                  </a:prstGeom>
                  <a:solidFill>
                    <a:srgbClr val="00cc99"/>
                  </a:solidFill>
                  <a:ln w="9525">
                    <a:solidFill>
                      <a:srgbClr val="ffffff"/>
                    </a:solidFill>
                    <a:miter/>
                  </a:ln>
                </p:spPr>
                <p:style>
                  <a:lnRef idx="0"/>
                  <a:fillRef idx="0"/>
                  <a:effectRef idx="0"/>
                  <a:fontRef idx="minor"/>
                </p:style>
              </p:sp>
              <p:sp>
                <p:nvSpPr>
                  <p:cNvPr id="3804" name="CustomShape 131"/>
                  <p:cNvSpPr/>
                  <p:nvPr/>
                </p:nvSpPr>
                <p:spPr>
                  <a:xfrm>
                    <a:off x="1808640" y="4204440"/>
                    <a:ext cx="561240" cy="148680"/>
                  </a:xfrm>
                  <a:prstGeom prst="rect">
                    <a:avLst/>
                  </a:prstGeom>
                  <a:noFill/>
                  <a:ln w="9525">
                    <a:solidFill>
                      <a:srgbClr val="00cc99"/>
                    </a:solidFill>
                    <a:miter/>
                  </a:ln>
                </p:spPr>
                <p:style>
                  <a:lnRef idx="0"/>
                  <a:fillRef idx="0"/>
                  <a:effectRef idx="0"/>
                  <a:fontRef idx="minor"/>
                </p:style>
              </p:sp>
            </p:grpSp>
          </p:grpSp>
          <p:grpSp>
            <p:nvGrpSpPr>
              <p:cNvPr id="3805" name="Group 132"/>
              <p:cNvGrpSpPr/>
              <p:nvPr/>
            </p:nvGrpSpPr>
            <p:grpSpPr>
              <a:xfrm>
                <a:off x="1629360" y="4190040"/>
                <a:ext cx="761400" cy="177120"/>
                <a:chOff x="1629360" y="4190040"/>
                <a:chExt cx="761400" cy="177120"/>
              </a:xfrm>
            </p:grpSpPr>
            <p:sp>
              <p:nvSpPr>
                <p:cNvPr id="3806" name="CustomShape 133"/>
                <p:cNvSpPr/>
                <p:nvPr/>
              </p:nvSpPr>
              <p:spPr>
                <a:xfrm>
                  <a:off x="1643400" y="4207680"/>
                  <a:ext cx="151560" cy="146880"/>
                </a:xfrm>
                <a:prstGeom prst="rect">
                  <a:avLst/>
                </a:prstGeom>
                <a:solidFill>
                  <a:srgbClr val="3333cc"/>
                </a:solidFill>
                <a:ln w="0">
                  <a:noFill/>
                </a:ln>
              </p:spPr>
              <p:style>
                <a:lnRef idx="0"/>
                <a:fillRef idx="0"/>
                <a:effectRef idx="0"/>
                <a:fontRef idx="minor"/>
              </p:style>
            </p:sp>
            <p:sp>
              <p:nvSpPr>
                <p:cNvPr id="3807" name="CustomShape 134"/>
                <p:cNvSpPr/>
                <p:nvPr/>
              </p:nvSpPr>
              <p:spPr>
                <a:xfrm>
                  <a:off x="1629360" y="4190040"/>
                  <a:ext cx="761400" cy="177120"/>
                </a:xfrm>
                <a:prstGeom prst="rect">
                  <a:avLst/>
                </a:prstGeom>
                <a:noFill/>
                <a:ln w="9525">
                  <a:solidFill>
                    <a:srgbClr val="3333cc"/>
                  </a:solidFill>
                  <a:miter/>
                </a:ln>
              </p:spPr>
              <p:style>
                <a:lnRef idx="0"/>
                <a:fillRef idx="0"/>
                <a:effectRef idx="0"/>
                <a:fontRef idx="minor"/>
              </p:style>
            </p:sp>
          </p:grpSp>
          <p:grpSp>
            <p:nvGrpSpPr>
              <p:cNvPr id="3808" name="Group 135"/>
              <p:cNvGrpSpPr/>
              <p:nvPr/>
            </p:nvGrpSpPr>
            <p:grpSpPr>
              <a:xfrm>
                <a:off x="1433880" y="4421880"/>
                <a:ext cx="1080360" cy="242280"/>
                <a:chOff x="1433880" y="4421880"/>
                <a:chExt cx="1080360" cy="242280"/>
              </a:xfrm>
            </p:grpSpPr>
            <p:grpSp>
              <p:nvGrpSpPr>
                <p:cNvPr id="3809" name="Group 136"/>
                <p:cNvGrpSpPr/>
                <p:nvPr/>
              </p:nvGrpSpPr>
              <p:grpSpPr>
                <a:xfrm>
                  <a:off x="1622880" y="4421880"/>
                  <a:ext cx="806760" cy="242280"/>
                  <a:chOff x="1622880" y="4421880"/>
                  <a:chExt cx="806760" cy="242280"/>
                </a:xfrm>
              </p:grpSpPr>
              <p:grpSp>
                <p:nvGrpSpPr>
                  <p:cNvPr id="3810" name="Group 137"/>
                  <p:cNvGrpSpPr/>
                  <p:nvPr/>
                </p:nvGrpSpPr>
                <p:grpSpPr>
                  <a:xfrm>
                    <a:off x="1802160" y="4421880"/>
                    <a:ext cx="627480" cy="242280"/>
                    <a:chOff x="1802160" y="4421880"/>
                    <a:chExt cx="627480" cy="242280"/>
                  </a:xfrm>
                </p:grpSpPr>
                <p:grpSp>
                  <p:nvGrpSpPr>
                    <p:cNvPr id="3811" name="Group 138"/>
                    <p:cNvGrpSpPr/>
                    <p:nvPr/>
                  </p:nvGrpSpPr>
                  <p:grpSpPr>
                    <a:xfrm>
                      <a:off x="1890720" y="4421880"/>
                      <a:ext cx="538920" cy="242280"/>
                      <a:chOff x="1890720" y="4421880"/>
                      <a:chExt cx="538920" cy="242280"/>
                    </a:xfrm>
                  </p:grpSpPr>
                  <p:sp>
                    <p:nvSpPr>
                      <p:cNvPr id="3812" name="CustomShape 139"/>
                      <p:cNvSpPr/>
                      <p:nvPr/>
                    </p:nvSpPr>
                    <p:spPr>
                      <a:xfrm>
                        <a:off x="1959480" y="4474440"/>
                        <a:ext cx="388080" cy="135720"/>
                      </a:xfrm>
                      <a:prstGeom prst="rect">
                        <a:avLst/>
                      </a:prstGeom>
                      <a:solidFill>
                        <a:srgbClr val="ff0000"/>
                      </a:solidFill>
                      <a:ln w="9525">
                        <a:solidFill>
                          <a:srgbClr val="ffffff"/>
                        </a:solidFill>
                        <a:miter/>
                      </a:ln>
                    </p:spPr>
                    <p:style>
                      <a:lnRef idx="0"/>
                      <a:fillRef idx="0"/>
                      <a:effectRef idx="0"/>
                      <a:fontRef idx="minor"/>
                    </p:style>
                  </p:sp>
                  <p:sp>
                    <p:nvSpPr>
                      <p:cNvPr id="3813" name="CustomShape 140"/>
                      <p:cNvSpPr/>
                      <p:nvPr/>
                    </p:nvSpPr>
                    <p:spPr>
                      <a:xfrm>
                        <a:off x="1890720" y="442188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14" name="Group 141"/>
                    <p:cNvGrpSpPr/>
                    <p:nvPr/>
                  </p:nvGrpSpPr>
                  <p:grpSpPr>
                    <a:xfrm>
                      <a:off x="1802160" y="4467960"/>
                      <a:ext cx="561240" cy="148680"/>
                      <a:chOff x="1802160" y="4467960"/>
                      <a:chExt cx="561240" cy="148680"/>
                    </a:xfrm>
                  </p:grpSpPr>
                  <p:sp>
                    <p:nvSpPr>
                      <p:cNvPr id="3815" name="CustomShape 142"/>
                      <p:cNvSpPr/>
                      <p:nvPr/>
                    </p:nvSpPr>
                    <p:spPr>
                      <a:xfrm>
                        <a:off x="1818360" y="4477680"/>
                        <a:ext cx="138960" cy="129600"/>
                      </a:xfrm>
                      <a:prstGeom prst="rect">
                        <a:avLst/>
                      </a:prstGeom>
                      <a:solidFill>
                        <a:srgbClr val="00cc99"/>
                      </a:solidFill>
                      <a:ln w="9525">
                        <a:solidFill>
                          <a:srgbClr val="ffffff"/>
                        </a:solidFill>
                        <a:miter/>
                      </a:ln>
                    </p:spPr>
                    <p:style>
                      <a:lnRef idx="0"/>
                      <a:fillRef idx="0"/>
                      <a:effectRef idx="0"/>
                      <a:fontRef idx="minor"/>
                    </p:style>
                  </p:sp>
                  <p:sp>
                    <p:nvSpPr>
                      <p:cNvPr id="3816" name="CustomShape 143"/>
                      <p:cNvSpPr/>
                      <p:nvPr/>
                    </p:nvSpPr>
                    <p:spPr>
                      <a:xfrm>
                        <a:off x="1802160" y="4467960"/>
                        <a:ext cx="561240" cy="148680"/>
                      </a:xfrm>
                      <a:prstGeom prst="rect">
                        <a:avLst/>
                      </a:prstGeom>
                      <a:noFill/>
                      <a:ln w="9525">
                        <a:solidFill>
                          <a:srgbClr val="00cc99"/>
                        </a:solidFill>
                        <a:miter/>
                      </a:ln>
                    </p:spPr>
                    <p:style>
                      <a:lnRef idx="0"/>
                      <a:fillRef idx="0"/>
                      <a:effectRef idx="0"/>
                      <a:fontRef idx="minor"/>
                    </p:style>
                  </p:sp>
                </p:grpSp>
              </p:grpSp>
              <p:sp>
                <p:nvSpPr>
                  <p:cNvPr id="3817" name="CustomShape 144"/>
                  <p:cNvSpPr/>
                  <p:nvPr/>
                </p:nvSpPr>
                <p:spPr>
                  <a:xfrm>
                    <a:off x="1637280" y="4471200"/>
                    <a:ext cx="151560" cy="146880"/>
                  </a:xfrm>
                  <a:prstGeom prst="rect">
                    <a:avLst/>
                  </a:prstGeom>
                  <a:solidFill>
                    <a:srgbClr val="3333cc"/>
                  </a:solidFill>
                  <a:ln w="0">
                    <a:noFill/>
                  </a:ln>
                </p:spPr>
                <p:style>
                  <a:lnRef idx="0"/>
                  <a:fillRef idx="0"/>
                  <a:effectRef idx="0"/>
                  <a:fontRef idx="minor"/>
                </p:style>
              </p:sp>
              <p:sp>
                <p:nvSpPr>
                  <p:cNvPr id="3818" name="CustomShape 145"/>
                  <p:cNvSpPr/>
                  <p:nvPr/>
                </p:nvSpPr>
                <p:spPr>
                  <a:xfrm>
                    <a:off x="1622880" y="4453920"/>
                    <a:ext cx="761400" cy="177120"/>
                  </a:xfrm>
                  <a:prstGeom prst="rect">
                    <a:avLst/>
                  </a:prstGeom>
                  <a:noFill/>
                  <a:ln w="9525">
                    <a:solidFill>
                      <a:srgbClr val="3333cc"/>
                    </a:solidFill>
                    <a:miter/>
                  </a:ln>
                </p:spPr>
                <p:style>
                  <a:lnRef idx="0"/>
                  <a:fillRef idx="0"/>
                  <a:effectRef idx="0"/>
                  <a:fontRef idx="minor"/>
                </p:style>
              </p:sp>
            </p:grpSp>
            <p:sp>
              <p:nvSpPr>
                <p:cNvPr id="3819" name="CustomShape 146"/>
                <p:cNvSpPr/>
                <p:nvPr/>
              </p:nvSpPr>
              <p:spPr>
                <a:xfrm>
                  <a:off x="1454760" y="4456800"/>
                  <a:ext cx="148680" cy="170640"/>
                </a:xfrm>
                <a:prstGeom prst="rect">
                  <a:avLst/>
                </a:prstGeom>
                <a:solidFill>
                  <a:srgbClr val="000000"/>
                </a:solidFill>
                <a:ln w="0">
                  <a:noFill/>
                </a:ln>
              </p:spPr>
              <p:style>
                <a:lnRef idx="0"/>
                <a:fillRef idx="0"/>
                <a:effectRef idx="0"/>
                <a:fontRef idx="minor"/>
              </p:style>
            </p:sp>
            <p:sp>
              <p:nvSpPr>
                <p:cNvPr id="3820" name="CustomShape 147"/>
                <p:cNvSpPr/>
                <p:nvPr/>
              </p:nvSpPr>
              <p:spPr>
                <a:xfrm>
                  <a:off x="2404080" y="4455360"/>
                  <a:ext cx="94680" cy="170640"/>
                </a:xfrm>
                <a:prstGeom prst="rect">
                  <a:avLst/>
                </a:prstGeom>
                <a:solidFill>
                  <a:srgbClr val="000000"/>
                </a:solidFill>
                <a:ln w="0">
                  <a:noFill/>
                </a:ln>
              </p:spPr>
              <p:style>
                <a:lnRef idx="0"/>
                <a:fillRef idx="0"/>
                <a:effectRef idx="0"/>
                <a:fontRef idx="minor"/>
              </p:style>
            </p:sp>
            <p:sp>
              <p:nvSpPr>
                <p:cNvPr id="3821" name="CustomShape 148"/>
                <p:cNvSpPr/>
                <p:nvPr/>
              </p:nvSpPr>
              <p:spPr>
                <a:xfrm>
                  <a:off x="1433880" y="4431600"/>
                  <a:ext cx="1080360" cy="218520"/>
                </a:xfrm>
                <a:prstGeom prst="rect">
                  <a:avLst/>
                </a:prstGeom>
                <a:noFill/>
                <a:ln w="9525">
                  <a:solidFill>
                    <a:srgbClr val="000000"/>
                  </a:solidFill>
                  <a:miter/>
                </a:ln>
              </p:spPr>
              <p:style>
                <a:lnRef idx="0"/>
                <a:fillRef idx="0"/>
                <a:effectRef idx="0"/>
                <a:fontRef idx="minor"/>
              </p:style>
            </p:sp>
          </p:grpSp>
        </p:grpSp>
        <p:sp>
          <p:nvSpPr>
            <p:cNvPr id="3822" name="CustomShape 149"/>
            <p:cNvSpPr/>
            <p:nvPr/>
          </p:nvSpPr>
          <p:spPr>
            <a:xfrm rot="10800000">
              <a:off x="1947600" y="3527280"/>
              <a:ext cx="380160" cy="121680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3823" name="Group 150"/>
            <p:cNvGrpSpPr/>
            <p:nvPr/>
          </p:nvGrpSpPr>
          <p:grpSpPr>
            <a:xfrm>
              <a:off x="1898640" y="3720240"/>
              <a:ext cx="538920" cy="242280"/>
              <a:chOff x="1898640" y="3720240"/>
              <a:chExt cx="538920" cy="242280"/>
            </a:xfrm>
          </p:grpSpPr>
          <p:sp>
            <p:nvSpPr>
              <p:cNvPr id="3824" name="CustomShape 151"/>
              <p:cNvSpPr/>
              <p:nvPr/>
            </p:nvSpPr>
            <p:spPr>
              <a:xfrm>
                <a:off x="1967400" y="3772800"/>
                <a:ext cx="388080" cy="135720"/>
              </a:xfrm>
              <a:prstGeom prst="rect">
                <a:avLst/>
              </a:prstGeom>
              <a:solidFill>
                <a:srgbClr val="ff0000"/>
              </a:solidFill>
              <a:ln w="9525">
                <a:solidFill>
                  <a:srgbClr val="ffffff"/>
                </a:solidFill>
                <a:miter/>
              </a:ln>
            </p:spPr>
            <p:style>
              <a:lnRef idx="0"/>
              <a:fillRef idx="0"/>
              <a:effectRef idx="0"/>
              <a:fontRef idx="minor"/>
            </p:style>
          </p:sp>
          <p:sp>
            <p:nvSpPr>
              <p:cNvPr id="3825" name="CustomShape 152"/>
              <p:cNvSpPr/>
              <p:nvPr/>
            </p:nvSpPr>
            <p:spPr>
              <a:xfrm>
                <a:off x="1898640" y="372024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grpSp>
        <p:nvGrpSpPr>
          <p:cNvPr id="3826" name="Group 153"/>
          <p:cNvGrpSpPr/>
          <p:nvPr/>
        </p:nvGrpSpPr>
        <p:grpSpPr>
          <a:xfrm>
            <a:off x="1900080" y="3723480"/>
            <a:ext cx="538920" cy="242280"/>
            <a:chOff x="1900080" y="3723480"/>
            <a:chExt cx="538920" cy="242280"/>
          </a:xfrm>
        </p:grpSpPr>
        <p:sp>
          <p:nvSpPr>
            <p:cNvPr id="3827" name="CustomShape 154"/>
            <p:cNvSpPr/>
            <p:nvPr/>
          </p:nvSpPr>
          <p:spPr>
            <a:xfrm>
              <a:off x="1968840" y="3776040"/>
              <a:ext cx="388080" cy="135720"/>
            </a:xfrm>
            <a:prstGeom prst="rect">
              <a:avLst/>
            </a:prstGeom>
            <a:solidFill>
              <a:srgbClr val="ff0000"/>
            </a:solidFill>
            <a:ln w="9525">
              <a:solidFill>
                <a:srgbClr val="ffffff"/>
              </a:solidFill>
              <a:miter/>
            </a:ln>
          </p:spPr>
          <p:style>
            <a:lnRef idx="0"/>
            <a:fillRef idx="0"/>
            <a:effectRef idx="0"/>
            <a:fontRef idx="minor"/>
          </p:style>
        </p:sp>
        <p:sp>
          <p:nvSpPr>
            <p:cNvPr id="3828" name="CustomShape 155"/>
            <p:cNvSpPr/>
            <p:nvPr/>
          </p:nvSpPr>
          <p:spPr>
            <a:xfrm>
              <a:off x="1900080" y="372348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29" name="Group 156"/>
          <p:cNvGrpSpPr/>
          <p:nvPr/>
        </p:nvGrpSpPr>
        <p:grpSpPr>
          <a:xfrm>
            <a:off x="3800880" y="3720240"/>
            <a:ext cx="423360" cy="646920"/>
            <a:chOff x="3800880" y="3720240"/>
            <a:chExt cx="423360" cy="646920"/>
          </a:xfrm>
        </p:grpSpPr>
        <p:sp>
          <p:nvSpPr>
            <p:cNvPr id="3830" name="CustomShape 157"/>
            <p:cNvSpPr/>
            <p:nvPr/>
          </p:nvSpPr>
          <p:spPr>
            <a:xfrm>
              <a:off x="4136400" y="3721320"/>
              <a:ext cx="83520" cy="6174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831" name="CustomShape 158"/>
            <p:cNvSpPr/>
            <p:nvPr/>
          </p:nvSpPr>
          <p:spPr>
            <a:xfrm>
              <a:off x="3819960" y="3720240"/>
              <a:ext cx="311760" cy="6166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832" name="CustomShape 159"/>
            <p:cNvSpPr/>
            <p:nvPr/>
          </p:nvSpPr>
          <p:spPr>
            <a:xfrm>
              <a:off x="4152240" y="3758400"/>
              <a:ext cx="49680" cy="5709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833" name="CustomShape 160"/>
            <p:cNvSpPr/>
            <p:nvPr/>
          </p:nvSpPr>
          <p:spPr>
            <a:xfrm>
              <a:off x="4141080" y="4047840"/>
              <a:ext cx="7740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34" name="CustomShape 161"/>
            <p:cNvSpPr/>
            <p:nvPr/>
          </p:nvSpPr>
          <p:spPr>
            <a:xfrm>
              <a:off x="3821400" y="3791520"/>
              <a:ext cx="177120" cy="11880"/>
            </a:xfrm>
            <a:prstGeom prst="rect">
              <a:avLst/>
            </a:prstGeom>
            <a:solidFill>
              <a:srgbClr val="000000"/>
            </a:solidFill>
            <a:ln w="9525">
              <a:solidFill>
                <a:srgbClr val="000000"/>
              </a:solidFill>
              <a:miter/>
            </a:ln>
          </p:spPr>
          <p:style>
            <a:lnRef idx="0"/>
            <a:fillRef idx="0"/>
            <a:effectRef idx="0"/>
            <a:fontRef idx="minor"/>
          </p:style>
        </p:sp>
        <p:grpSp>
          <p:nvGrpSpPr>
            <p:cNvPr id="3835" name="Group 162"/>
            <p:cNvGrpSpPr/>
            <p:nvPr/>
          </p:nvGrpSpPr>
          <p:grpSpPr>
            <a:xfrm>
              <a:off x="3981960" y="3785400"/>
              <a:ext cx="172440" cy="37440"/>
              <a:chOff x="3981960" y="3785400"/>
              <a:chExt cx="172440" cy="37440"/>
            </a:xfrm>
          </p:grpSpPr>
          <p:sp>
            <p:nvSpPr>
              <p:cNvPr id="3836" name="CustomShape 163"/>
              <p:cNvSpPr/>
              <p:nvPr/>
            </p:nvSpPr>
            <p:spPr>
              <a:xfrm>
                <a:off x="3981960" y="3785400"/>
                <a:ext cx="172440" cy="37440"/>
              </a:xfrm>
              <a:prstGeom prst="roundRect">
                <a:avLst>
                  <a:gd name="adj" fmla="val 50000"/>
                </a:avLst>
              </a:prstGeom>
              <a:solidFill>
                <a:srgbClr val="000000"/>
              </a:solidFill>
              <a:ln w="0">
                <a:noFill/>
              </a:ln>
            </p:spPr>
            <p:style>
              <a:lnRef idx="0"/>
              <a:fillRef idx="0"/>
              <a:effectRef idx="0"/>
              <a:fontRef idx="minor"/>
            </p:style>
          </p:sp>
          <p:sp>
            <p:nvSpPr>
              <p:cNvPr id="3837" name="CustomShape 164"/>
              <p:cNvSpPr/>
              <p:nvPr/>
            </p:nvSpPr>
            <p:spPr>
              <a:xfrm>
                <a:off x="3985200" y="3790440"/>
                <a:ext cx="16452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38" name="CustomShape 165"/>
            <p:cNvSpPr/>
            <p:nvPr/>
          </p:nvSpPr>
          <p:spPr>
            <a:xfrm>
              <a:off x="3826080" y="3879000"/>
              <a:ext cx="175320" cy="11880"/>
            </a:xfrm>
            <a:prstGeom prst="rect">
              <a:avLst/>
            </a:prstGeom>
            <a:solidFill>
              <a:srgbClr val="000000"/>
            </a:solidFill>
            <a:ln w="9525">
              <a:solidFill>
                <a:srgbClr val="000000"/>
              </a:solidFill>
              <a:miter/>
            </a:ln>
          </p:spPr>
          <p:style>
            <a:lnRef idx="0"/>
            <a:fillRef idx="0"/>
            <a:effectRef idx="0"/>
            <a:fontRef idx="minor"/>
          </p:style>
        </p:sp>
        <p:grpSp>
          <p:nvGrpSpPr>
            <p:cNvPr id="3839" name="Group 166"/>
            <p:cNvGrpSpPr/>
            <p:nvPr/>
          </p:nvGrpSpPr>
          <p:grpSpPr>
            <a:xfrm>
              <a:off x="3981960" y="3872880"/>
              <a:ext cx="172440" cy="35640"/>
              <a:chOff x="3981960" y="3872880"/>
              <a:chExt cx="172440" cy="35640"/>
            </a:xfrm>
          </p:grpSpPr>
          <p:sp>
            <p:nvSpPr>
              <p:cNvPr id="3840" name="CustomShape 167"/>
              <p:cNvSpPr/>
              <p:nvPr/>
            </p:nvSpPr>
            <p:spPr>
              <a:xfrm>
                <a:off x="3981960" y="3872880"/>
                <a:ext cx="172440" cy="35640"/>
              </a:xfrm>
              <a:prstGeom prst="roundRect">
                <a:avLst>
                  <a:gd name="adj" fmla="val 50000"/>
                </a:avLst>
              </a:prstGeom>
              <a:solidFill>
                <a:srgbClr val="000000"/>
              </a:solidFill>
              <a:ln w="0">
                <a:noFill/>
              </a:ln>
            </p:spPr>
            <p:style>
              <a:lnRef idx="0"/>
              <a:fillRef idx="0"/>
              <a:effectRef idx="0"/>
              <a:fontRef idx="minor"/>
            </p:style>
          </p:sp>
          <p:sp>
            <p:nvSpPr>
              <p:cNvPr id="3841" name="CustomShape 168"/>
              <p:cNvSpPr/>
              <p:nvPr/>
            </p:nvSpPr>
            <p:spPr>
              <a:xfrm>
                <a:off x="3985200" y="3877560"/>
                <a:ext cx="16452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2" name="CustomShape 169"/>
            <p:cNvSpPr/>
            <p:nvPr/>
          </p:nvSpPr>
          <p:spPr>
            <a:xfrm>
              <a:off x="3823200" y="3971160"/>
              <a:ext cx="177120" cy="11880"/>
            </a:xfrm>
            <a:prstGeom prst="rect">
              <a:avLst/>
            </a:prstGeom>
            <a:solidFill>
              <a:srgbClr val="000000"/>
            </a:solidFill>
            <a:ln w="9525">
              <a:solidFill>
                <a:srgbClr val="000000"/>
              </a:solidFill>
              <a:miter/>
            </a:ln>
          </p:spPr>
          <p:style>
            <a:lnRef idx="0"/>
            <a:fillRef idx="0"/>
            <a:effectRef idx="0"/>
            <a:fontRef idx="minor"/>
          </p:style>
        </p:sp>
        <p:sp>
          <p:nvSpPr>
            <p:cNvPr id="3843" name="CustomShape 170"/>
            <p:cNvSpPr/>
            <p:nvPr/>
          </p:nvSpPr>
          <p:spPr>
            <a:xfrm>
              <a:off x="3826080" y="4052160"/>
              <a:ext cx="177120" cy="11880"/>
            </a:xfrm>
            <a:prstGeom prst="rect">
              <a:avLst/>
            </a:prstGeom>
            <a:solidFill>
              <a:srgbClr val="000000"/>
            </a:solidFill>
            <a:ln w="9525">
              <a:solidFill>
                <a:srgbClr val="000000"/>
              </a:solidFill>
              <a:miter/>
            </a:ln>
          </p:spPr>
          <p:style>
            <a:lnRef idx="0"/>
            <a:fillRef idx="0"/>
            <a:effectRef idx="0"/>
            <a:fontRef idx="minor"/>
          </p:style>
        </p:sp>
        <p:grpSp>
          <p:nvGrpSpPr>
            <p:cNvPr id="3844" name="Group 171"/>
            <p:cNvGrpSpPr/>
            <p:nvPr/>
          </p:nvGrpSpPr>
          <p:grpSpPr>
            <a:xfrm>
              <a:off x="3977280" y="4044240"/>
              <a:ext cx="173880" cy="40680"/>
              <a:chOff x="3977280" y="4044240"/>
              <a:chExt cx="173880" cy="40680"/>
            </a:xfrm>
          </p:grpSpPr>
          <p:sp>
            <p:nvSpPr>
              <p:cNvPr id="3845" name="CustomShape 172"/>
              <p:cNvSpPr/>
              <p:nvPr/>
            </p:nvSpPr>
            <p:spPr>
              <a:xfrm>
                <a:off x="3977280" y="4044240"/>
                <a:ext cx="173880" cy="40680"/>
              </a:xfrm>
              <a:prstGeom prst="roundRect">
                <a:avLst>
                  <a:gd name="adj" fmla="val 50000"/>
                </a:avLst>
              </a:prstGeom>
              <a:solidFill>
                <a:srgbClr val="000000"/>
              </a:solidFill>
              <a:ln w="0">
                <a:noFill/>
              </a:ln>
            </p:spPr>
            <p:style>
              <a:lnRef idx="0"/>
              <a:fillRef idx="0"/>
              <a:effectRef idx="0"/>
              <a:fontRef idx="minor"/>
            </p:style>
          </p:sp>
          <p:sp>
            <p:nvSpPr>
              <p:cNvPr id="3846" name="CustomShape 173"/>
              <p:cNvSpPr/>
              <p:nvPr/>
            </p:nvSpPr>
            <p:spPr>
              <a:xfrm>
                <a:off x="3980160" y="4048920"/>
                <a:ext cx="16596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7" name="CustomShape 174"/>
            <p:cNvSpPr/>
            <p:nvPr/>
          </p:nvSpPr>
          <p:spPr>
            <a:xfrm>
              <a:off x="4142520" y="3970440"/>
              <a:ext cx="7740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848" name="Group 175"/>
            <p:cNvGrpSpPr/>
            <p:nvPr/>
          </p:nvGrpSpPr>
          <p:grpSpPr>
            <a:xfrm>
              <a:off x="3978720" y="3963240"/>
              <a:ext cx="172440" cy="38880"/>
              <a:chOff x="3978720" y="3963240"/>
              <a:chExt cx="172440" cy="38880"/>
            </a:xfrm>
          </p:grpSpPr>
          <p:sp>
            <p:nvSpPr>
              <p:cNvPr id="3849" name="CustomShape 176"/>
              <p:cNvSpPr/>
              <p:nvPr/>
            </p:nvSpPr>
            <p:spPr>
              <a:xfrm>
                <a:off x="3978720" y="3963240"/>
                <a:ext cx="172440" cy="38880"/>
              </a:xfrm>
              <a:prstGeom prst="roundRect">
                <a:avLst>
                  <a:gd name="adj" fmla="val 50000"/>
                </a:avLst>
              </a:prstGeom>
              <a:solidFill>
                <a:srgbClr val="000000"/>
              </a:solidFill>
              <a:ln w="0">
                <a:noFill/>
              </a:ln>
            </p:spPr>
            <p:style>
              <a:lnRef idx="0"/>
              <a:fillRef idx="0"/>
              <a:effectRef idx="0"/>
              <a:fontRef idx="minor"/>
            </p:style>
          </p:sp>
          <p:sp>
            <p:nvSpPr>
              <p:cNvPr id="3850" name="CustomShape 177"/>
              <p:cNvSpPr/>
              <p:nvPr/>
            </p:nvSpPr>
            <p:spPr>
              <a:xfrm>
                <a:off x="3981960" y="3967920"/>
                <a:ext cx="164160" cy="28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51" name="CustomShape 178"/>
            <p:cNvSpPr/>
            <p:nvPr/>
          </p:nvSpPr>
          <p:spPr>
            <a:xfrm>
              <a:off x="4131000" y="3720240"/>
              <a:ext cx="19800" cy="6184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852" name="CustomShape 179"/>
            <p:cNvSpPr/>
            <p:nvPr/>
          </p:nvSpPr>
          <p:spPr>
            <a:xfrm>
              <a:off x="4149720" y="3876480"/>
              <a:ext cx="69840" cy="56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3" name="CustomShape 180"/>
            <p:cNvSpPr/>
            <p:nvPr/>
          </p:nvSpPr>
          <p:spPr>
            <a:xfrm>
              <a:off x="4150440" y="3788280"/>
              <a:ext cx="72000" cy="640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4" name="CustomShape 181"/>
            <p:cNvSpPr/>
            <p:nvPr/>
          </p:nvSpPr>
          <p:spPr>
            <a:xfrm>
              <a:off x="4210560" y="4311000"/>
              <a:ext cx="13680" cy="24840"/>
            </a:xfrm>
            <a:prstGeom prst="ellipse">
              <a:avLst/>
            </a:prstGeom>
            <a:solidFill>
              <a:srgbClr val="333333"/>
            </a:solidFill>
            <a:ln w="0">
              <a:noFill/>
            </a:ln>
          </p:spPr>
          <p:style>
            <a:lnRef idx="0"/>
            <a:fillRef idx="0"/>
            <a:effectRef idx="0"/>
            <a:fontRef idx="minor"/>
          </p:style>
        </p:sp>
        <p:sp>
          <p:nvSpPr>
            <p:cNvPr id="3855" name="CustomShape 182"/>
            <p:cNvSpPr/>
            <p:nvPr/>
          </p:nvSpPr>
          <p:spPr>
            <a:xfrm>
              <a:off x="4146480" y="4311000"/>
              <a:ext cx="72000" cy="532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856" name="CustomShape 183"/>
            <p:cNvSpPr/>
            <p:nvPr/>
          </p:nvSpPr>
          <p:spPr>
            <a:xfrm>
              <a:off x="3800880" y="4328280"/>
              <a:ext cx="356400" cy="388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857" name="CustomShape 184"/>
            <p:cNvSpPr/>
            <p:nvPr/>
          </p:nvSpPr>
          <p:spPr>
            <a:xfrm>
              <a:off x="3819960" y="4337640"/>
              <a:ext cx="318600" cy="216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858" name="CustomShape 185"/>
            <p:cNvSpPr/>
            <p:nvPr/>
          </p:nvSpPr>
          <p:spPr>
            <a:xfrm>
              <a:off x="3850200" y="4249080"/>
              <a:ext cx="46800" cy="37440"/>
            </a:xfrm>
            <a:prstGeom prst="ellipse">
              <a:avLst/>
            </a:prstGeom>
            <a:solidFill>
              <a:srgbClr val="33cc33"/>
            </a:solidFill>
            <a:ln w="0">
              <a:noFill/>
            </a:ln>
          </p:spPr>
          <p:style>
            <a:lnRef idx="0"/>
            <a:fillRef idx="0"/>
            <a:effectRef idx="0"/>
            <a:fontRef idx="minor"/>
          </p:style>
        </p:sp>
        <p:sp>
          <p:nvSpPr>
            <p:cNvPr id="3859" name="CustomShape 186"/>
            <p:cNvSpPr/>
            <p:nvPr/>
          </p:nvSpPr>
          <p:spPr>
            <a:xfrm>
              <a:off x="3904200" y="4249080"/>
              <a:ext cx="46800" cy="37440"/>
            </a:xfrm>
            <a:prstGeom prst="ellipse">
              <a:avLst/>
            </a:prstGeom>
            <a:solidFill>
              <a:srgbClr val="ff0000"/>
            </a:solidFill>
            <a:ln w="0">
              <a:noFill/>
            </a:ln>
          </p:spPr>
          <p:style>
            <a:lnRef idx="0"/>
            <a:fillRef idx="0"/>
            <a:effectRef idx="0"/>
            <a:fontRef idx="minor"/>
          </p:style>
        </p:sp>
        <p:sp>
          <p:nvSpPr>
            <p:cNvPr id="3860" name="CustomShape 187"/>
            <p:cNvSpPr/>
            <p:nvPr/>
          </p:nvSpPr>
          <p:spPr>
            <a:xfrm>
              <a:off x="3956400" y="4247280"/>
              <a:ext cx="45360" cy="37440"/>
            </a:xfrm>
            <a:prstGeom prst="ellipse">
              <a:avLst/>
            </a:prstGeom>
            <a:solidFill>
              <a:srgbClr val="33cc33"/>
            </a:solidFill>
            <a:ln w="0">
              <a:noFill/>
            </a:ln>
          </p:spPr>
          <p:style>
            <a:lnRef idx="0"/>
            <a:fillRef idx="0"/>
            <a:effectRef idx="0"/>
            <a:fontRef idx="minor"/>
          </p:style>
        </p:sp>
        <p:sp>
          <p:nvSpPr>
            <p:cNvPr id="3861" name="CustomShape 188"/>
            <p:cNvSpPr/>
            <p:nvPr/>
          </p:nvSpPr>
          <p:spPr>
            <a:xfrm>
              <a:off x="4075560" y="4099680"/>
              <a:ext cx="24480" cy="205560"/>
            </a:xfrm>
            <a:prstGeom prst="rect">
              <a:avLst/>
            </a:prstGeom>
            <a:solidFill>
              <a:srgbClr val="292929"/>
            </a:solidFill>
            <a:ln w="9525">
              <a:solidFill>
                <a:srgbClr val="000000"/>
              </a:solidFill>
              <a:miter/>
            </a:ln>
          </p:spPr>
          <p:style>
            <a:lnRef idx="0"/>
            <a:fillRef idx="0"/>
            <a:effectRef idx="0"/>
            <a:fontRef idx="minor"/>
          </p:style>
        </p:sp>
      </p:grpSp>
      <p:sp>
        <p:nvSpPr>
          <p:cNvPr id="3862" name="CustomShape 189"/>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31DB1177-8ABB-43CF-A47E-C035443D52FF}"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051" dur="indefinite" restart="never" nodeType="tmRoot">
          <p:childTnLst>
            <p:seq>
              <p:cTn id="1052" dur="indefinite" nodeType="mainSeq">
                <p:childTnLst>
                  <p:par>
                    <p:cTn id="1053" fill="hold">
                      <p:stCondLst>
                        <p:cond delay="indefinite"/>
                      </p:stCondLst>
                      <p:childTnLst>
                        <p:par>
                          <p:cTn id="1054" fill="hold">
                            <p:stCondLst>
                              <p:cond delay="0"/>
                            </p:stCondLst>
                            <p:childTnLst>
                              <p:par>
                                <p:cTn id="1055" nodeType="clickEffect" fill="hold" presetClass="entr" presetID="22" presetSubtype="8">
                                  <p:stCondLst>
                                    <p:cond delay="0"/>
                                  </p:stCondLst>
                                  <p:childTnLst>
                                    <p:set>
                                      <p:cBhvr>
                                        <p:cTn id="1056" dur="1" fill="hold">
                                          <p:stCondLst>
                                            <p:cond delay="0"/>
                                          </p:stCondLst>
                                        </p:cTn>
                                        <p:tgtEl>
                                          <p:spTgt spid="3721"/>
                                        </p:tgtEl>
                                        <p:attrNameLst>
                                          <p:attrName>style.visibility</p:attrName>
                                        </p:attrNameLst>
                                      </p:cBhvr>
                                      <p:to>
                                        <p:strVal val="visible"/>
                                      </p:to>
                                    </p:set>
                                    <p:animEffect filter="wipe(left)" transition="in">
                                      <p:cBhvr additive="repl">
                                        <p:cTn id="1057" dur="500"/>
                                        <p:tgtEl>
                                          <p:spTgt spid="3721"/>
                                        </p:tgtEl>
                                      </p:cBhvr>
                                    </p:animEffect>
                                  </p:childTnLst>
                                </p:cTn>
                              </p:par>
                            </p:childTnLst>
                          </p:cTn>
                        </p:par>
                        <p:par>
                          <p:cTn id="1058" fill="hold">
                            <p:stCondLst>
                              <p:cond delay="500"/>
                            </p:stCondLst>
                            <p:childTnLst>
                              <p:par>
                                <p:cTn id="1059" nodeType="afterEffect" fill="hold" presetClass="exit" presetID="9">
                                  <p:stCondLst>
                                    <p:cond delay="0"/>
                                  </p:stCondLst>
                                  <p:childTnLst>
                                    <p:animEffect filter="dissolve" transition="out">
                                      <p:cBhvr additive="repl">
                                        <p:cTn id="1060" dur="500"/>
                                        <p:tgtEl>
                                          <p:spTgt spid="3721"/>
                                        </p:tgtEl>
                                      </p:cBhvr>
                                    </p:animEffect>
                                    <p:set>
                                      <p:cBhvr>
                                        <p:cTn id="1061" dur="1" fill="hold">
                                          <p:stCondLst>
                                            <p:cond delay="499"/>
                                          </p:stCondLst>
                                        </p:cTn>
                                        <p:tgtEl>
                                          <p:spTgt spid="3721"/>
                                        </p:tgtEl>
                                        <p:attrNameLst>
                                          <p:attrName>style.visibility</p:attrName>
                                        </p:attrNameLst>
                                      </p:cBhvr>
                                      <p:to>
                                        <p:strVal val="hidden"/>
                                      </p:to>
                                    </p:se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22" presetSubtype="4">
                                  <p:stCondLst>
                                    <p:cond delay="0"/>
                                  </p:stCondLst>
                                  <p:childTnLst>
                                    <p:set>
                                      <p:cBhvr>
                                        <p:cTn id="1065" dur="1" fill="hold">
                                          <p:stCondLst>
                                            <p:cond delay="0"/>
                                          </p:stCondLst>
                                        </p:cTn>
                                        <p:tgtEl>
                                          <p:spTgt spid="3722"/>
                                        </p:tgtEl>
                                        <p:attrNameLst>
                                          <p:attrName>style.visibility</p:attrName>
                                        </p:attrNameLst>
                                      </p:cBhvr>
                                      <p:to>
                                        <p:strVal val="visible"/>
                                      </p:to>
                                    </p:set>
                                    <p:animEffect filter="wipe(down)" transition="in">
                                      <p:cBhvr additive="repl">
                                        <p:cTn id="1066" dur="500"/>
                                        <p:tgtEl>
                                          <p:spTgt spid="3722"/>
                                        </p:tgtEl>
                                      </p:cBhvr>
                                    </p:animEffect>
                                  </p:childTnLst>
                                </p:cTn>
                              </p:par>
                            </p:childTnLst>
                          </p:cTn>
                        </p:par>
                        <p:par>
                          <p:cTn id="1067" fill="hold">
                            <p:stCondLst>
                              <p:cond delay="500"/>
                            </p:stCondLst>
                            <p:childTnLst>
                              <p:par>
                                <p:cTn id="1068" nodeType="afterEffect" fill="hold" presetClass="entr" presetID="9">
                                  <p:stCondLst>
                                    <p:cond delay="0"/>
                                  </p:stCondLst>
                                  <p:childTnLst>
                                    <p:set>
                                      <p:cBhvr>
                                        <p:cTn id="1069" dur="1" fill="hold">
                                          <p:stCondLst>
                                            <p:cond delay="0"/>
                                          </p:stCondLst>
                                        </p:cTn>
                                        <p:tgtEl>
                                          <p:spTgt spid="3731"/>
                                        </p:tgtEl>
                                        <p:attrNameLst>
                                          <p:attrName>style.visibility</p:attrName>
                                        </p:attrNameLst>
                                      </p:cBhvr>
                                      <p:to>
                                        <p:strVal val="visible"/>
                                      </p:to>
                                    </p:set>
                                    <p:animEffect filter="dissolve" transition="in">
                                      <p:cBhvr additive="repl">
                                        <p:cTn id="1070" dur="500"/>
                                        <p:tgtEl>
                                          <p:spTgt spid="3731"/>
                                        </p:tgtEl>
                                      </p:cBhvr>
                                    </p:animEffect>
                                  </p:childTnLst>
                                </p:cTn>
                              </p:par>
                              <p:par>
                                <p:cTn id="1071" nodeType="withEffect" fill="hold" presetClass="entr" presetID="1">
                                  <p:stCondLst>
                                    <p:cond delay="0"/>
                                  </p:stCondLst>
                                  <p:childTnLst>
                                    <p:set>
                                      <p:cBhvr>
                                        <p:cTn id="1072" dur="1" fill="hold">
                                          <p:stCondLst>
                                            <p:cond delay="0"/>
                                          </p:stCondLst>
                                        </p:cTn>
                                        <p:tgtEl>
                                          <p:spTgt spid="3691">
                                            <p:txEl>
                                              <p:pRg st="0" end="0"/>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22" presetSubtype="1">
                                  <p:stCondLst>
                                    <p:cond delay="0"/>
                                  </p:stCondLst>
                                  <p:childTnLst>
                                    <p:set>
                                      <p:cBhvr>
                                        <p:cTn id="1076" dur="1" fill="hold">
                                          <p:stCondLst>
                                            <p:cond delay="0"/>
                                          </p:stCondLst>
                                        </p:cTn>
                                        <p:tgtEl>
                                          <p:spTgt spid="3734"/>
                                        </p:tgtEl>
                                        <p:attrNameLst>
                                          <p:attrName>style.visibility</p:attrName>
                                        </p:attrNameLst>
                                      </p:cBhvr>
                                      <p:to>
                                        <p:strVal val="visible"/>
                                      </p:to>
                                    </p:set>
                                    <p:animEffect filter="wipe(up)" transition="in">
                                      <p:cBhvr additive="repl">
                                        <p:cTn id="1077" dur="500"/>
                                        <p:tgtEl>
                                          <p:spTgt spid="3734"/>
                                        </p:tgtEl>
                                      </p:cBhvr>
                                    </p:animEffect>
                                  </p:childTnLst>
                                </p:cTn>
                              </p:par>
                              <p:par>
                                <p:cTn id="1078" nodeType="withEffect" fill="hold" presetClass="entr" presetID="1">
                                  <p:stCondLst>
                                    <p:cond delay="0"/>
                                  </p:stCondLst>
                                  <p:childTnLst>
                                    <p:set>
                                      <p:cBhvr>
                                        <p:cTn id="1079" dur="1" fill="hold">
                                          <p:stCondLst>
                                            <p:cond delay="0"/>
                                          </p:stCondLst>
                                        </p:cTn>
                                        <p:tgtEl>
                                          <p:spTgt spid="3694"/>
                                        </p:tgtEl>
                                        <p:attrNameLst>
                                          <p:attrName>style.visibility</p:attrName>
                                        </p:attrNameLst>
                                      </p:cBhvr>
                                      <p:to>
                                        <p:strVal val="visible"/>
                                      </p:to>
                                    </p:set>
                                  </p:childTnLst>
                                </p:cTn>
                              </p:par>
                            </p:childTnLst>
                          </p:cTn>
                        </p:par>
                      </p:childTnLst>
                    </p:cTn>
                  </p:par>
                  <p:par>
                    <p:cTn id="1080" fill="hold">
                      <p:stCondLst>
                        <p:cond delay="indefinite"/>
                      </p:stCondLst>
                      <p:childTnLst>
                        <p:par>
                          <p:cTn id="1081" fill="hold">
                            <p:stCondLst>
                              <p:cond delay="0"/>
                            </p:stCondLst>
                            <p:childTnLst>
                              <p:par>
                                <p:cTn id="1082" nodeType="clickEffect" fill="hold" presetClass="exit" presetID="1">
                                  <p:stCondLst>
                                    <p:cond delay="0"/>
                                  </p:stCondLst>
                                  <p:childTnLst>
                                    <p:set>
                                      <p:cBhvr>
                                        <p:cTn id="1083" dur="1" fill="hold">
                                          <p:stCondLst>
                                            <p:cond delay="0"/>
                                          </p:stCondLst>
                                        </p:cTn>
                                        <p:tgtEl>
                                          <p:spTgt spid="3731"/>
                                        </p:tgtEl>
                                        <p:attrNameLst>
                                          <p:attrName>style.visibility</p:attrName>
                                        </p:attrNameLst>
                                      </p:cBhvr>
                                      <p:to>
                                        <p:strVal val="hidden"/>
                                      </p:to>
                                    </p:set>
                                  </p:childTnLst>
                                </p:cTn>
                              </p:par>
                              <p:par>
                                <p:cTn id="1084" nodeType="withEffect" fill="hold" presetClass="exit" presetID="1">
                                  <p:stCondLst>
                                    <p:cond delay="0"/>
                                  </p:stCondLst>
                                  <p:childTnLst>
                                    <p:set>
                                      <p:cBhvr>
                                        <p:cTn id="1085" dur="1" fill="hold">
                                          <p:stCondLst>
                                            <p:cond delay="0"/>
                                          </p:stCondLst>
                                        </p:cTn>
                                        <p:tgtEl>
                                          <p:spTgt spid="3734"/>
                                        </p:tgtEl>
                                        <p:attrNameLst>
                                          <p:attrName>style.visibility</p:attrName>
                                        </p:attrNameLst>
                                      </p:cBhvr>
                                      <p:to>
                                        <p:strVal val="hidden"/>
                                      </p:to>
                                    </p:set>
                                  </p:childTnLst>
                                </p:cTn>
                              </p:par>
                            </p:childTnLst>
                          </p:cTn>
                        </p:par>
                        <p:par>
                          <p:cTn id="1086" fill="hold">
                            <p:stCondLst>
                              <p:cond delay="0"/>
                            </p:stCondLst>
                            <p:childTnLst>
                              <p:par>
                                <p:cTn id="1087" nodeType="afterEffect" fill="hold" presetClass="entr" presetID="1">
                                  <p:stCondLst>
                                    <p:cond delay="0"/>
                                  </p:stCondLst>
                                  <p:childTnLst>
                                    <p:set>
                                      <p:cBhvr>
                                        <p:cTn id="1088" dur="1" fill="hold">
                                          <p:stCondLst>
                                            <p:cond delay="0"/>
                                          </p:stCondLst>
                                        </p:cTn>
                                        <p:tgtEl>
                                          <p:spTgt spid="3767"/>
                                        </p:tgtEl>
                                        <p:attrNameLst>
                                          <p:attrName>style.visibility</p:attrName>
                                        </p:attrNameLst>
                                      </p:cBhvr>
                                      <p:to>
                                        <p:strVal val="visible"/>
                                      </p:to>
                                    </p:set>
                                  </p:childTnLst>
                                </p:cTn>
                              </p:par>
                              <p:par>
                                <p:cTn id="1089" nodeType="withEffect" fill="hold" presetClass="entr" presetID="1">
                                  <p:stCondLst>
                                    <p:cond delay="0"/>
                                  </p:stCondLst>
                                  <p:childTnLst>
                                    <p:set>
                                      <p:cBhvr>
                                        <p:cTn id="1090" dur="1" fill="hold">
                                          <p:stCondLst>
                                            <p:cond delay="0"/>
                                          </p:stCondLst>
                                        </p:cTn>
                                        <p:tgtEl>
                                          <p:spTgt spid="3695"/>
                                        </p:tgtEl>
                                        <p:attrNameLst>
                                          <p:attrName>style.visibility</p:attrName>
                                        </p:attrNameLst>
                                      </p:cBhvr>
                                      <p:to>
                                        <p:strVal val="visible"/>
                                      </p:to>
                                    </p:set>
                                  </p:childTnLst>
                                </p:cTn>
                              </p:par>
                            </p:childTnLst>
                          </p:cTn>
                        </p:par>
                        <p:par>
                          <p:cTn id="1091" fill="hold">
                            <p:stCondLst>
                              <p:cond delay="0"/>
                            </p:stCondLst>
                            <p:childTnLst>
                              <p:par>
                                <p:cTn id="1092" nodeType="afterEffect" fill="hold" presetClass="path">
                                  <p:stCondLst>
                                    <p:cond delay="0"/>
                                  </p:stCondLst>
                                  <p:childTnLst>
                                    <p:animMotion origin="layout" path="M -0.04831 -0.00046 L 0.22604 -0.00139 L 0.09076 0.25787 L -0.02708 0.25625 E">
                                      <p:cBhvr>
                                        <p:cTn id="1093" dur="2000" fill="hold"/>
                                        <p:tgtEl>
                                          <p:spTgt spid="3767"/>
                                        </p:tgtEl>
                                        <p:attrNameLst>
                                          <p:attrName>ppt_x</p:attrName>
                                          <p:attrName>ppt_y</p:attrName>
                                        </p:attrNameLst>
                                      </p:cBhvr>
                                    </p:animMotion>
                                  </p:childTnLst>
                                </p:cTn>
                              </p:par>
                            </p:childTnLst>
                          </p:cTn>
                        </p:par>
                        <p:par>
                          <p:cTn id="1094" fill="hold">
                            <p:stCondLst>
                              <p:cond delay="2000"/>
                            </p:stCondLst>
                            <p:childTnLst>
                              <p:par>
                                <p:cTn id="1095" nodeType="afterEffect" fill="hold" presetClass="entr" presetID="22" presetSubtype="2">
                                  <p:stCondLst>
                                    <p:cond delay="0"/>
                                  </p:stCondLst>
                                  <p:childTnLst>
                                    <p:set>
                                      <p:cBhvr>
                                        <p:cTn id="1096" dur="1" fill="hold">
                                          <p:stCondLst>
                                            <p:cond delay="0"/>
                                          </p:stCondLst>
                                        </p:cTn>
                                        <p:tgtEl>
                                          <p:spTgt spid="3781"/>
                                        </p:tgtEl>
                                        <p:attrNameLst>
                                          <p:attrName>style.visibility</p:attrName>
                                        </p:attrNameLst>
                                      </p:cBhvr>
                                      <p:to>
                                        <p:strVal val="visible"/>
                                      </p:to>
                                    </p:set>
                                    <p:animEffect filter="wipe(right)" transition="in">
                                      <p:cBhvr additive="repl">
                                        <p:cTn id="1097" dur="500"/>
                                        <p:tgtEl>
                                          <p:spTgt spid="3781"/>
                                        </p:tgtEl>
                                      </p:cBhvr>
                                    </p:animEffect>
                                  </p:childTnLst>
                                </p:cTn>
                              </p:par>
                            </p:childTnLst>
                          </p:cTn>
                        </p:par>
                      </p:childTnLst>
                    </p:cTn>
                  </p:par>
                  <p:par>
                    <p:cTn id="1098" fill="hold">
                      <p:stCondLst>
                        <p:cond delay="indefinite"/>
                      </p:stCondLst>
                      <p:childTnLst>
                        <p:par>
                          <p:cTn id="1099" fill="hold">
                            <p:stCondLst>
                              <p:cond delay="0"/>
                            </p:stCondLst>
                            <p:childTnLst>
                              <p:par>
                                <p:cTn id="1100" nodeType="clickEffect" fill="hold" presetClass="entr" presetID="22" presetSubtype="4">
                                  <p:stCondLst>
                                    <p:cond delay="0"/>
                                  </p:stCondLst>
                                  <p:childTnLst>
                                    <p:set>
                                      <p:cBhvr>
                                        <p:cTn id="1101" dur="1" fill="hold">
                                          <p:stCondLst>
                                            <p:cond delay="0"/>
                                          </p:stCondLst>
                                        </p:cTn>
                                        <p:tgtEl>
                                          <p:spTgt spid="3790"/>
                                        </p:tgtEl>
                                        <p:attrNameLst>
                                          <p:attrName>style.visibility</p:attrName>
                                        </p:attrNameLst>
                                      </p:cBhvr>
                                      <p:to>
                                        <p:strVal val="visible"/>
                                      </p:to>
                                    </p:set>
                                    <p:animEffect filter="wipe(down)" transition="in">
                                      <p:cBhvr additive="repl">
                                        <p:cTn id="1102" dur="1000"/>
                                        <p:tgtEl>
                                          <p:spTgt spid="3790"/>
                                        </p:tgtEl>
                                      </p:cBhvr>
                                    </p:animEffect>
                                  </p:childTnLst>
                                </p:cTn>
                              </p:par>
                              <p:par>
                                <p:cTn id="1103" nodeType="withEffect" fill="hold" presetClass="exit" presetID="1">
                                  <p:stCondLst>
                                    <p:cond delay="0"/>
                                  </p:stCondLst>
                                  <p:childTnLst>
                                    <p:set>
                                      <p:cBhvr>
                                        <p:cTn id="1104" dur="1" fill="hold">
                                          <p:stCondLst>
                                            <p:cond delay="0"/>
                                          </p:stCondLst>
                                        </p:cTn>
                                        <p:tgtEl>
                                          <p:spTgt spid="3767"/>
                                        </p:tgtEl>
                                        <p:attrNameLst>
                                          <p:attrName>style.visibility</p:attrName>
                                        </p:attrNameLst>
                                      </p:cBhvr>
                                      <p:to>
                                        <p:strVal val="hidden"/>
                                      </p:to>
                                    </p:set>
                                  </p:childTnLst>
                                </p:cTn>
                              </p:par>
                            </p:childTnLst>
                          </p:cTn>
                        </p:par>
                        <p:par>
                          <p:cTn id="1105" fill="hold">
                            <p:stCondLst>
                              <p:cond delay="1000"/>
                            </p:stCondLst>
                            <p:childTnLst>
                              <p:par>
                                <p:cTn id="1106" nodeType="afterEffect" fill="hold" presetClass="exit" presetID="1">
                                  <p:stCondLst>
                                    <p:cond delay="1000"/>
                                  </p:stCondLst>
                                  <p:childTnLst>
                                    <p:set>
                                      <p:cBhvr>
                                        <p:cTn id="1107" dur="1" fill="hold">
                                          <p:stCondLst>
                                            <p:cond delay="0"/>
                                          </p:stCondLst>
                                        </p:cTn>
                                        <p:tgtEl>
                                          <p:spTgt spid="3790"/>
                                        </p:tgtEl>
                                        <p:attrNameLst>
                                          <p:attrName>style.visibility</p:attrName>
                                        </p:attrNameLst>
                                      </p:cBhvr>
                                      <p:to>
                                        <p:strVal val="hidden"/>
                                      </p:to>
                                    </p:set>
                                  </p:childTnLst>
                                </p:cTn>
                              </p:par>
                              <p:par>
                                <p:cTn id="1108" nodeType="withEffect" fill="hold" presetClass="entr" presetID="1">
                                  <p:stCondLst>
                                    <p:cond delay="0"/>
                                  </p:stCondLst>
                                  <p:childTnLst>
                                    <p:set>
                                      <p:cBhvr>
                                        <p:cTn id="1109" dur="1" fill="hold">
                                          <p:stCondLst>
                                            <p:cond delay="0"/>
                                          </p:stCondLst>
                                        </p:cTn>
                                        <p:tgtEl>
                                          <p:spTgt spid="3696"/>
                                        </p:tgtEl>
                                        <p:attrNameLst>
                                          <p:attrName>style.visibility</p:attrName>
                                        </p:attrNameLst>
                                      </p:cBhvr>
                                      <p:to>
                                        <p:strVal val="visible"/>
                                      </p:to>
                                    </p:set>
                                  </p:childTnLst>
                                </p:cTn>
                              </p:par>
                              <p:par>
                                <p:cTn id="1110" nodeType="withEffect" fill="hold" presetClass="entr" presetID="1">
                                  <p:stCondLst>
                                    <p:cond delay="1000"/>
                                  </p:stCondLst>
                                  <p:childTnLst>
                                    <p:set>
                                      <p:cBhvr>
                                        <p:cTn id="1111" dur="1" fill="hold">
                                          <p:stCondLst>
                                            <p:cond delay="0"/>
                                          </p:stCondLst>
                                        </p:cTn>
                                        <p:tgtEl>
                                          <p:spTgt spid="38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3" name="CustomShape 1"/>
          <p:cNvSpPr/>
          <p:nvPr/>
        </p:nvSpPr>
        <p:spPr>
          <a:xfrm>
            <a:off x="1867320" y="1818360"/>
            <a:ext cx="3553560" cy="275364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864" name="Group 2"/>
          <p:cNvGrpSpPr/>
          <p:nvPr/>
        </p:nvGrpSpPr>
        <p:grpSpPr>
          <a:xfrm>
            <a:off x="4283280" y="2940120"/>
            <a:ext cx="917640" cy="389880"/>
            <a:chOff x="4283280" y="2940120"/>
            <a:chExt cx="917640" cy="389880"/>
          </a:xfrm>
        </p:grpSpPr>
        <p:sp>
          <p:nvSpPr>
            <p:cNvPr id="3865" name="CustomShape 3"/>
            <p:cNvSpPr/>
            <p:nvPr/>
          </p:nvSpPr>
          <p:spPr>
            <a:xfrm>
              <a:off x="4283280" y="3173400"/>
              <a:ext cx="914400" cy="15660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866" name="CustomShape 4"/>
            <p:cNvSpPr/>
            <p:nvPr/>
          </p:nvSpPr>
          <p:spPr>
            <a:xfrm>
              <a:off x="4285800" y="2940120"/>
              <a:ext cx="915120" cy="2383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867" name="Group 5"/>
            <p:cNvGrpSpPr/>
            <p:nvPr/>
          </p:nvGrpSpPr>
          <p:grpSpPr>
            <a:xfrm>
              <a:off x="4349160" y="2967840"/>
              <a:ext cx="774360" cy="191520"/>
              <a:chOff x="4349160" y="2967840"/>
              <a:chExt cx="774360" cy="191520"/>
            </a:xfrm>
          </p:grpSpPr>
          <p:sp>
            <p:nvSpPr>
              <p:cNvPr id="3868" name="CustomShape 6"/>
              <p:cNvSpPr/>
              <p:nvPr/>
            </p:nvSpPr>
            <p:spPr>
              <a:xfrm>
                <a:off x="4370760" y="2967840"/>
                <a:ext cx="732600" cy="106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69" name="CustomShape 7"/>
              <p:cNvSpPr/>
              <p:nvPr/>
            </p:nvSpPr>
            <p:spPr>
              <a:xfrm>
                <a:off x="4850640" y="3060000"/>
                <a:ext cx="272880" cy="91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0" name="CustomShape 8"/>
              <p:cNvSpPr/>
              <p:nvPr/>
            </p:nvSpPr>
            <p:spPr>
              <a:xfrm>
                <a:off x="4349160" y="3060000"/>
                <a:ext cx="268200" cy="910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71" name="CustomShape 9"/>
              <p:cNvSpPr/>
              <p:nvPr/>
            </p:nvSpPr>
            <p:spPr>
              <a:xfrm>
                <a:off x="4442760" y="3014640"/>
                <a:ext cx="583920" cy="144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872" name="Group 10"/>
          <p:cNvGrpSpPr/>
          <p:nvPr/>
        </p:nvGrpSpPr>
        <p:grpSpPr>
          <a:xfrm>
            <a:off x="3772080" y="3890880"/>
            <a:ext cx="1039680" cy="430560"/>
            <a:chOff x="3772080" y="3890880"/>
            <a:chExt cx="1039680" cy="430560"/>
          </a:xfrm>
        </p:grpSpPr>
        <p:sp>
          <p:nvSpPr>
            <p:cNvPr id="3873" name="CustomShape 11"/>
            <p:cNvSpPr/>
            <p:nvPr/>
          </p:nvSpPr>
          <p:spPr>
            <a:xfrm>
              <a:off x="3772080" y="4040280"/>
              <a:ext cx="1039680" cy="281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874" name="CustomShape 12"/>
            <p:cNvSpPr/>
            <p:nvPr/>
          </p:nvSpPr>
          <p:spPr>
            <a:xfrm>
              <a:off x="3772800" y="3890880"/>
              <a:ext cx="1038600" cy="2782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875" name="Group 13"/>
            <p:cNvGrpSpPr/>
            <p:nvPr/>
          </p:nvGrpSpPr>
          <p:grpSpPr>
            <a:xfrm>
              <a:off x="3926520" y="3926520"/>
              <a:ext cx="731160" cy="204120"/>
              <a:chOff x="3926520" y="3926520"/>
              <a:chExt cx="731160" cy="204120"/>
            </a:xfrm>
          </p:grpSpPr>
          <p:sp>
            <p:nvSpPr>
              <p:cNvPr id="3876" name="CustomShape 14"/>
              <p:cNvSpPr/>
              <p:nvPr/>
            </p:nvSpPr>
            <p:spPr>
              <a:xfrm>
                <a:off x="3946680" y="3926520"/>
                <a:ext cx="691560" cy="1141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7" name="CustomShape 15"/>
              <p:cNvSpPr/>
              <p:nvPr/>
            </p:nvSpPr>
            <p:spPr>
              <a:xfrm>
                <a:off x="4399920" y="4024440"/>
                <a:ext cx="257760" cy="98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8" name="CustomShape 16"/>
              <p:cNvSpPr/>
              <p:nvPr/>
            </p:nvSpPr>
            <p:spPr>
              <a:xfrm>
                <a:off x="3926520" y="4024440"/>
                <a:ext cx="253080" cy="96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79" name="CustomShape 17"/>
              <p:cNvSpPr/>
              <p:nvPr/>
            </p:nvSpPr>
            <p:spPr>
              <a:xfrm>
                <a:off x="4014720" y="3976200"/>
                <a:ext cx="551160" cy="154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880" name="CustomShape 18"/>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DHCP: example</a:t>
            </a:r>
            <a:endParaRPr b="0" lang="en-US" sz="4400" spc="-1" strike="noStrike">
              <a:latin typeface="Arial"/>
            </a:endParaRPr>
          </a:p>
        </p:txBody>
      </p:sp>
      <p:sp>
        <p:nvSpPr>
          <p:cNvPr id="3881" name="CustomShape 19"/>
          <p:cNvSpPr/>
          <p:nvPr/>
        </p:nvSpPr>
        <p:spPr>
          <a:xfrm>
            <a:off x="6131520" y="1548720"/>
            <a:ext cx="5215320" cy="1572480"/>
          </a:xfrm>
          <a:prstGeom prst="rect">
            <a:avLst/>
          </a:prstGeom>
          <a:noFill/>
          <a:ln w="0">
            <a:noFill/>
          </a:ln>
        </p:spPr>
        <p:style>
          <a:lnRef idx="0"/>
          <a:fillRef idx="0"/>
          <a:effectRef idx="0"/>
          <a:fontRef idx="minor"/>
        </p:style>
        <p:txBody>
          <a:bodyPr lIns="90000" rIns="90000" tIns="45000" bIns="45000">
            <a:noAutofit/>
          </a:bodyPr>
          <a:p>
            <a:pPr marL="233280" indent="-23256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DCP server formulates DHCP ACK containing client’s IP address, IP address of first-hop router for client, name &amp; IP address of DNS server</a:t>
            </a:r>
            <a:endParaRPr b="0" lang="en-US" sz="2400" spc="-1" strike="noStrike">
              <a:latin typeface="Arial"/>
            </a:endParaRPr>
          </a:p>
          <a:p>
            <a:pPr>
              <a:lnSpc>
                <a:spcPct val="85000"/>
              </a:lnSpc>
              <a:spcBef>
                <a:spcPts val="400"/>
              </a:spcBef>
            </a:pPr>
            <a:endParaRPr b="0" lang="en-US" sz="2400" spc="-1" strike="noStrike">
              <a:latin typeface="Arial"/>
            </a:endParaRPr>
          </a:p>
        </p:txBody>
      </p:sp>
      <p:sp>
        <p:nvSpPr>
          <p:cNvPr id="3882" name="Line 20"/>
          <p:cNvSpPr/>
          <p:nvPr/>
        </p:nvSpPr>
        <p:spPr>
          <a:xfrm>
            <a:off x="3759480" y="3062880"/>
            <a:ext cx="555840" cy="2520"/>
          </a:xfrm>
          <a:prstGeom prst="line">
            <a:avLst/>
          </a:prstGeom>
          <a:ln w="9525">
            <a:solidFill>
              <a:srgbClr val="000000"/>
            </a:solidFill>
            <a:round/>
          </a:ln>
        </p:spPr>
        <p:style>
          <a:lnRef idx="0"/>
          <a:fillRef idx="0"/>
          <a:effectRef idx="0"/>
          <a:fontRef idx="minor"/>
        </p:style>
      </p:sp>
      <p:sp>
        <p:nvSpPr>
          <p:cNvPr id="3883" name="Line 21"/>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884" name="CustomShape 22"/>
          <p:cNvSpPr/>
          <p:nvPr/>
        </p:nvSpPr>
        <p:spPr>
          <a:xfrm>
            <a:off x="6125040" y="3320280"/>
            <a:ext cx="5200920" cy="1361520"/>
          </a:xfrm>
          <a:prstGeom prst="rect">
            <a:avLst/>
          </a:prstGeom>
          <a:noFill/>
          <a:ln w="0">
            <a:noFill/>
          </a:ln>
        </p:spPr>
        <p:style>
          <a:lnRef idx="0"/>
          <a:fillRef idx="0"/>
          <a:effectRef idx="0"/>
          <a:fontRef idx="minor"/>
        </p:style>
        <p:txBody>
          <a:bodyPr lIns="90000" rIns="90000" tIns="45000" bIns="45000">
            <a:noAutofit/>
          </a:bodyPr>
          <a:p>
            <a:pPr marL="233280" indent="-23256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encapsulated DHCP server reply forwarded to client, demuxing up to DHCP at client</a:t>
            </a:r>
            <a:endParaRPr b="0" lang="en-US" sz="2400" spc="-1" strike="noStrike">
              <a:latin typeface="Arial"/>
            </a:endParaRPr>
          </a:p>
        </p:txBody>
      </p:sp>
      <p:grpSp>
        <p:nvGrpSpPr>
          <p:cNvPr id="3885" name="Group 23"/>
          <p:cNvGrpSpPr/>
          <p:nvPr/>
        </p:nvGrpSpPr>
        <p:grpSpPr>
          <a:xfrm>
            <a:off x="3068640" y="2685240"/>
            <a:ext cx="853920" cy="626400"/>
            <a:chOff x="3068640" y="2685240"/>
            <a:chExt cx="853920" cy="626400"/>
          </a:xfrm>
        </p:grpSpPr>
        <p:pic>
          <p:nvPicPr>
            <p:cNvPr id="3886" name="Picture 154" descr="laptop_keyboard"/>
            <p:cNvPicPr/>
            <p:nvPr/>
          </p:nvPicPr>
          <p:blipFill>
            <a:blip r:embed="rId1"/>
            <a:stretch/>
          </p:blipFill>
          <p:spPr>
            <a:xfrm flipH="1" rot="105600">
              <a:off x="3072960" y="2994120"/>
              <a:ext cx="729720" cy="306000"/>
            </a:xfrm>
            <a:prstGeom prst="rect">
              <a:avLst/>
            </a:prstGeom>
            <a:ln w="0">
              <a:noFill/>
            </a:ln>
          </p:spPr>
        </p:pic>
        <p:sp>
          <p:nvSpPr>
            <p:cNvPr id="3887" name="CustomShape 24"/>
            <p:cNvSpPr/>
            <p:nvPr/>
          </p:nvSpPr>
          <p:spPr>
            <a:xfrm>
              <a:off x="3314880" y="2698560"/>
              <a:ext cx="586800" cy="39888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888" name="Picture 156" descr="screen"/>
            <p:cNvPicPr/>
            <p:nvPr/>
          </p:nvPicPr>
          <p:blipFill>
            <a:blip r:embed="rId2"/>
            <a:stretch/>
          </p:blipFill>
          <p:spPr>
            <a:xfrm>
              <a:off x="3344040" y="2708280"/>
              <a:ext cx="532800" cy="363600"/>
            </a:xfrm>
            <a:prstGeom prst="rect">
              <a:avLst/>
            </a:prstGeom>
            <a:ln w="0">
              <a:noFill/>
            </a:ln>
          </p:spPr>
        </p:pic>
        <p:sp>
          <p:nvSpPr>
            <p:cNvPr id="3889" name="CustomShape 25"/>
            <p:cNvSpPr/>
            <p:nvPr/>
          </p:nvSpPr>
          <p:spPr>
            <a:xfrm>
              <a:off x="3421440" y="2686680"/>
              <a:ext cx="496800" cy="73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890" name="CustomShape 26"/>
            <p:cNvSpPr/>
            <p:nvPr/>
          </p:nvSpPr>
          <p:spPr>
            <a:xfrm>
              <a:off x="3309120" y="2685240"/>
              <a:ext cx="137880" cy="308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891" name="CustomShape 27"/>
            <p:cNvSpPr/>
            <p:nvPr/>
          </p:nvSpPr>
          <p:spPr>
            <a:xfrm>
              <a:off x="3766680" y="2741760"/>
              <a:ext cx="149040" cy="355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892" name="CustomShape 28"/>
            <p:cNvSpPr/>
            <p:nvPr/>
          </p:nvSpPr>
          <p:spPr>
            <a:xfrm>
              <a:off x="3308040" y="2979720"/>
              <a:ext cx="545400" cy="118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893" name="CustomShape 29"/>
            <p:cNvSpPr/>
            <p:nvPr/>
          </p:nvSpPr>
          <p:spPr>
            <a:xfrm>
              <a:off x="3783240" y="2744280"/>
              <a:ext cx="139320" cy="3571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894" name="CustomShape 30"/>
            <p:cNvSpPr/>
            <p:nvPr/>
          </p:nvSpPr>
          <p:spPr>
            <a:xfrm>
              <a:off x="3308040" y="2995920"/>
              <a:ext cx="485640" cy="117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895" name="Group 31"/>
            <p:cNvGrpSpPr/>
            <p:nvPr/>
          </p:nvGrpSpPr>
          <p:grpSpPr>
            <a:xfrm>
              <a:off x="3299760" y="3122280"/>
              <a:ext cx="164160" cy="70560"/>
              <a:chOff x="3299760" y="3122280"/>
              <a:chExt cx="164160" cy="70560"/>
            </a:xfrm>
          </p:grpSpPr>
          <p:sp>
            <p:nvSpPr>
              <p:cNvPr id="3896" name="CustomShape 32"/>
              <p:cNvSpPr/>
              <p:nvPr/>
            </p:nvSpPr>
            <p:spPr>
              <a:xfrm>
                <a:off x="3299760" y="3122280"/>
                <a:ext cx="164160" cy="705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897" name="CustomShape 33"/>
              <p:cNvSpPr/>
              <p:nvPr/>
            </p:nvSpPr>
            <p:spPr>
              <a:xfrm>
                <a:off x="3302640" y="3123720"/>
                <a:ext cx="158400" cy="669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898" name="CustomShape 34"/>
              <p:cNvSpPr/>
              <p:nvPr/>
            </p:nvSpPr>
            <p:spPr>
              <a:xfrm>
                <a:off x="3314520" y="3150360"/>
                <a:ext cx="55800" cy="2124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899" name="CustomShape 35"/>
              <p:cNvSpPr/>
              <p:nvPr/>
            </p:nvSpPr>
            <p:spPr>
              <a:xfrm>
                <a:off x="3312360" y="3160440"/>
                <a:ext cx="41760" cy="12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900" name="CustomShape 36"/>
              <p:cNvSpPr/>
              <p:nvPr/>
            </p:nvSpPr>
            <p:spPr>
              <a:xfrm>
                <a:off x="3360960" y="3164040"/>
                <a:ext cx="55800" cy="2160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901" name="CustomShape 37"/>
              <p:cNvSpPr/>
              <p:nvPr/>
            </p:nvSpPr>
            <p:spPr>
              <a:xfrm>
                <a:off x="3359160" y="3174840"/>
                <a:ext cx="41760" cy="12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902" name="CustomShape 38"/>
            <p:cNvSpPr/>
            <p:nvPr/>
          </p:nvSpPr>
          <p:spPr>
            <a:xfrm>
              <a:off x="3582360" y="3133080"/>
              <a:ext cx="198720" cy="1551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903" name="CustomShape 39"/>
            <p:cNvSpPr/>
            <p:nvPr/>
          </p:nvSpPr>
          <p:spPr>
            <a:xfrm>
              <a:off x="3072240" y="3145320"/>
              <a:ext cx="510480" cy="1418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4" name="CustomShape 40"/>
            <p:cNvSpPr/>
            <p:nvPr/>
          </p:nvSpPr>
          <p:spPr>
            <a:xfrm>
              <a:off x="3072240" y="3119760"/>
              <a:ext cx="4680" cy="2736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905" name="CustomShape 41"/>
            <p:cNvSpPr/>
            <p:nvPr/>
          </p:nvSpPr>
          <p:spPr>
            <a:xfrm>
              <a:off x="3073680" y="3002760"/>
              <a:ext cx="236160" cy="117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906" name="CustomShape 42"/>
            <p:cNvSpPr/>
            <p:nvPr/>
          </p:nvSpPr>
          <p:spPr>
            <a:xfrm>
              <a:off x="3088800" y="3125160"/>
              <a:ext cx="484200" cy="136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7" name="CustomShape 43"/>
            <p:cNvSpPr/>
            <p:nvPr/>
          </p:nvSpPr>
          <p:spPr>
            <a:xfrm flipV="1">
              <a:off x="3574080" y="3115080"/>
              <a:ext cx="196200" cy="1404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908" name="CustomShape 44"/>
          <p:cNvSpPr/>
          <p:nvPr/>
        </p:nvSpPr>
        <p:spPr>
          <a:xfrm>
            <a:off x="3663360" y="4357080"/>
            <a:ext cx="2010960" cy="912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grpSp>
        <p:nvGrpSpPr>
          <p:cNvPr id="3909" name="Group 45"/>
          <p:cNvGrpSpPr/>
          <p:nvPr/>
        </p:nvGrpSpPr>
        <p:grpSpPr>
          <a:xfrm>
            <a:off x="1446840" y="3709080"/>
            <a:ext cx="1080360" cy="1166040"/>
            <a:chOff x="1446840" y="3709080"/>
            <a:chExt cx="1080360" cy="1166040"/>
          </a:xfrm>
        </p:grpSpPr>
        <p:grpSp>
          <p:nvGrpSpPr>
            <p:cNvPr id="3910" name="Group 46"/>
            <p:cNvGrpSpPr/>
            <p:nvPr/>
          </p:nvGrpSpPr>
          <p:grpSpPr>
            <a:xfrm>
              <a:off x="1446840" y="3934800"/>
              <a:ext cx="1080360" cy="740520"/>
              <a:chOff x="1446840" y="3934800"/>
              <a:chExt cx="1080360" cy="740520"/>
            </a:xfrm>
          </p:grpSpPr>
          <p:grpSp>
            <p:nvGrpSpPr>
              <p:cNvPr id="3911" name="Group 47"/>
              <p:cNvGrpSpPr/>
              <p:nvPr/>
            </p:nvGrpSpPr>
            <p:grpSpPr>
              <a:xfrm>
                <a:off x="1821240" y="3934800"/>
                <a:ext cx="627120" cy="242280"/>
                <a:chOff x="1821240" y="3934800"/>
                <a:chExt cx="627120" cy="242280"/>
              </a:xfrm>
            </p:grpSpPr>
            <p:grpSp>
              <p:nvGrpSpPr>
                <p:cNvPr id="3912" name="Group 48"/>
                <p:cNvGrpSpPr/>
                <p:nvPr/>
              </p:nvGrpSpPr>
              <p:grpSpPr>
                <a:xfrm>
                  <a:off x="1909440" y="3934800"/>
                  <a:ext cx="538920" cy="242280"/>
                  <a:chOff x="1909440" y="3934800"/>
                  <a:chExt cx="538920" cy="242280"/>
                </a:xfrm>
              </p:grpSpPr>
              <p:sp>
                <p:nvSpPr>
                  <p:cNvPr id="3913" name="CustomShape 49"/>
                  <p:cNvSpPr/>
                  <p:nvPr/>
                </p:nvSpPr>
                <p:spPr>
                  <a:xfrm>
                    <a:off x="1978560" y="3987000"/>
                    <a:ext cx="388080" cy="135720"/>
                  </a:xfrm>
                  <a:prstGeom prst="rect">
                    <a:avLst/>
                  </a:prstGeom>
                  <a:solidFill>
                    <a:srgbClr val="ff0000"/>
                  </a:solidFill>
                  <a:ln w="9525">
                    <a:solidFill>
                      <a:srgbClr val="ffffff"/>
                    </a:solidFill>
                    <a:miter/>
                  </a:ln>
                </p:spPr>
                <p:style>
                  <a:lnRef idx="0"/>
                  <a:fillRef idx="0"/>
                  <a:effectRef idx="0"/>
                  <a:fontRef idx="minor"/>
                </p:style>
              </p:sp>
              <p:sp>
                <p:nvSpPr>
                  <p:cNvPr id="3914" name="CustomShape 50"/>
                  <p:cNvSpPr/>
                  <p:nvPr/>
                </p:nvSpPr>
                <p:spPr>
                  <a:xfrm>
                    <a:off x="1909440" y="393480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15" name="CustomShape 51"/>
                <p:cNvSpPr/>
                <p:nvPr/>
              </p:nvSpPr>
              <p:spPr>
                <a:xfrm>
                  <a:off x="1837080" y="3990240"/>
                  <a:ext cx="138960" cy="129600"/>
                </a:xfrm>
                <a:prstGeom prst="rect">
                  <a:avLst/>
                </a:prstGeom>
                <a:solidFill>
                  <a:srgbClr val="00cc99"/>
                </a:solidFill>
                <a:ln w="9525">
                  <a:solidFill>
                    <a:srgbClr val="ffffff"/>
                  </a:solidFill>
                  <a:miter/>
                </a:ln>
              </p:spPr>
              <p:style>
                <a:lnRef idx="0"/>
                <a:fillRef idx="0"/>
                <a:effectRef idx="0"/>
                <a:fontRef idx="minor"/>
              </p:style>
            </p:sp>
            <p:sp>
              <p:nvSpPr>
                <p:cNvPr id="3916" name="CustomShape 52"/>
                <p:cNvSpPr/>
                <p:nvPr/>
              </p:nvSpPr>
              <p:spPr>
                <a:xfrm>
                  <a:off x="1821240" y="3980520"/>
                  <a:ext cx="561240" cy="148680"/>
                </a:xfrm>
                <a:prstGeom prst="rect">
                  <a:avLst/>
                </a:prstGeom>
                <a:noFill/>
                <a:ln w="9525">
                  <a:solidFill>
                    <a:srgbClr val="00cc99"/>
                  </a:solidFill>
                  <a:miter/>
                </a:ln>
              </p:spPr>
              <p:style>
                <a:lnRef idx="0"/>
                <a:fillRef idx="0"/>
                <a:effectRef idx="0"/>
                <a:fontRef idx="minor"/>
              </p:style>
            </p:sp>
          </p:grpSp>
          <p:grpSp>
            <p:nvGrpSpPr>
              <p:cNvPr id="3917" name="Group 53"/>
              <p:cNvGrpSpPr/>
              <p:nvPr/>
            </p:nvGrpSpPr>
            <p:grpSpPr>
              <a:xfrm>
                <a:off x="1821240" y="4169520"/>
                <a:ext cx="627120" cy="242280"/>
                <a:chOff x="1821240" y="4169520"/>
                <a:chExt cx="627120" cy="242280"/>
              </a:xfrm>
            </p:grpSpPr>
            <p:grpSp>
              <p:nvGrpSpPr>
                <p:cNvPr id="3918" name="Group 54"/>
                <p:cNvGrpSpPr/>
                <p:nvPr/>
              </p:nvGrpSpPr>
              <p:grpSpPr>
                <a:xfrm>
                  <a:off x="1909440" y="4169520"/>
                  <a:ext cx="538920" cy="242280"/>
                  <a:chOff x="1909440" y="4169520"/>
                  <a:chExt cx="538920" cy="242280"/>
                </a:xfrm>
              </p:grpSpPr>
              <p:sp>
                <p:nvSpPr>
                  <p:cNvPr id="3919" name="CustomShape 55"/>
                  <p:cNvSpPr/>
                  <p:nvPr/>
                </p:nvSpPr>
                <p:spPr>
                  <a:xfrm>
                    <a:off x="1978560" y="4222080"/>
                    <a:ext cx="388080" cy="135720"/>
                  </a:xfrm>
                  <a:prstGeom prst="rect">
                    <a:avLst/>
                  </a:prstGeom>
                  <a:solidFill>
                    <a:srgbClr val="ff0000"/>
                  </a:solidFill>
                  <a:ln w="9525">
                    <a:solidFill>
                      <a:srgbClr val="ffffff"/>
                    </a:solidFill>
                    <a:miter/>
                  </a:ln>
                </p:spPr>
                <p:style>
                  <a:lnRef idx="0"/>
                  <a:fillRef idx="0"/>
                  <a:effectRef idx="0"/>
                  <a:fontRef idx="minor"/>
                </p:style>
              </p:sp>
              <p:sp>
                <p:nvSpPr>
                  <p:cNvPr id="3920" name="CustomShape 56"/>
                  <p:cNvSpPr/>
                  <p:nvPr/>
                </p:nvSpPr>
                <p:spPr>
                  <a:xfrm>
                    <a:off x="1909440" y="416952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21" name="Group 57"/>
                <p:cNvGrpSpPr/>
                <p:nvPr/>
              </p:nvGrpSpPr>
              <p:grpSpPr>
                <a:xfrm>
                  <a:off x="1821240" y="4215600"/>
                  <a:ext cx="561240" cy="148680"/>
                  <a:chOff x="1821240" y="4215600"/>
                  <a:chExt cx="561240" cy="148680"/>
                </a:xfrm>
              </p:grpSpPr>
              <p:sp>
                <p:nvSpPr>
                  <p:cNvPr id="3922" name="CustomShape 58"/>
                  <p:cNvSpPr/>
                  <p:nvPr/>
                </p:nvSpPr>
                <p:spPr>
                  <a:xfrm>
                    <a:off x="1837080" y="4225320"/>
                    <a:ext cx="138960" cy="129600"/>
                  </a:xfrm>
                  <a:prstGeom prst="rect">
                    <a:avLst/>
                  </a:prstGeom>
                  <a:solidFill>
                    <a:srgbClr val="00cc99"/>
                  </a:solidFill>
                  <a:ln w="9525">
                    <a:solidFill>
                      <a:srgbClr val="ffffff"/>
                    </a:solidFill>
                    <a:miter/>
                  </a:ln>
                </p:spPr>
                <p:style>
                  <a:lnRef idx="0"/>
                  <a:fillRef idx="0"/>
                  <a:effectRef idx="0"/>
                  <a:fontRef idx="minor"/>
                </p:style>
              </p:sp>
              <p:sp>
                <p:nvSpPr>
                  <p:cNvPr id="3923" name="CustomShape 59"/>
                  <p:cNvSpPr/>
                  <p:nvPr/>
                </p:nvSpPr>
                <p:spPr>
                  <a:xfrm>
                    <a:off x="1821240" y="4215600"/>
                    <a:ext cx="561240" cy="148680"/>
                  </a:xfrm>
                  <a:prstGeom prst="rect">
                    <a:avLst/>
                  </a:prstGeom>
                  <a:noFill/>
                  <a:ln w="9525">
                    <a:solidFill>
                      <a:srgbClr val="00cc99"/>
                    </a:solidFill>
                    <a:miter/>
                  </a:ln>
                </p:spPr>
                <p:style>
                  <a:lnRef idx="0"/>
                  <a:fillRef idx="0"/>
                  <a:effectRef idx="0"/>
                  <a:fontRef idx="minor"/>
                </p:style>
              </p:sp>
            </p:grpSp>
          </p:grpSp>
          <p:grpSp>
            <p:nvGrpSpPr>
              <p:cNvPr id="3924" name="Group 60"/>
              <p:cNvGrpSpPr/>
              <p:nvPr/>
            </p:nvGrpSpPr>
            <p:grpSpPr>
              <a:xfrm>
                <a:off x="1641960" y="4201200"/>
                <a:ext cx="761400" cy="177120"/>
                <a:chOff x="1641960" y="4201200"/>
                <a:chExt cx="761400" cy="177120"/>
              </a:xfrm>
            </p:grpSpPr>
            <p:sp>
              <p:nvSpPr>
                <p:cNvPr id="3925" name="CustomShape 61"/>
                <p:cNvSpPr/>
                <p:nvPr/>
              </p:nvSpPr>
              <p:spPr>
                <a:xfrm>
                  <a:off x="1656360" y="4218840"/>
                  <a:ext cx="151560" cy="146880"/>
                </a:xfrm>
                <a:prstGeom prst="rect">
                  <a:avLst/>
                </a:prstGeom>
                <a:solidFill>
                  <a:srgbClr val="3333cc"/>
                </a:solidFill>
                <a:ln w="0">
                  <a:noFill/>
                </a:ln>
              </p:spPr>
              <p:style>
                <a:lnRef idx="0"/>
                <a:fillRef idx="0"/>
                <a:effectRef idx="0"/>
                <a:fontRef idx="minor"/>
              </p:style>
            </p:sp>
            <p:sp>
              <p:nvSpPr>
                <p:cNvPr id="3926" name="CustomShape 62"/>
                <p:cNvSpPr/>
                <p:nvPr/>
              </p:nvSpPr>
              <p:spPr>
                <a:xfrm>
                  <a:off x="1641960" y="4201200"/>
                  <a:ext cx="761400" cy="177120"/>
                </a:xfrm>
                <a:prstGeom prst="rect">
                  <a:avLst/>
                </a:prstGeom>
                <a:noFill/>
                <a:ln w="9525">
                  <a:solidFill>
                    <a:srgbClr val="3333cc"/>
                  </a:solidFill>
                  <a:miter/>
                </a:ln>
              </p:spPr>
              <p:style>
                <a:lnRef idx="0"/>
                <a:fillRef idx="0"/>
                <a:effectRef idx="0"/>
                <a:fontRef idx="minor"/>
              </p:style>
            </p:sp>
          </p:grpSp>
          <p:grpSp>
            <p:nvGrpSpPr>
              <p:cNvPr id="3927" name="Group 63"/>
              <p:cNvGrpSpPr/>
              <p:nvPr/>
            </p:nvGrpSpPr>
            <p:grpSpPr>
              <a:xfrm>
                <a:off x="1446840" y="4433040"/>
                <a:ext cx="1080360" cy="242280"/>
                <a:chOff x="1446840" y="4433040"/>
                <a:chExt cx="1080360" cy="242280"/>
              </a:xfrm>
            </p:grpSpPr>
            <p:grpSp>
              <p:nvGrpSpPr>
                <p:cNvPr id="3928" name="Group 64"/>
                <p:cNvGrpSpPr/>
                <p:nvPr/>
              </p:nvGrpSpPr>
              <p:grpSpPr>
                <a:xfrm>
                  <a:off x="1635480" y="4433040"/>
                  <a:ext cx="806760" cy="242280"/>
                  <a:chOff x="1635480" y="4433040"/>
                  <a:chExt cx="806760" cy="242280"/>
                </a:xfrm>
              </p:grpSpPr>
              <p:grpSp>
                <p:nvGrpSpPr>
                  <p:cNvPr id="3929" name="Group 65"/>
                  <p:cNvGrpSpPr/>
                  <p:nvPr/>
                </p:nvGrpSpPr>
                <p:grpSpPr>
                  <a:xfrm>
                    <a:off x="1815120" y="4433040"/>
                    <a:ext cx="627120" cy="242280"/>
                    <a:chOff x="1815120" y="4433040"/>
                    <a:chExt cx="627120" cy="242280"/>
                  </a:xfrm>
                </p:grpSpPr>
                <p:grpSp>
                  <p:nvGrpSpPr>
                    <p:cNvPr id="3930" name="Group 66"/>
                    <p:cNvGrpSpPr/>
                    <p:nvPr/>
                  </p:nvGrpSpPr>
                  <p:grpSpPr>
                    <a:xfrm>
                      <a:off x="1903320" y="4433040"/>
                      <a:ext cx="538920" cy="242280"/>
                      <a:chOff x="1903320" y="4433040"/>
                      <a:chExt cx="538920" cy="242280"/>
                    </a:xfrm>
                  </p:grpSpPr>
                  <p:sp>
                    <p:nvSpPr>
                      <p:cNvPr id="3931" name="CustomShape 67"/>
                      <p:cNvSpPr/>
                      <p:nvPr/>
                    </p:nvSpPr>
                    <p:spPr>
                      <a:xfrm>
                        <a:off x="1972080" y="4485600"/>
                        <a:ext cx="388080" cy="135720"/>
                      </a:xfrm>
                      <a:prstGeom prst="rect">
                        <a:avLst/>
                      </a:prstGeom>
                      <a:solidFill>
                        <a:srgbClr val="ff0000"/>
                      </a:solidFill>
                      <a:ln w="9525">
                        <a:solidFill>
                          <a:srgbClr val="ffffff"/>
                        </a:solidFill>
                        <a:miter/>
                      </a:ln>
                    </p:spPr>
                    <p:style>
                      <a:lnRef idx="0"/>
                      <a:fillRef idx="0"/>
                      <a:effectRef idx="0"/>
                      <a:fontRef idx="minor"/>
                    </p:style>
                  </p:sp>
                  <p:sp>
                    <p:nvSpPr>
                      <p:cNvPr id="3932" name="CustomShape 68"/>
                      <p:cNvSpPr/>
                      <p:nvPr/>
                    </p:nvSpPr>
                    <p:spPr>
                      <a:xfrm>
                        <a:off x="1903320" y="443304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33" name="Group 69"/>
                    <p:cNvGrpSpPr/>
                    <p:nvPr/>
                  </p:nvGrpSpPr>
                  <p:grpSpPr>
                    <a:xfrm>
                      <a:off x="1815120" y="4479120"/>
                      <a:ext cx="561240" cy="148680"/>
                      <a:chOff x="1815120" y="4479120"/>
                      <a:chExt cx="561240" cy="148680"/>
                    </a:xfrm>
                  </p:grpSpPr>
                  <p:sp>
                    <p:nvSpPr>
                      <p:cNvPr id="3934" name="CustomShape 70"/>
                      <p:cNvSpPr/>
                      <p:nvPr/>
                    </p:nvSpPr>
                    <p:spPr>
                      <a:xfrm>
                        <a:off x="1830960" y="4488840"/>
                        <a:ext cx="138960" cy="129600"/>
                      </a:xfrm>
                      <a:prstGeom prst="rect">
                        <a:avLst/>
                      </a:prstGeom>
                      <a:solidFill>
                        <a:srgbClr val="00cc99"/>
                      </a:solidFill>
                      <a:ln w="9525">
                        <a:solidFill>
                          <a:srgbClr val="ffffff"/>
                        </a:solidFill>
                        <a:miter/>
                      </a:ln>
                    </p:spPr>
                    <p:style>
                      <a:lnRef idx="0"/>
                      <a:fillRef idx="0"/>
                      <a:effectRef idx="0"/>
                      <a:fontRef idx="minor"/>
                    </p:style>
                  </p:sp>
                  <p:sp>
                    <p:nvSpPr>
                      <p:cNvPr id="3935" name="CustomShape 71"/>
                      <p:cNvSpPr/>
                      <p:nvPr/>
                    </p:nvSpPr>
                    <p:spPr>
                      <a:xfrm>
                        <a:off x="1815120" y="4479120"/>
                        <a:ext cx="561240" cy="148680"/>
                      </a:xfrm>
                      <a:prstGeom prst="rect">
                        <a:avLst/>
                      </a:prstGeom>
                      <a:noFill/>
                      <a:ln w="9525">
                        <a:solidFill>
                          <a:srgbClr val="00cc99"/>
                        </a:solidFill>
                        <a:miter/>
                      </a:ln>
                    </p:spPr>
                    <p:style>
                      <a:lnRef idx="0"/>
                      <a:fillRef idx="0"/>
                      <a:effectRef idx="0"/>
                      <a:fontRef idx="minor"/>
                    </p:style>
                  </p:sp>
                </p:grpSp>
              </p:grpSp>
              <p:sp>
                <p:nvSpPr>
                  <p:cNvPr id="3936" name="CustomShape 72"/>
                  <p:cNvSpPr/>
                  <p:nvPr/>
                </p:nvSpPr>
                <p:spPr>
                  <a:xfrm>
                    <a:off x="1649880" y="4482360"/>
                    <a:ext cx="151560" cy="146880"/>
                  </a:xfrm>
                  <a:prstGeom prst="rect">
                    <a:avLst/>
                  </a:prstGeom>
                  <a:solidFill>
                    <a:srgbClr val="3333cc"/>
                  </a:solidFill>
                  <a:ln w="0">
                    <a:noFill/>
                  </a:ln>
                </p:spPr>
                <p:style>
                  <a:lnRef idx="0"/>
                  <a:fillRef idx="0"/>
                  <a:effectRef idx="0"/>
                  <a:fontRef idx="minor"/>
                </p:style>
              </p:sp>
              <p:sp>
                <p:nvSpPr>
                  <p:cNvPr id="3937" name="CustomShape 73"/>
                  <p:cNvSpPr/>
                  <p:nvPr/>
                </p:nvSpPr>
                <p:spPr>
                  <a:xfrm>
                    <a:off x="1635480" y="4464720"/>
                    <a:ext cx="761400" cy="177120"/>
                  </a:xfrm>
                  <a:prstGeom prst="rect">
                    <a:avLst/>
                  </a:prstGeom>
                  <a:noFill/>
                  <a:ln w="9525">
                    <a:solidFill>
                      <a:srgbClr val="3333cc"/>
                    </a:solidFill>
                    <a:miter/>
                  </a:ln>
                </p:spPr>
                <p:style>
                  <a:lnRef idx="0"/>
                  <a:fillRef idx="0"/>
                  <a:effectRef idx="0"/>
                  <a:fontRef idx="minor"/>
                </p:style>
              </p:sp>
            </p:grpSp>
            <p:sp>
              <p:nvSpPr>
                <p:cNvPr id="3938" name="CustomShape 74"/>
                <p:cNvSpPr/>
                <p:nvPr/>
              </p:nvSpPr>
              <p:spPr>
                <a:xfrm>
                  <a:off x="1467360" y="4467960"/>
                  <a:ext cx="148680" cy="170640"/>
                </a:xfrm>
                <a:prstGeom prst="rect">
                  <a:avLst/>
                </a:prstGeom>
                <a:solidFill>
                  <a:srgbClr val="000000"/>
                </a:solidFill>
                <a:ln w="0">
                  <a:noFill/>
                </a:ln>
              </p:spPr>
              <p:style>
                <a:lnRef idx="0"/>
                <a:fillRef idx="0"/>
                <a:effectRef idx="0"/>
                <a:fontRef idx="minor"/>
              </p:style>
            </p:sp>
            <p:sp>
              <p:nvSpPr>
                <p:cNvPr id="3939" name="CustomShape 75"/>
                <p:cNvSpPr/>
                <p:nvPr/>
              </p:nvSpPr>
              <p:spPr>
                <a:xfrm>
                  <a:off x="2416680" y="4466520"/>
                  <a:ext cx="94680" cy="170640"/>
                </a:xfrm>
                <a:prstGeom prst="rect">
                  <a:avLst/>
                </a:prstGeom>
                <a:solidFill>
                  <a:srgbClr val="000000"/>
                </a:solidFill>
                <a:ln w="0">
                  <a:noFill/>
                </a:ln>
              </p:spPr>
              <p:style>
                <a:lnRef idx="0"/>
                <a:fillRef idx="0"/>
                <a:effectRef idx="0"/>
                <a:fontRef idx="minor"/>
              </p:style>
            </p:sp>
            <p:sp>
              <p:nvSpPr>
                <p:cNvPr id="3940" name="CustomShape 76"/>
                <p:cNvSpPr/>
                <p:nvPr/>
              </p:nvSpPr>
              <p:spPr>
                <a:xfrm>
                  <a:off x="1446840" y="4442760"/>
                  <a:ext cx="1080360" cy="218520"/>
                </a:xfrm>
                <a:prstGeom prst="rect">
                  <a:avLst/>
                </a:prstGeom>
                <a:noFill/>
                <a:ln w="9525">
                  <a:solidFill>
                    <a:srgbClr val="000000"/>
                  </a:solidFill>
                  <a:miter/>
                </a:ln>
              </p:spPr>
              <p:style>
                <a:lnRef idx="0"/>
                <a:fillRef idx="0"/>
                <a:effectRef idx="0"/>
                <a:fontRef idx="minor"/>
              </p:style>
            </p:sp>
          </p:grpSp>
        </p:grpSp>
        <p:sp>
          <p:nvSpPr>
            <p:cNvPr id="3941" name="CustomShape 77"/>
            <p:cNvSpPr/>
            <p:nvPr/>
          </p:nvSpPr>
          <p:spPr>
            <a:xfrm>
              <a:off x="1989720" y="3709080"/>
              <a:ext cx="380160" cy="116604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942" name="Group 78"/>
          <p:cNvGrpSpPr/>
          <p:nvPr/>
        </p:nvGrpSpPr>
        <p:grpSpPr>
          <a:xfrm>
            <a:off x="1543680" y="4795200"/>
            <a:ext cx="1080360" cy="242280"/>
            <a:chOff x="1543680" y="4795200"/>
            <a:chExt cx="1080360" cy="242280"/>
          </a:xfrm>
        </p:grpSpPr>
        <p:grpSp>
          <p:nvGrpSpPr>
            <p:cNvPr id="3943" name="Group 79"/>
            <p:cNvGrpSpPr/>
            <p:nvPr/>
          </p:nvGrpSpPr>
          <p:grpSpPr>
            <a:xfrm>
              <a:off x="1732320" y="4795200"/>
              <a:ext cx="806760" cy="242280"/>
              <a:chOff x="1732320" y="4795200"/>
              <a:chExt cx="806760" cy="242280"/>
            </a:xfrm>
          </p:grpSpPr>
          <p:grpSp>
            <p:nvGrpSpPr>
              <p:cNvPr id="3944" name="Group 80"/>
              <p:cNvGrpSpPr/>
              <p:nvPr/>
            </p:nvGrpSpPr>
            <p:grpSpPr>
              <a:xfrm>
                <a:off x="1911960" y="4795200"/>
                <a:ext cx="627120" cy="242280"/>
                <a:chOff x="1911960" y="4795200"/>
                <a:chExt cx="627120" cy="242280"/>
              </a:xfrm>
            </p:grpSpPr>
            <p:grpSp>
              <p:nvGrpSpPr>
                <p:cNvPr id="3945" name="Group 81"/>
                <p:cNvGrpSpPr/>
                <p:nvPr/>
              </p:nvGrpSpPr>
              <p:grpSpPr>
                <a:xfrm>
                  <a:off x="2000160" y="4795200"/>
                  <a:ext cx="538920" cy="242280"/>
                  <a:chOff x="2000160" y="4795200"/>
                  <a:chExt cx="538920" cy="242280"/>
                </a:xfrm>
              </p:grpSpPr>
              <p:sp>
                <p:nvSpPr>
                  <p:cNvPr id="3946" name="CustomShape 82"/>
                  <p:cNvSpPr/>
                  <p:nvPr/>
                </p:nvSpPr>
                <p:spPr>
                  <a:xfrm>
                    <a:off x="2068920" y="4847400"/>
                    <a:ext cx="388080" cy="135720"/>
                  </a:xfrm>
                  <a:prstGeom prst="rect">
                    <a:avLst/>
                  </a:prstGeom>
                  <a:solidFill>
                    <a:srgbClr val="ff0000"/>
                  </a:solidFill>
                  <a:ln w="9525">
                    <a:solidFill>
                      <a:srgbClr val="ffffff"/>
                    </a:solidFill>
                    <a:miter/>
                  </a:ln>
                </p:spPr>
                <p:style>
                  <a:lnRef idx="0"/>
                  <a:fillRef idx="0"/>
                  <a:effectRef idx="0"/>
                  <a:fontRef idx="minor"/>
                </p:style>
              </p:sp>
              <p:sp>
                <p:nvSpPr>
                  <p:cNvPr id="3947" name="CustomShape 83"/>
                  <p:cNvSpPr/>
                  <p:nvPr/>
                </p:nvSpPr>
                <p:spPr>
                  <a:xfrm>
                    <a:off x="2000160" y="479520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48" name="Group 84"/>
                <p:cNvGrpSpPr/>
                <p:nvPr/>
              </p:nvGrpSpPr>
              <p:grpSpPr>
                <a:xfrm>
                  <a:off x="1911960" y="4840920"/>
                  <a:ext cx="561240" cy="148680"/>
                  <a:chOff x="1911960" y="4840920"/>
                  <a:chExt cx="561240" cy="148680"/>
                </a:xfrm>
              </p:grpSpPr>
              <p:sp>
                <p:nvSpPr>
                  <p:cNvPr id="3949" name="CustomShape 85"/>
                  <p:cNvSpPr/>
                  <p:nvPr/>
                </p:nvSpPr>
                <p:spPr>
                  <a:xfrm>
                    <a:off x="1927800" y="4850640"/>
                    <a:ext cx="138960" cy="129600"/>
                  </a:xfrm>
                  <a:prstGeom prst="rect">
                    <a:avLst/>
                  </a:prstGeom>
                  <a:solidFill>
                    <a:srgbClr val="00cc99"/>
                  </a:solidFill>
                  <a:ln w="9525">
                    <a:solidFill>
                      <a:srgbClr val="ffffff"/>
                    </a:solidFill>
                    <a:miter/>
                  </a:ln>
                </p:spPr>
                <p:style>
                  <a:lnRef idx="0"/>
                  <a:fillRef idx="0"/>
                  <a:effectRef idx="0"/>
                  <a:fontRef idx="minor"/>
                </p:style>
              </p:sp>
              <p:sp>
                <p:nvSpPr>
                  <p:cNvPr id="3950" name="CustomShape 86"/>
                  <p:cNvSpPr/>
                  <p:nvPr/>
                </p:nvSpPr>
                <p:spPr>
                  <a:xfrm>
                    <a:off x="1911960" y="4840920"/>
                    <a:ext cx="561240" cy="148680"/>
                  </a:xfrm>
                  <a:prstGeom prst="rect">
                    <a:avLst/>
                  </a:prstGeom>
                  <a:noFill/>
                  <a:ln w="9525">
                    <a:solidFill>
                      <a:srgbClr val="00cc99"/>
                    </a:solidFill>
                    <a:miter/>
                  </a:ln>
                </p:spPr>
                <p:style>
                  <a:lnRef idx="0"/>
                  <a:fillRef idx="0"/>
                  <a:effectRef idx="0"/>
                  <a:fontRef idx="minor"/>
                </p:style>
              </p:sp>
            </p:grpSp>
          </p:grpSp>
          <p:sp>
            <p:nvSpPr>
              <p:cNvPr id="3951" name="CustomShape 87"/>
              <p:cNvSpPr/>
              <p:nvPr/>
            </p:nvSpPr>
            <p:spPr>
              <a:xfrm>
                <a:off x="1746720" y="4844160"/>
                <a:ext cx="151560" cy="146880"/>
              </a:xfrm>
              <a:prstGeom prst="rect">
                <a:avLst/>
              </a:prstGeom>
              <a:solidFill>
                <a:srgbClr val="3333cc"/>
              </a:solidFill>
              <a:ln w="0">
                <a:noFill/>
              </a:ln>
            </p:spPr>
            <p:style>
              <a:lnRef idx="0"/>
              <a:fillRef idx="0"/>
              <a:effectRef idx="0"/>
              <a:fontRef idx="minor"/>
            </p:style>
          </p:sp>
          <p:sp>
            <p:nvSpPr>
              <p:cNvPr id="3952" name="CustomShape 88"/>
              <p:cNvSpPr/>
              <p:nvPr/>
            </p:nvSpPr>
            <p:spPr>
              <a:xfrm>
                <a:off x="1732320" y="4826880"/>
                <a:ext cx="761400" cy="177120"/>
              </a:xfrm>
              <a:prstGeom prst="rect">
                <a:avLst/>
              </a:prstGeom>
              <a:noFill/>
              <a:ln w="9525">
                <a:solidFill>
                  <a:srgbClr val="3333cc"/>
                </a:solidFill>
                <a:miter/>
              </a:ln>
            </p:spPr>
            <p:style>
              <a:lnRef idx="0"/>
              <a:fillRef idx="0"/>
              <a:effectRef idx="0"/>
              <a:fontRef idx="minor"/>
            </p:style>
          </p:sp>
        </p:grpSp>
        <p:sp>
          <p:nvSpPr>
            <p:cNvPr id="3953" name="CustomShape 89"/>
            <p:cNvSpPr/>
            <p:nvPr/>
          </p:nvSpPr>
          <p:spPr>
            <a:xfrm>
              <a:off x="1564200" y="4830120"/>
              <a:ext cx="148680" cy="170640"/>
            </a:xfrm>
            <a:prstGeom prst="rect">
              <a:avLst/>
            </a:prstGeom>
            <a:solidFill>
              <a:srgbClr val="000000"/>
            </a:solidFill>
            <a:ln w="0">
              <a:noFill/>
            </a:ln>
          </p:spPr>
          <p:style>
            <a:lnRef idx="0"/>
            <a:fillRef idx="0"/>
            <a:effectRef idx="0"/>
            <a:fontRef idx="minor"/>
          </p:style>
        </p:sp>
        <p:sp>
          <p:nvSpPr>
            <p:cNvPr id="3954" name="CustomShape 90"/>
            <p:cNvSpPr/>
            <p:nvPr/>
          </p:nvSpPr>
          <p:spPr>
            <a:xfrm>
              <a:off x="2513520" y="4828320"/>
              <a:ext cx="94680" cy="170640"/>
            </a:xfrm>
            <a:prstGeom prst="rect">
              <a:avLst/>
            </a:prstGeom>
            <a:solidFill>
              <a:srgbClr val="000000"/>
            </a:solidFill>
            <a:ln w="0">
              <a:noFill/>
            </a:ln>
          </p:spPr>
          <p:style>
            <a:lnRef idx="0"/>
            <a:fillRef idx="0"/>
            <a:effectRef idx="0"/>
            <a:fontRef idx="minor"/>
          </p:style>
        </p:sp>
        <p:sp>
          <p:nvSpPr>
            <p:cNvPr id="3955" name="CustomShape 91"/>
            <p:cNvSpPr/>
            <p:nvPr/>
          </p:nvSpPr>
          <p:spPr>
            <a:xfrm>
              <a:off x="1543680" y="4804560"/>
              <a:ext cx="1080360" cy="218520"/>
            </a:xfrm>
            <a:prstGeom prst="rect">
              <a:avLst/>
            </a:prstGeom>
            <a:noFill/>
            <a:ln w="9525">
              <a:solidFill>
                <a:srgbClr val="000000"/>
              </a:solidFill>
              <a:miter/>
            </a:ln>
          </p:spPr>
          <p:style>
            <a:lnRef idx="0"/>
            <a:fillRef idx="0"/>
            <a:effectRef idx="0"/>
            <a:fontRef idx="minor"/>
          </p:style>
        </p:sp>
      </p:grpSp>
      <p:grpSp>
        <p:nvGrpSpPr>
          <p:cNvPr id="3956" name="Group 92"/>
          <p:cNvGrpSpPr/>
          <p:nvPr/>
        </p:nvGrpSpPr>
        <p:grpSpPr>
          <a:xfrm>
            <a:off x="2572200" y="3626640"/>
            <a:ext cx="1315440" cy="1308960"/>
            <a:chOff x="2572200" y="3626640"/>
            <a:chExt cx="1315440" cy="1308960"/>
          </a:xfrm>
        </p:grpSpPr>
        <p:sp>
          <p:nvSpPr>
            <p:cNvPr id="3957" name="CustomShape 93"/>
            <p:cNvSpPr/>
            <p:nvPr/>
          </p:nvSpPr>
          <p:spPr>
            <a:xfrm>
              <a:off x="3354840" y="3664800"/>
              <a:ext cx="532800" cy="127080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58" name="Group 94"/>
            <p:cNvGrpSpPr/>
            <p:nvPr/>
          </p:nvGrpSpPr>
          <p:grpSpPr>
            <a:xfrm>
              <a:off x="2572200" y="3626640"/>
              <a:ext cx="793800" cy="1306800"/>
              <a:chOff x="2572200" y="3626640"/>
              <a:chExt cx="793800" cy="1306800"/>
            </a:xfrm>
          </p:grpSpPr>
          <p:sp>
            <p:nvSpPr>
              <p:cNvPr id="3959" name="CustomShape 95"/>
              <p:cNvSpPr/>
              <p:nvPr/>
            </p:nvSpPr>
            <p:spPr>
              <a:xfrm>
                <a:off x="2583360" y="3656880"/>
                <a:ext cx="781920" cy="125352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960" name="CustomShape 96"/>
              <p:cNvSpPr/>
              <p:nvPr/>
            </p:nvSpPr>
            <p:spPr>
              <a:xfrm>
                <a:off x="2610720" y="3626640"/>
                <a:ext cx="755280" cy="1306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61" name="Line 97"/>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962" name="Line 98"/>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963" name="Line 99"/>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964" name="Line 100"/>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965" name="Group 101"/>
          <p:cNvGrpSpPr/>
          <p:nvPr/>
        </p:nvGrpSpPr>
        <p:grpSpPr>
          <a:xfrm>
            <a:off x="1900080" y="3734640"/>
            <a:ext cx="538920" cy="242280"/>
            <a:chOff x="1900080" y="3734640"/>
            <a:chExt cx="538920" cy="242280"/>
          </a:xfrm>
        </p:grpSpPr>
        <p:sp>
          <p:nvSpPr>
            <p:cNvPr id="3966" name="CustomShape 102"/>
            <p:cNvSpPr/>
            <p:nvPr/>
          </p:nvSpPr>
          <p:spPr>
            <a:xfrm>
              <a:off x="1968840" y="3786840"/>
              <a:ext cx="388080" cy="135720"/>
            </a:xfrm>
            <a:prstGeom prst="rect">
              <a:avLst/>
            </a:prstGeom>
            <a:solidFill>
              <a:srgbClr val="ff0000"/>
            </a:solidFill>
            <a:ln w="9525">
              <a:solidFill>
                <a:srgbClr val="ffffff"/>
              </a:solidFill>
              <a:miter/>
            </a:ln>
          </p:spPr>
          <p:style>
            <a:lnRef idx="0"/>
            <a:fillRef idx="0"/>
            <a:effectRef idx="0"/>
            <a:fontRef idx="minor"/>
          </p:style>
        </p:sp>
        <p:sp>
          <p:nvSpPr>
            <p:cNvPr id="3967" name="CustomShape 103"/>
            <p:cNvSpPr/>
            <p:nvPr/>
          </p:nvSpPr>
          <p:spPr>
            <a:xfrm>
              <a:off x="1900080" y="373464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68" name="Group 104"/>
          <p:cNvGrpSpPr/>
          <p:nvPr/>
        </p:nvGrpSpPr>
        <p:grpSpPr>
          <a:xfrm>
            <a:off x="2289600" y="1637640"/>
            <a:ext cx="975600" cy="1459800"/>
            <a:chOff x="2289600" y="1637640"/>
            <a:chExt cx="975600" cy="1459800"/>
          </a:xfrm>
        </p:grpSpPr>
        <p:sp>
          <p:nvSpPr>
            <p:cNvPr id="3969" name="CustomShape 105"/>
            <p:cNvSpPr/>
            <p:nvPr/>
          </p:nvSpPr>
          <p:spPr>
            <a:xfrm>
              <a:off x="2307240" y="1664640"/>
              <a:ext cx="957960" cy="143280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70" name="Group 106"/>
            <p:cNvGrpSpPr/>
            <p:nvPr/>
          </p:nvGrpSpPr>
          <p:grpSpPr>
            <a:xfrm>
              <a:off x="2289600" y="1637640"/>
              <a:ext cx="793800" cy="1306800"/>
              <a:chOff x="2289600" y="1637640"/>
              <a:chExt cx="793800" cy="1306800"/>
            </a:xfrm>
          </p:grpSpPr>
          <p:sp>
            <p:nvSpPr>
              <p:cNvPr id="3971" name="CustomShape 107"/>
              <p:cNvSpPr/>
              <p:nvPr/>
            </p:nvSpPr>
            <p:spPr>
              <a:xfrm>
                <a:off x="2300760" y="1667520"/>
                <a:ext cx="781920" cy="1253520"/>
              </a:xfrm>
              <a:prstGeom prst="rect">
                <a:avLst/>
              </a:prstGeom>
              <a:solidFill>
                <a:srgbClr val="ffffff"/>
              </a:solidFill>
              <a:ln w="9525">
                <a:solidFill>
                  <a:srgbClr val="000000"/>
                </a:solidFill>
                <a:miter/>
              </a:ln>
              <a:effectLst>
                <a:outerShdw algn="l" blurRad="50800" dist="38160" rotWithShape="0">
                  <a:srgbClr val="000000">
                    <a:alpha val="40000"/>
                  </a:srgbClr>
                </a:outerShdw>
              </a:effectLst>
            </p:spPr>
            <p:style>
              <a:lnRef idx="0"/>
              <a:fillRef idx="0"/>
              <a:effectRef idx="0"/>
              <a:fontRef idx="minor"/>
            </p:style>
          </p:sp>
          <p:sp>
            <p:nvSpPr>
              <p:cNvPr id="3972" name="CustomShape 108"/>
              <p:cNvSpPr/>
              <p:nvPr/>
            </p:nvSpPr>
            <p:spPr>
              <a:xfrm>
                <a:off x="2328120" y="1637640"/>
                <a:ext cx="755280" cy="1306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73" name="Line 109"/>
              <p:cNvSpPr/>
              <p:nvPr/>
            </p:nvSpPr>
            <p:spPr>
              <a:xfrm>
                <a:off x="2303640" y="1916640"/>
                <a:ext cx="776520" cy="360"/>
              </a:xfrm>
              <a:prstGeom prst="line">
                <a:avLst/>
              </a:prstGeom>
              <a:ln w="9525">
                <a:solidFill>
                  <a:srgbClr val="000000"/>
                </a:solidFill>
                <a:round/>
              </a:ln>
            </p:spPr>
            <p:style>
              <a:lnRef idx="0"/>
              <a:fillRef idx="0"/>
              <a:effectRef idx="0"/>
              <a:fontRef idx="minor"/>
            </p:style>
          </p:sp>
          <p:sp>
            <p:nvSpPr>
              <p:cNvPr id="3974" name="Line 110"/>
              <p:cNvSpPr/>
              <p:nvPr/>
            </p:nvSpPr>
            <p:spPr>
              <a:xfrm>
                <a:off x="2298960" y="2169000"/>
                <a:ext cx="776520" cy="360"/>
              </a:xfrm>
              <a:prstGeom prst="line">
                <a:avLst/>
              </a:prstGeom>
              <a:ln w="9525">
                <a:solidFill>
                  <a:srgbClr val="000000"/>
                </a:solidFill>
                <a:round/>
              </a:ln>
            </p:spPr>
            <p:style>
              <a:lnRef idx="0"/>
              <a:fillRef idx="0"/>
              <a:effectRef idx="0"/>
              <a:fontRef idx="minor"/>
            </p:style>
          </p:sp>
          <p:sp>
            <p:nvSpPr>
              <p:cNvPr id="3975" name="Line 111"/>
              <p:cNvSpPr/>
              <p:nvPr/>
            </p:nvSpPr>
            <p:spPr>
              <a:xfrm>
                <a:off x="2294280" y="2421720"/>
                <a:ext cx="776160" cy="360"/>
              </a:xfrm>
              <a:prstGeom prst="line">
                <a:avLst/>
              </a:prstGeom>
              <a:ln w="9525">
                <a:solidFill>
                  <a:srgbClr val="000000"/>
                </a:solidFill>
                <a:round/>
              </a:ln>
            </p:spPr>
            <p:style>
              <a:lnRef idx="0"/>
              <a:fillRef idx="0"/>
              <a:effectRef idx="0"/>
              <a:fontRef idx="minor"/>
            </p:style>
          </p:sp>
          <p:sp>
            <p:nvSpPr>
              <p:cNvPr id="3976" name="Line 112"/>
              <p:cNvSpPr/>
              <p:nvPr/>
            </p:nvSpPr>
            <p:spPr>
              <a:xfrm>
                <a:off x="2289600" y="2674080"/>
                <a:ext cx="776160" cy="360"/>
              </a:xfrm>
              <a:prstGeom prst="line">
                <a:avLst/>
              </a:prstGeom>
              <a:ln w="9525">
                <a:solidFill>
                  <a:srgbClr val="000000"/>
                </a:solidFill>
                <a:round/>
              </a:ln>
            </p:spPr>
            <p:style>
              <a:lnRef idx="0"/>
              <a:fillRef idx="0"/>
              <a:effectRef idx="0"/>
              <a:fontRef idx="minor"/>
            </p:style>
          </p:sp>
        </p:grpSp>
      </p:grpSp>
      <p:grpSp>
        <p:nvGrpSpPr>
          <p:cNvPr id="3977" name="Group 113"/>
          <p:cNvGrpSpPr/>
          <p:nvPr/>
        </p:nvGrpSpPr>
        <p:grpSpPr>
          <a:xfrm>
            <a:off x="1165680" y="1527120"/>
            <a:ext cx="1080360" cy="1216800"/>
            <a:chOff x="1165680" y="1527120"/>
            <a:chExt cx="1080360" cy="1216800"/>
          </a:xfrm>
        </p:grpSpPr>
        <p:grpSp>
          <p:nvGrpSpPr>
            <p:cNvPr id="3978" name="Group 114"/>
            <p:cNvGrpSpPr/>
            <p:nvPr/>
          </p:nvGrpSpPr>
          <p:grpSpPr>
            <a:xfrm>
              <a:off x="1165680" y="1923120"/>
              <a:ext cx="1080360" cy="740880"/>
              <a:chOff x="1165680" y="1923120"/>
              <a:chExt cx="1080360" cy="740880"/>
            </a:xfrm>
          </p:grpSpPr>
          <p:grpSp>
            <p:nvGrpSpPr>
              <p:cNvPr id="3979" name="Group 115"/>
              <p:cNvGrpSpPr/>
              <p:nvPr/>
            </p:nvGrpSpPr>
            <p:grpSpPr>
              <a:xfrm>
                <a:off x="1540440" y="1923120"/>
                <a:ext cx="627120" cy="242280"/>
                <a:chOff x="1540440" y="1923120"/>
                <a:chExt cx="627120" cy="242280"/>
              </a:xfrm>
            </p:grpSpPr>
            <p:grpSp>
              <p:nvGrpSpPr>
                <p:cNvPr id="3980" name="Group 116"/>
                <p:cNvGrpSpPr/>
                <p:nvPr/>
              </p:nvGrpSpPr>
              <p:grpSpPr>
                <a:xfrm>
                  <a:off x="1628640" y="1923120"/>
                  <a:ext cx="538920" cy="242280"/>
                  <a:chOff x="1628640" y="1923120"/>
                  <a:chExt cx="538920" cy="242280"/>
                </a:xfrm>
              </p:grpSpPr>
              <p:sp>
                <p:nvSpPr>
                  <p:cNvPr id="3981" name="CustomShape 117"/>
                  <p:cNvSpPr/>
                  <p:nvPr/>
                </p:nvSpPr>
                <p:spPr>
                  <a:xfrm>
                    <a:off x="1697400" y="1975680"/>
                    <a:ext cx="388080" cy="135720"/>
                  </a:xfrm>
                  <a:prstGeom prst="rect">
                    <a:avLst/>
                  </a:prstGeom>
                  <a:solidFill>
                    <a:srgbClr val="ff0000"/>
                  </a:solidFill>
                  <a:ln w="9525">
                    <a:solidFill>
                      <a:srgbClr val="ffffff"/>
                    </a:solidFill>
                    <a:miter/>
                  </a:ln>
                </p:spPr>
                <p:style>
                  <a:lnRef idx="0"/>
                  <a:fillRef idx="0"/>
                  <a:effectRef idx="0"/>
                  <a:fontRef idx="minor"/>
                </p:style>
              </p:sp>
              <p:sp>
                <p:nvSpPr>
                  <p:cNvPr id="3982" name="CustomShape 118"/>
                  <p:cNvSpPr/>
                  <p:nvPr/>
                </p:nvSpPr>
                <p:spPr>
                  <a:xfrm>
                    <a:off x="1628640" y="192312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83" name="CustomShape 119"/>
                <p:cNvSpPr/>
                <p:nvPr/>
              </p:nvSpPr>
              <p:spPr>
                <a:xfrm>
                  <a:off x="1556280" y="1978920"/>
                  <a:ext cx="138960" cy="129600"/>
                </a:xfrm>
                <a:prstGeom prst="rect">
                  <a:avLst/>
                </a:prstGeom>
                <a:solidFill>
                  <a:srgbClr val="00cc99"/>
                </a:solidFill>
                <a:ln w="9525">
                  <a:solidFill>
                    <a:srgbClr val="ffffff"/>
                  </a:solidFill>
                  <a:miter/>
                </a:ln>
              </p:spPr>
              <p:style>
                <a:lnRef idx="0"/>
                <a:fillRef idx="0"/>
                <a:effectRef idx="0"/>
                <a:fontRef idx="minor"/>
              </p:style>
            </p:sp>
            <p:sp>
              <p:nvSpPr>
                <p:cNvPr id="3984" name="CustomShape 120"/>
                <p:cNvSpPr/>
                <p:nvPr/>
              </p:nvSpPr>
              <p:spPr>
                <a:xfrm>
                  <a:off x="1540440" y="1969200"/>
                  <a:ext cx="561240" cy="148680"/>
                </a:xfrm>
                <a:prstGeom prst="rect">
                  <a:avLst/>
                </a:prstGeom>
                <a:noFill/>
                <a:ln w="9525">
                  <a:solidFill>
                    <a:srgbClr val="00cc99"/>
                  </a:solidFill>
                  <a:miter/>
                </a:ln>
              </p:spPr>
              <p:style>
                <a:lnRef idx="0"/>
                <a:fillRef idx="0"/>
                <a:effectRef idx="0"/>
                <a:fontRef idx="minor"/>
              </p:style>
            </p:sp>
          </p:grpSp>
          <p:grpSp>
            <p:nvGrpSpPr>
              <p:cNvPr id="3985" name="Group 121"/>
              <p:cNvGrpSpPr/>
              <p:nvPr/>
            </p:nvGrpSpPr>
            <p:grpSpPr>
              <a:xfrm>
                <a:off x="1540440" y="2158200"/>
                <a:ext cx="627120" cy="242280"/>
                <a:chOff x="1540440" y="2158200"/>
                <a:chExt cx="627120" cy="242280"/>
              </a:xfrm>
            </p:grpSpPr>
            <p:grpSp>
              <p:nvGrpSpPr>
                <p:cNvPr id="3986" name="Group 122"/>
                <p:cNvGrpSpPr/>
                <p:nvPr/>
              </p:nvGrpSpPr>
              <p:grpSpPr>
                <a:xfrm>
                  <a:off x="1628640" y="2158200"/>
                  <a:ext cx="538920" cy="242280"/>
                  <a:chOff x="1628640" y="2158200"/>
                  <a:chExt cx="538920" cy="242280"/>
                </a:xfrm>
              </p:grpSpPr>
              <p:sp>
                <p:nvSpPr>
                  <p:cNvPr id="3987" name="CustomShape 123"/>
                  <p:cNvSpPr/>
                  <p:nvPr/>
                </p:nvSpPr>
                <p:spPr>
                  <a:xfrm>
                    <a:off x="1697400" y="2210760"/>
                    <a:ext cx="388080" cy="135720"/>
                  </a:xfrm>
                  <a:prstGeom prst="rect">
                    <a:avLst/>
                  </a:prstGeom>
                  <a:solidFill>
                    <a:srgbClr val="ff0000"/>
                  </a:solidFill>
                  <a:ln w="9525">
                    <a:solidFill>
                      <a:srgbClr val="ffffff"/>
                    </a:solidFill>
                    <a:miter/>
                  </a:ln>
                </p:spPr>
                <p:style>
                  <a:lnRef idx="0"/>
                  <a:fillRef idx="0"/>
                  <a:effectRef idx="0"/>
                  <a:fontRef idx="minor"/>
                </p:style>
              </p:sp>
              <p:sp>
                <p:nvSpPr>
                  <p:cNvPr id="3988" name="CustomShape 124"/>
                  <p:cNvSpPr/>
                  <p:nvPr/>
                </p:nvSpPr>
                <p:spPr>
                  <a:xfrm>
                    <a:off x="1628640" y="215820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89" name="Group 125"/>
                <p:cNvGrpSpPr/>
                <p:nvPr/>
              </p:nvGrpSpPr>
              <p:grpSpPr>
                <a:xfrm>
                  <a:off x="1540440" y="2204280"/>
                  <a:ext cx="561240" cy="148680"/>
                  <a:chOff x="1540440" y="2204280"/>
                  <a:chExt cx="561240" cy="148680"/>
                </a:xfrm>
              </p:grpSpPr>
              <p:sp>
                <p:nvSpPr>
                  <p:cNvPr id="3990" name="CustomShape 126"/>
                  <p:cNvSpPr/>
                  <p:nvPr/>
                </p:nvSpPr>
                <p:spPr>
                  <a:xfrm>
                    <a:off x="1556280" y="2213640"/>
                    <a:ext cx="138960" cy="129600"/>
                  </a:xfrm>
                  <a:prstGeom prst="rect">
                    <a:avLst/>
                  </a:prstGeom>
                  <a:solidFill>
                    <a:srgbClr val="00cc99"/>
                  </a:solidFill>
                  <a:ln w="9525">
                    <a:solidFill>
                      <a:srgbClr val="ffffff"/>
                    </a:solidFill>
                    <a:miter/>
                  </a:ln>
                </p:spPr>
                <p:style>
                  <a:lnRef idx="0"/>
                  <a:fillRef idx="0"/>
                  <a:effectRef idx="0"/>
                  <a:fontRef idx="minor"/>
                </p:style>
              </p:sp>
              <p:sp>
                <p:nvSpPr>
                  <p:cNvPr id="3991" name="CustomShape 127"/>
                  <p:cNvSpPr/>
                  <p:nvPr/>
                </p:nvSpPr>
                <p:spPr>
                  <a:xfrm>
                    <a:off x="1540440" y="2204280"/>
                    <a:ext cx="561240" cy="148680"/>
                  </a:xfrm>
                  <a:prstGeom prst="rect">
                    <a:avLst/>
                  </a:prstGeom>
                  <a:noFill/>
                  <a:ln w="9525">
                    <a:solidFill>
                      <a:srgbClr val="00cc99"/>
                    </a:solidFill>
                    <a:miter/>
                  </a:ln>
                </p:spPr>
                <p:style>
                  <a:lnRef idx="0"/>
                  <a:fillRef idx="0"/>
                  <a:effectRef idx="0"/>
                  <a:fontRef idx="minor"/>
                </p:style>
              </p:sp>
            </p:grpSp>
          </p:grpSp>
          <p:grpSp>
            <p:nvGrpSpPr>
              <p:cNvPr id="3992" name="Group 128"/>
              <p:cNvGrpSpPr/>
              <p:nvPr/>
            </p:nvGrpSpPr>
            <p:grpSpPr>
              <a:xfrm>
                <a:off x="1361160" y="2189880"/>
                <a:ext cx="761400" cy="177120"/>
                <a:chOff x="1361160" y="2189880"/>
                <a:chExt cx="761400" cy="177120"/>
              </a:xfrm>
            </p:grpSpPr>
            <p:sp>
              <p:nvSpPr>
                <p:cNvPr id="3993" name="CustomShape 129"/>
                <p:cNvSpPr/>
                <p:nvPr/>
              </p:nvSpPr>
              <p:spPr>
                <a:xfrm>
                  <a:off x="1375200" y="2207520"/>
                  <a:ext cx="151560" cy="146880"/>
                </a:xfrm>
                <a:prstGeom prst="rect">
                  <a:avLst/>
                </a:prstGeom>
                <a:solidFill>
                  <a:srgbClr val="3333cc"/>
                </a:solidFill>
                <a:ln w="0">
                  <a:noFill/>
                </a:ln>
              </p:spPr>
              <p:style>
                <a:lnRef idx="0"/>
                <a:fillRef idx="0"/>
                <a:effectRef idx="0"/>
                <a:fontRef idx="minor"/>
              </p:style>
            </p:sp>
            <p:sp>
              <p:nvSpPr>
                <p:cNvPr id="3994" name="CustomShape 130"/>
                <p:cNvSpPr/>
                <p:nvPr/>
              </p:nvSpPr>
              <p:spPr>
                <a:xfrm>
                  <a:off x="1361160" y="2189880"/>
                  <a:ext cx="761400" cy="177120"/>
                </a:xfrm>
                <a:prstGeom prst="rect">
                  <a:avLst/>
                </a:prstGeom>
                <a:noFill/>
                <a:ln w="9525">
                  <a:solidFill>
                    <a:srgbClr val="3333cc"/>
                  </a:solidFill>
                  <a:miter/>
                </a:ln>
              </p:spPr>
              <p:style>
                <a:lnRef idx="0"/>
                <a:fillRef idx="0"/>
                <a:effectRef idx="0"/>
                <a:fontRef idx="minor"/>
              </p:style>
            </p:sp>
          </p:grpSp>
          <p:grpSp>
            <p:nvGrpSpPr>
              <p:cNvPr id="3995" name="Group 131"/>
              <p:cNvGrpSpPr/>
              <p:nvPr/>
            </p:nvGrpSpPr>
            <p:grpSpPr>
              <a:xfrm>
                <a:off x="1165680" y="2421720"/>
                <a:ext cx="1080360" cy="242280"/>
                <a:chOff x="1165680" y="2421720"/>
                <a:chExt cx="1080360" cy="242280"/>
              </a:xfrm>
            </p:grpSpPr>
            <p:grpSp>
              <p:nvGrpSpPr>
                <p:cNvPr id="3996" name="Group 132"/>
                <p:cNvGrpSpPr/>
                <p:nvPr/>
              </p:nvGrpSpPr>
              <p:grpSpPr>
                <a:xfrm>
                  <a:off x="1354680" y="2421720"/>
                  <a:ext cx="806400" cy="242280"/>
                  <a:chOff x="1354680" y="2421720"/>
                  <a:chExt cx="806400" cy="242280"/>
                </a:xfrm>
              </p:grpSpPr>
              <p:grpSp>
                <p:nvGrpSpPr>
                  <p:cNvPr id="3997" name="Group 133"/>
                  <p:cNvGrpSpPr/>
                  <p:nvPr/>
                </p:nvGrpSpPr>
                <p:grpSpPr>
                  <a:xfrm>
                    <a:off x="1533960" y="2421720"/>
                    <a:ext cx="627120" cy="242280"/>
                    <a:chOff x="1533960" y="2421720"/>
                    <a:chExt cx="627120" cy="242280"/>
                  </a:xfrm>
                </p:grpSpPr>
                <p:grpSp>
                  <p:nvGrpSpPr>
                    <p:cNvPr id="3998" name="Group 134"/>
                    <p:cNvGrpSpPr/>
                    <p:nvPr/>
                  </p:nvGrpSpPr>
                  <p:grpSpPr>
                    <a:xfrm>
                      <a:off x="1622160" y="2421720"/>
                      <a:ext cx="538920" cy="242280"/>
                      <a:chOff x="1622160" y="2421720"/>
                      <a:chExt cx="538920" cy="242280"/>
                    </a:xfrm>
                  </p:grpSpPr>
                  <p:sp>
                    <p:nvSpPr>
                      <p:cNvPr id="3999" name="CustomShape 135"/>
                      <p:cNvSpPr/>
                      <p:nvPr/>
                    </p:nvSpPr>
                    <p:spPr>
                      <a:xfrm>
                        <a:off x="1691280" y="2474280"/>
                        <a:ext cx="388080" cy="135720"/>
                      </a:xfrm>
                      <a:prstGeom prst="rect">
                        <a:avLst/>
                      </a:prstGeom>
                      <a:solidFill>
                        <a:srgbClr val="ff0000"/>
                      </a:solidFill>
                      <a:ln w="9525">
                        <a:solidFill>
                          <a:srgbClr val="ffffff"/>
                        </a:solidFill>
                        <a:miter/>
                      </a:ln>
                    </p:spPr>
                    <p:style>
                      <a:lnRef idx="0"/>
                      <a:fillRef idx="0"/>
                      <a:effectRef idx="0"/>
                      <a:fontRef idx="minor"/>
                    </p:style>
                  </p:sp>
                  <p:sp>
                    <p:nvSpPr>
                      <p:cNvPr id="4000" name="CustomShape 136"/>
                      <p:cNvSpPr/>
                      <p:nvPr/>
                    </p:nvSpPr>
                    <p:spPr>
                      <a:xfrm>
                        <a:off x="1622160" y="242172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4001" name="Group 137"/>
                    <p:cNvGrpSpPr/>
                    <p:nvPr/>
                  </p:nvGrpSpPr>
                  <p:grpSpPr>
                    <a:xfrm>
                      <a:off x="1533960" y="2467800"/>
                      <a:ext cx="561240" cy="148680"/>
                      <a:chOff x="1533960" y="2467800"/>
                      <a:chExt cx="561240" cy="148680"/>
                    </a:xfrm>
                  </p:grpSpPr>
                  <p:sp>
                    <p:nvSpPr>
                      <p:cNvPr id="4002" name="CustomShape 138"/>
                      <p:cNvSpPr/>
                      <p:nvPr/>
                    </p:nvSpPr>
                    <p:spPr>
                      <a:xfrm>
                        <a:off x="1549800" y="2477160"/>
                        <a:ext cx="138960" cy="129600"/>
                      </a:xfrm>
                      <a:prstGeom prst="rect">
                        <a:avLst/>
                      </a:prstGeom>
                      <a:solidFill>
                        <a:srgbClr val="00cc99"/>
                      </a:solidFill>
                      <a:ln w="9525">
                        <a:solidFill>
                          <a:srgbClr val="ffffff"/>
                        </a:solidFill>
                        <a:miter/>
                      </a:ln>
                    </p:spPr>
                    <p:style>
                      <a:lnRef idx="0"/>
                      <a:fillRef idx="0"/>
                      <a:effectRef idx="0"/>
                      <a:fontRef idx="minor"/>
                    </p:style>
                  </p:sp>
                  <p:sp>
                    <p:nvSpPr>
                      <p:cNvPr id="4003" name="CustomShape 139"/>
                      <p:cNvSpPr/>
                      <p:nvPr/>
                    </p:nvSpPr>
                    <p:spPr>
                      <a:xfrm>
                        <a:off x="1533960" y="2467800"/>
                        <a:ext cx="561240" cy="148680"/>
                      </a:xfrm>
                      <a:prstGeom prst="rect">
                        <a:avLst/>
                      </a:prstGeom>
                      <a:noFill/>
                      <a:ln w="9525">
                        <a:solidFill>
                          <a:srgbClr val="00cc99"/>
                        </a:solidFill>
                        <a:miter/>
                      </a:ln>
                    </p:spPr>
                    <p:style>
                      <a:lnRef idx="0"/>
                      <a:fillRef idx="0"/>
                      <a:effectRef idx="0"/>
                      <a:fontRef idx="minor"/>
                    </p:style>
                  </p:sp>
                </p:grpSp>
              </p:grpSp>
              <p:sp>
                <p:nvSpPr>
                  <p:cNvPr id="4004" name="CustomShape 140"/>
                  <p:cNvSpPr/>
                  <p:nvPr/>
                </p:nvSpPr>
                <p:spPr>
                  <a:xfrm>
                    <a:off x="1369080" y="2471040"/>
                    <a:ext cx="151560" cy="146880"/>
                  </a:xfrm>
                  <a:prstGeom prst="rect">
                    <a:avLst/>
                  </a:prstGeom>
                  <a:solidFill>
                    <a:srgbClr val="3333cc"/>
                  </a:solidFill>
                  <a:ln w="0">
                    <a:noFill/>
                  </a:ln>
                </p:spPr>
                <p:style>
                  <a:lnRef idx="0"/>
                  <a:fillRef idx="0"/>
                  <a:effectRef idx="0"/>
                  <a:fontRef idx="minor"/>
                </p:style>
              </p:sp>
              <p:sp>
                <p:nvSpPr>
                  <p:cNvPr id="4005" name="CustomShape 141"/>
                  <p:cNvSpPr/>
                  <p:nvPr/>
                </p:nvSpPr>
                <p:spPr>
                  <a:xfrm>
                    <a:off x="1354680" y="2453400"/>
                    <a:ext cx="761400" cy="177120"/>
                  </a:xfrm>
                  <a:prstGeom prst="rect">
                    <a:avLst/>
                  </a:prstGeom>
                  <a:noFill/>
                  <a:ln w="9525">
                    <a:solidFill>
                      <a:srgbClr val="3333cc"/>
                    </a:solidFill>
                    <a:miter/>
                  </a:ln>
                </p:spPr>
                <p:style>
                  <a:lnRef idx="0"/>
                  <a:fillRef idx="0"/>
                  <a:effectRef idx="0"/>
                  <a:fontRef idx="minor"/>
                </p:style>
              </p:sp>
            </p:grpSp>
            <p:sp>
              <p:nvSpPr>
                <p:cNvPr id="4006" name="CustomShape 142"/>
                <p:cNvSpPr/>
                <p:nvPr/>
              </p:nvSpPr>
              <p:spPr>
                <a:xfrm>
                  <a:off x="1186200" y="2456640"/>
                  <a:ext cx="148680" cy="170640"/>
                </a:xfrm>
                <a:prstGeom prst="rect">
                  <a:avLst/>
                </a:prstGeom>
                <a:solidFill>
                  <a:srgbClr val="000000"/>
                </a:solidFill>
                <a:ln w="0">
                  <a:noFill/>
                </a:ln>
              </p:spPr>
              <p:style>
                <a:lnRef idx="0"/>
                <a:fillRef idx="0"/>
                <a:effectRef idx="0"/>
                <a:fontRef idx="minor"/>
              </p:style>
            </p:sp>
            <p:sp>
              <p:nvSpPr>
                <p:cNvPr id="4007" name="CustomShape 143"/>
                <p:cNvSpPr/>
                <p:nvPr/>
              </p:nvSpPr>
              <p:spPr>
                <a:xfrm>
                  <a:off x="2135520" y="2455200"/>
                  <a:ext cx="94680" cy="170640"/>
                </a:xfrm>
                <a:prstGeom prst="rect">
                  <a:avLst/>
                </a:prstGeom>
                <a:solidFill>
                  <a:srgbClr val="000000"/>
                </a:solidFill>
                <a:ln w="0">
                  <a:noFill/>
                </a:ln>
              </p:spPr>
              <p:style>
                <a:lnRef idx="0"/>
                <a:fillRef idx="0"/>
                <a:effectRef idx="0"/>
                <a:fontRef idx="minor"/>
              </p:style>
            </p:sp>
            <p:sp>
              <p:nvSpPr>
                <p:cNvPr id="4008" name="CustomShape 144"/>
                <p:cNvSpPr/>
                <p:nvPr/>
              </p:nvSpPr>
              <p:spPr>
                <a:xfrm>
                  <a:off x="1165680" y="2431440"/>
                  <a:ext cx="1080360" cy="218520"/>
                </a:xfrm>
                <a:prstGeom prst="rect">
                  <a:avLst/>
                </a:prstGeom>
                <a:noFill/>
                <a:ln w="9525">
                  <a:solidFill>
                    <a:srgbClr val="000000"/>
                  </a:solidFill>
                  <a:miter/>
                </a:ln>
              </p:spPr>
              <p:style>
                <a:lnRef idx="0"/>
                <a:fillRef idx="0"/>
                <a:effectRef idx="0"/>
                <a:fontRef idx="minor"/>
              </p:style>
            </p:sp>
          </p:grpSp>
        </p:grpSp>
        <p:sp>
          <p:nvSpPr>
            <p:cNvPr id="4009" name="CustomShape 145"/>
            <p:cNvSpPr/>
            <p:nvPr/>
          </p:nvSpPr>
          <p:spPr>
            <a:xfrm rot="10800000">
              <a:off x="1679400" y="1527120"/>
              <a:ext cx="380160" cy="121680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4010" name="Group 146"/>
            <p:cNvGrpSpPr/>
            <p:nvPr/>
          </p:nvGrpSpPr>
          <p:grpSpPr>
            <a:xfrm>
              <a:off x="1630080" y="1720080"/>
              <a:ext cx="538920" cy="242280"/>
              <a:chOff x="1630080" y="1720080"/>
              <a:chExt cx="538920" cy="242280"/>
            </a:xfrm>
          </p:grpSpPr>
          <p:sp>
            <p:nvSpPr>
              <p:cNvPr id="4011" name="CustomShape 147"/>
              <p:cNvSpPr/>
              <p:nvPr/>
            </p:nvSpPr>
            <p:spPr>
              <a:xfrm>
                <a:off x="1699200" y="1772280"/>
                <a:ext cx="388080" cy="135720"/>
              </a:xfrm>
              <a:prstGeom prst="rect">
                <a:avLst/>
              </a:prstGeom>
              <a:solidFill>
                <a:srgbClr val="ff0000"/>
              </a:solidFill>
              <a:ln w="9525">
                <a:solidFill>
                  <a:srgbClr val="ffffff"/>
                </a:solidFill>
                <a:miter/>
              </a:ln>
            </p:spPr>
            <p:style>
              <a:lnRef idx="0"/>
              <a:fillRef idx="0"/>
              <a:effectRef idx="0"/>
              <a:fontRef idx="minor"/>
            </p:style>
          </p:sp>
          <p:sp>
            <p:nvSpPr>
              <p:cNvPr id="4012" name="CustomShape 148"/>
              <p:cNvSpPr/>
              <p:nvPr/>
            </p:nvSpPr>
            <p:spPr>
              <a:xfrm>
                <a:off x="1630080" y="1720080"/>
                <a:ext cx="538920" cy="242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sp>
        <p:nvSpPr>
          <p:cNvPr id="4013" name="CustomShape 149"/>
          <p:cNvSpPr/>
          <p:nvPr/>
        </p:nvSpPr>
        <p:spPr>
          <a:xfrm>
            <a:off x="6120360" y="4620600"/>
            <a:ext cx="5200920" cy="1361520"/>
          </a:xfrm>
          <a:prstGeom prst="rect">
            <a:avLst/>
          </a:prstGeom>
          <a:noFill/>
          <a:ln w="0">
            <a:noFill/>
          </a:ln>
        </p:spPr>
        <p:style>
          <a:lnRef idx="0"/>
          <a:fillRef idx="0"/>
          <a:effectRef idx="0"/>
          <a:fontRef idx="minor"/>
        </p:style>
        <p:txBody>
          <a:bodyPr lIns="90000" rIns="90000" tIns="45000" bIns="45000">
            <a:noAutofit/>
          </a:bodyPr>
          <a:p>
            <a:pPr marL="233280" indent="-23256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client now knows its IP address, name and IP address of DNS server, IP address of its first-hop router</a:t>
            </a:r>
            <a:endParaRPr b="0" lang="en-US" sz="2400" spc="-1" strike="noStrike">
              <a:latin typeface="Arial"/>
            </a:endParaRPr>
          </a:p>
          <a:p>
            <a:pPr>
              <a:lnSpc>
                <a:spcPct val="85000"/>
              </a:lnSpc>
              <a:spcBef>
                <a:spcPts val="479"/>
              </a:spcBef>
            </a:pPr>
            <a:endParaRPr b="0" lang="en-US" sz="2400" spc="-1" strike="noStrike">
              <a:latin typeface="Arial"/>
            </a:endParaRPr>
          </a:p>
        </p:txBody>
      </p:sp>
      <p:grpSp>
        <p:nvGrpSpPr>
          <p:cNvPr id="4014" name="Group 150"/>
          <p:cNvGrpSpPr/>
          <p:nvPr/>
        </p:nvGrpSpPr>
        <p:grpSpPr>
          <a:xfrm>
            <a:off x="3800880" y="3720240"/>
            <a:ext cx="423360" cy="646920"/>
            <a:chOff x="3800880" y="3720240"/>
            <a:chExt cx="423360" cy="646920"/>
          </a:xfrm>
        </p:grpSpPr>
        <p:sp>
          <p:nvSpPr>
            <p:cNvPr id="4015" name="CustomShape 151"/>
            <p:cNvSpPr/>
            <p:nvPr/>
          </p:nvSpPr>
          <p:spPr>
            <a:xfrm>
              <a:off x="4136400" y="3721320"/>
              <a:ext cx="83520" cy="6174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016" name="CustomShape 152"/>
            <p:cNvSpPr/>
            <p:nvPr/>
          </p:nvSpPr>
          <p:spPr>
            <a:xfrm>
              <a:off x="3819960" y="3720240"/>
              <a:ext cx="311760" cy="6166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4017" name="CustomShape 153"/>
            <p:cNvSpPr/>
            <p:nvPr/>
          </p:nvSpPr>
          <p:spPr>
            <a:xfrm>
              <a:off x="4152240" y="3758400"/>
              <a:ext cx="49680" cy="5709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018" name="CustomShape 154"/>
            <p:cNvSpPr/>
            <p:nvPr/>
          </p:nvSpPr>
          <p:spPr>
            <a:xfrm>
              <a:off x="4141080" y="4047840"/>
              <a:ext cx="7740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19" name="CustomShape 155"/>
            <p:cNvSpPr/>
            <p:nvPr/>
          </p:nvSpPr>
          <p:spPr>
            <a:xfrm>
              <a:off x="3821400" y="3791520"/>
              <a:ext cx="177120" cy="11880"/>
            </a:xfrm>
            <a:prstGeom prst="rect">
              <a:avLst/>
            </a:prstGeom>
            <a:solidFill>
              <a:srgbClr val="000000"/>
            </a:solidFill>
            <a:ln w="9525">
              <a:solidFill>
                <a:srgbClr val="000000"/>
              </a:solidFill>
              <a:miter/>
            </a:ln>
          </p:spPr>
          <p:style>
            <a:lnRef idx="0"/>
            <a:fillRef idx="0"/>
            <a:effectRef idx="0"/>
            <a:fontRef idx="minor"/>
          </p:style>
        </p:sp>
        <p:grpSp>
          <p:nvGrpSpPr>
            <p:cNvPr id="4020" name="Group 156"/>
            <p:cNvGrpSpPr/>
            <p:nvPr/>
          </p:nvGrpSpPr>
          <p:grpSpPr>
            <a:xfrm>
              <a:off x="3981960" y="3785400"/>
              <a:ext cx="172440" cy="37440"/>
              <a:chOff x="3981960" y="3785400"/>
              <a:chExt cx="172440" cy="37440"/>
            </a:xfrm>
          </p:grpSpPr>
          <p:sp>
            <p:nvSpPr>
              <p:cNvPr id="4021" name="CustomShape 157"/>
              <p:cNvSpPr/>
              <p:nvPr/>
            </p:nvSpPr>
            <p:spPr>
              <a:xfrm>
                <a:off x="3981960" y="3785400"/>
                <a:ext cx="172440" cy="37440"/>
              </a:xfrm>
              <a:prstGeom prst="roundRect">
                <a:avLst>
                  <a:gd name="adj" fmla="val 50000"/>
                </a:avLst>
              </a:prstGeom>
              <a:solidFill>
                <a:srgbClr val="000000"/>
              </a:solidFill>
              <a:ln w="0">
                <a:noFill/>
              </a:ln>
            </p:spPr>
            <p:style>
              <a:lnRef idx="0"/>
              <a:fillRef idx="0"/>
              <a:effectRef idx="0"/>
              <a:fontRef idx="minor"/>
            </p:style>
          </p:sp>
          <p:sp>
            <p:nvSpPr>
              <p:cNvPr id="4022" name="CustomShape 158"/>
              <p:cNvSpPr/>
              <p:nvPr/>
            </p:nvSpPr>
            <p:spPr>
              <a:xfrm>
                <a:off x="3985200" y="3790440"/>
                <a:ext cx="16452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23" name="CustomShape 159"/>
            <p:cNvSpPr/>
            <p:nvPr/>
          </p:nvSpPr>
          <p:spPr>
            <a:xfrm>
              <a:off x="3826080" y="3879000"/>
              <a:ext cx="175320" cy="11880"/>
            </a:xfrm>
            <a:prstGeom prst="rect">
              <a:avLst/>
            </a:prstGeom>
            <a:solidFill>
              <a:srgbClr val="000000"/>
            </a:solidFill>
            <a:ln w="9525">
              <a:solidFill>
                <a:srgbClr val="000000"/>
              </a:solidFill>
              <a:miter/>
            </a:ln>
          </p:spPr>
          <p:style>
            <a:lnRef idx="0"/>
            <a:fillRef idx="0"/>
            <a:effectRef idx="0"/>
            <a:fontRef idx="minor"/>
          </p:style>
        </p:sp>
        <p:grpSp>
          <p:nvGrpSpPr>
            <p:cNvPr id="4024" name="Group 160"/>
            <p:cNvGrpSpPr/>
            <p:nvPr/>
          </p:nvGrpSpPr>
          <p:grpSpPr>
            <a:xfrm>
              <a:off x="3981960" y="3872880"/>
              <a:ext cx="172440" cy="35640"/>
              <a:chOff x="3981960" y="3872880"/>
              <a:chExt cx="172440" cy="35640"/>
            </a:xfrm>
          </p:grpSpPr>
          <p:sp>
            <p:nvSpPr>
              <p:cNvPr id="4025" name="CustomShape 161"/>
              <p:cNvSpPr/>
              <p:nvPr/>
            </p:nvSpPr>
            <p:spPr>
              <a:xfrm>
                <a:off x="3981960" y="3872880"/>
                <a:ext cx="172440" cy="35640"/>
              </a:xfrm>
              <a:prstGeom prst="roundRect">
                <a:avLst>
                  <a:gd name="adj" fmla="val 50000"/>
                </a:avLst>
              </a:prstGeom>
              <a:solidFill>
                <a:srgbClr val="000000"/>
              </a:solidFill>
              <a:ln w="0">
                <a:noFill/>
              </a:ln>
            </p:spPr>
            <p:style>
              <a:lnRef idx="0"/>
              <a:fillRef idx="0"/>
              <a:effectRef idx="0"/>
              <a:fontRef idx="minor"/>
            </p:style>
          </p:sp>
          <p:sp>
            <p:nvSpPr>
              <p:cNvPr id="4026" name="CustomShape 162"/>
              <p:cNvSpPr/>
              <p:nvPr/>
            </p:nvSpPr>
            <p:spPr>
              <a:xfrm>
                <a:off x="3985200" y="3877560"/>
                <a:ext cx="16452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27" name="CustomShape 163"/>
            <p:cNvSpPr/>
            <p:nvPr/>
          </p:nvSpPr>
          <p:spPr>
            <a:xfrm>
              <a:off x="3823200" y="3971160"/>
              <a:ext cx="177120" cy="11880"/>
            </a:xfrm>
            <a:prstGeom prst="rect">
              <a:avLst/>
            </a:prstGeom>
            <a:solidFill>
              <a:srgbClr val="000000"/>
            </a:solidFill>
            <a:ln w="9525">
              <a:solidFill>
                <a:srgbClr val="000000"/>
              </a:solidFill>
              <a:miter/>
            </a:ln>
          </p:spPr>
          <p:style>
            <a:lnRef idx="0"/>
            <a:fillRef idx="0"/>
            <a:effectRef idx="0"/>
            <a:fontRef idx="minor"/>
          </p:style>
        </p:sp>
        <p:sp>
          <p:nvSpPr>
            <p:cNvPr id="4028" name="CustomShape 164"/>
            <p:cNvSpPr/>
            <p:nvPr/>
          </p:nvSpPr>
          <p:spPr>
            <a:xfrm>
              <a:off x="3826080" y="4052160"/>
              <a:ext cx="177120" cy="11880"/>
            </a:xfrm>
            <a:prstGeom prst="rect">
              <a:avLst/>
            </a:prstGeom>
            <a:solidFill>
              <a:srgbClr val="000000"/>
            </a:solidFill>
            <a:ln w="9525">
              <a:solidFill>
                <a:srgbClr val="000000"/>
              </a:solidFill>
              <a:miter/>
            </a:ln>
          </p:spPr>
          <p:style>
            <a:lnRef idx="0"/>
            <a:fillRef idx="0"/>
            <a:effectRef idx="0"/>
            <a:fontRef idx="minor"/>
          </p:style>
        </p:sp>
        <p:grpSp>
          <p:nvGrpSpPr>
            <p:cNvPr id="4029" name="Group 165"/>
            <p:cNvGrpSpPr/>
            <p:nvPr/>
          </p:nvGrpSpPr>
          <p:grpSpPr>
            <a:xfrm>
              <a:off x="3977280" y="4044240"/>
              <a:ext cx="173880" cy="40680"/>
              <a:chOff x="3977280" y="4044240"/>
              <a:chExt cx="173880" cy="40680"/>
            </a:xfrm>
          </p:grpSpPr>
          <p:sp>
            <p:nvSpPr>
              <p:cNvPr id="4030" name="CustomShape 166"/>
              <p:cNvSpPr/>
              <p:nvPr/>
            </p:nvSpPr>
            <p:spPr>
              <a:xfrm>
                <a:off x="3977280" y="4044240"/>
                <a:ext cx="173880" cy="40680"/>
              </a:xfrm>
              <a:prstGeom prst="roundRect">
                <a:avLst>
                  <a:gd name="adj" fmla="val 50000"/>
                </a:avLst>
              </a:prstGeom>
              <a:solidFill>
                <a:srgbClr val="000000"/>
              </a:solidFill>
              <a:ln w="0">
                <a:noFill/>
              </a:ln>
            </p:spPr>
            <p:style>
              <a:lnRef idx="0"/>
              <a:fillRef idx="0"/>
              <a:effectRef idx="0"/>
              <a:fontRef idx="minor"/>
            </p:style>
          </p:sp>
          <p:sp>
            <p:nvSpPr>
              <p:cNvPr id="4031" name="CustomShape 167"/>
              <p:cNvSpPr/>
              <p:nvPr/>
            </p:nvSpPr>
            <p:spPr>
              <a:xfrm>
                <a:off x="3980160" y="4048920"/>
                <a:ext cx="16596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2" name="CustomShape 168"/>
            <p:cNvSpPr/>
            <p:nvPr/>
          </p:nvSpPr>
          <p:spPr>
            <a:xfrm>
              <a:off x="4142520" y="3970440"/>
              <a:ext cx="7740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033" name="Group 169"/>
            <p:cNvGrpSpPr/>
            <p:nvPr/>
          </p:nvGrpSpPr>
          <p:grpSpPr>
            <a:xfrm>
              <a:off x="3978720" y="3963240"/>
              <a:ext cx="172440" cy="38880"/>
              <a:chOff x="3978720" y="3963240"/>
              <a:chExt cx="172440" cy="38880"/>
            </a:xfrm>
          </p:grpSpPr>
          <p:sp>
            <p:nvSpPr>
              <p:cNvPr id="4034" name="CustomShape 170"/>
              <p:cNvSpPr/>
              <p:nvPr/>
            </p:nvSpPr>
            <p:spPr>
              <a:xfrm>
                <a:off x="3978720" y="3963240"/>
                <a:ext cx="172440" cy="38880"/>
              </a:xfrm>
              <a:prstGeom prst="roundRect">
                <a:avLst>
                  <a:gd name="adj" fmla="val 50000"/>
                </a:avLst>
              </a:prstGeom>
              <a:solidFill>
                <a:srgbClr val="000000"/>
              </a:solidFill>
              <a:ln w="0">
                <a:noFill/>
              </a:ln>
            </p:spPr>
            <p:style>
              <a:lnRef idx="0"/>
              <a:fillRef idx="0"/>
              <a:effectRef idx="0"/>
              <a:fontRef idx="minor"/>
            </p:style>
          </p:sp>
          <p:sp>
            <p:nvSpPr>
              <p:cNvPr id="4035" name="CustomShape 171"/>
              <p:cNvSpPr/>
              <p:nvPr/>
            </p:nvSpPr>
            <p:spPr>
              <a:xfrm>
                <a:off x="3981960" y="3967920"/>
                <a:ext cx="164160" cy="28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6" name="CustomShape 172"/>
            <p:cNvSpPr/>
            <p:nvPr/>
          </p:nvSpPr>
          <p:spPr>
            <a:xfrm>
              <a:off x="4131000" y="3720240"/>
              <a:ext cx="19800" cy="6184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4037" name="CustomShape 173"/>
            <p:cNvSpPr/>
            <p:nvPr/>
          </p:nvSpPr>
          <p:spPr>
            <a:xfrm>
              <a:off x="4149720" y="3876480"/>
              <a:ext cx="69840" cy="56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38" name="CustomShape 174"/>
            <p:cNvSpPr/>
            <p:nvPr/>
          </p:nvSpPr>
          <p:spPr>
            <a:xfrm>
              <a:off x="4150440" y="3788280"/>
              <a:ext cx="72000" cy="640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39" name="CustomShape 175"/>
            <p:cNvSpPr/>
            <p:nvPr/>
          </p:nvSpPr>
          <p:spPr>
            <a:xfrm>
              <a:off x="4210560" y="4311000"/>
              <a:ext cx="13680" cy="24840"/>
            </a:xfrm>
            <a:prstGeom prst="ellipse">
              <a:avLst/>
            </a:prstGeom>
            <a:solidFill>
              <a:srgbClr val="333333"/>
            </a:solidFill>
            <a:ln w="0">
              <a:noFill/>
            </a:ln>
          </p:spPr>
          <p:style>
            <a:lnRef idx="0"/>
            <a:fillRef idx="0"/>
            <a:effectRef idx="0"/>
            <a:fontRef idx="minor"/>
          </p:style>
        </p:sp>
        <p:sp>
          <p:nvSpPr>
            <p:cNvPr id="4040" name="CustomShape 176"/>
            <p:cNvSpPr/>
            <p:nvPr/>
          </p:nvSpPr>
          <p:spPr>
            <a:xfrm>
              <a:off x="4146480" y="4311000"/>
              <a:ext cx="72000" cy="532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041" name="CustomShape 177"/>
            <p:cNvSpPr/>
            <p:nvPr/>
          </p:nvSpPr>
          <p:spPr>
            <a:xfrm>
              <a:off x="3800880" y="4328280"/>
              <a:ext cx="356400" cy="388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4042" name="CustomShape 178"/>
            <p:cNvSpPr/>
            <p:nvPr/>
          </p:nvSpPr>
          <p:spPr>
            <a:xfrm>
              <a:off x="3819960" y="4337640"/>
              <a:ext cx="318600" cy="216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4043" name="CustomShape 179"/>
            <p:cNvSpPr/>
            <p:nvPr/>
          </p:nvSpPr>
          <p:spPr>
            <a:xfrm>
              <a:off x="3850200" y="4249080"/>
              <a:ext cx="46800" cy="37440"/>
            </a:xfrm>
            <a:prstGeom prst="ellipse">
              <a:avLst/>
            </a:prstGeom>
            <a:solidFill>
              <a:srgbClr val="33cc33"/>
            </a:solidFill>
            <a:ln w="0">
              <a:noFill/>
            </a:ln>
          </p:spPr>
          <p:style>
            <a:lnRef idx="0"/>
            <a:fillRef idx="0"/>
            <a:effectRef idx="0"/>
            <a:fontRef idx="minor"/>
          </p:style>
        </p:sp>
        <p:sp>
          <p:nvSpPr>
            <p:cNvPr id="4044" name="CustomShape 180"/>
            <p:cNvSpPr/>
            <p:nvPr/>
          </p:nvSpPr>
          <p:spPr>
            <a:xfrm>
              <a:off x="3904200" y="4249080"/>
              <a:ext cx="46800" cy="37440"/>
            </a:xfrm>
            <a:prstGeom prst="ellipse">
              <a:avLst/>
            </a:prstGeom>
            <a:solidFill>
              <a:srgbClr val="ff0000"/>
            </a:solidFill>
            <a:ln w="0">
              <a:noFill/>
            </a:ln>
          </p:spPr>
          <p:style>
            <a:lnRef idx="0"/>
            <a:fillRef idx="0"/>
            <a:effectRef idx="0"/>
            <a:fontRef idx="minor"/>
          </p:style>
        </p:sp>
        <p:sp>
          <p:nvSpPr>
            <p:cNvPr id="4045" name="CustomShape 181"/>
            <p:cNvSpPr/>
            <p:nvPr/>
          </p:nvSpPr>
          <p:spPr>
            <a:xfrm>
              <a:off x="3956400" y="4247280"/>
              <a:ext cx="45360" cy="37440"/>
            </a:xfrm>
            <a:prstGeom prst="ellipse">
              <a:avLst/>
            </a:prstGeom>
            <a:solidFill>
              <a:srgbClr val="33cc33"/>
            </a:solidFill>
            <a:ln w="0">
              <a:noFill/>
            </a:ln>
          </p:spPr>
          <p:style>
            <a:lnRef idx="0"/>
            <a:fillRef idx="0"/>
            <a:effectRef idx="0"/>
            <a:fontRef idx="minor"/>
          </p:style>
        </p:sp>
        <p:sp>
          <p:nvSpPr>
            <p:cNvPr id="4046" name="CustomShape 182"/>
            <p:cNvSpPr/>
            <p:nvPr/>
          </p:nvSpPr>
          <p:spPr>
            <a:xfrm>
              <a:off x="4075560" y="4099680"/>
              <a:ext cx="24480" cy="205560"/>
            </a:xfrm>
            <a:prstGeom prst="rect">
              <a:avLst/>
            </a:prstGeom>
            <a:solidFill>
              <a:srgbClr val="292929"/>
            </a:solidFill>
            <a:ln w="9525">
              <a:solidFill>
                <a:srgbClr val="000000"/>
              </a:solidFill>
              <a:miter/>
            </a:ln>
          </p:spPr>
          <p:style>
            <a:lnRef idx="0"/>
            <a:fillRef idx="0"/>
            <a:effectRef idx="0"/>
            <a:fontRef idx="minor"/>
          </p:style>
        </p:sp>
      </p:grpSp>
      <p:sp>
        <p:nvSpPr>
          <p:cNvPr id="4047" name="CustomShape 18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F9BEF284-A11E-407F-9D9D-101F78D9935B}"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12" dur="indefinite" restart="never" nodeType="tmRoot">
          <p:childTnLst>
            <p:seq>
              <p:cTn id="1113" dur="indefinite" nodeType="mainSeq">
                <p:childTnLst>
                  <p:par>
                    <p:cTn id="1114" fill="hold">
                      <p:stCondLst>
                        <p:cond delay="0"/>
                      </p:stCondLst>
                      <p:childTnLst>
                        <p:par>
                          <p:cTn id="1115" fill="hold">
                            <p:stCondLst>
                              <p:cond delay="0"/>
                            </p:stCondLst>
                            <p:childTnLst>
                              <p:par>
                                <p:cTn id="1116" nodeType="withEffect" fill="hold" presetClass="entr" presetID="1">
                                  <p:stCondLst>
                                    <p:cond delay="0"/>
                                  </p:stCondLst>
                                  <p:childTnLst>
                                    <p:set>
                                      <p:cBhvr>
                                        <p:cTn id="1117" dur="1" fill="hold">
                                          <p:stCondLst>
                                            <p:cond delay="0"/>
                                          </p:stCondLst>
                                        </p:cTn>
                                        <p:tgtEl>
                                          <p:spTgt spid="3965"/>
                                        </p:tgtEl>
                                        <p:attrNameLst>
                                          <p:attrName>style.visibility</p:attrName>
                                        </p:attrNameLst>
                                      </p:cBhvr>
                                      <p:to>
                                        <p:strVal val="visible"/>
                                      </p:to>
                                    </p:set>
                                  </p:childTnLst>
                                </p:cTn>
                              </p:par>
                              <p:par>
                                <p:cTn id="1118" nodeType="withEffect" fill="hold" presetClass="entr" presetID="1">
                                  <p:stCondLst>
                                    <p:cond delay="0"/>
                                  </p:stCondLst>
                                  <p:childTnLst>
                                    <p:set>
                                      <p:cBhvr>
                                        <p:cTn id="1119" dur="1" fill="hold">
                                          <p:stCondLst>
                                            <p:cond delay="0"/>
                                          </p:stCondLst>
                                        </p:cTn>
                                        <p:tgtEl>
                                          <p:spTgt spid="3881">
                                            <p:txEl>
                                              <p:pRg st="0" end="0"/>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22" presetSubtype="1">
                                  <p:stCondLst>
                                    <p:cond delay="0"/>
                                  </p:stCondLst>
                                  <p:childTnLst>
                                    <p:set>
                                      <p:cBhvr>
                                        <p:cTn id="1123" dur="1" fill="hold">
                                          <p:stCondLst>
                                            <p:cond delay="0"/>
                                          </p:stCondLst>
                                        </p:cTn>
                                        <p:tgtEl>
                                          <p:spTgt spid="3909"/>
                                        </p:tgtEl>
                                        <p:attrNameLst>
                                          <p:attrName>style.visibility</p:attrName>
                                        </p:attrNameLst>
                                      </p:cBhvr>
                                      <p:to>
                                        <p:strVal val="visible"/>
                                      </p:to>
                                    </p:set>
                                    <p:animEffect filter="wipe(up)" transition="in">
                                      <p:cBhvr additive="repl">
                                        <p:cTn id="1124" dur="500"/>
                                        <p:tgtEl>
                                          <p:spTgt spid="3909"/>
                                        </p:tgtEl>
                                      </p:cBhvr>
                                    </p:animEffect>
                                  </p:childTnLst>
                                </p:cTn>
                              </p:par>
                              <p:par>
                                <p:cTn id="1125" nodeType="withEffect" fill="hold" presetClass="entr" presetID="1">
                                  <p:stCondLst>
                                    <p:cond delay="0"/>
                                  </p:stCondLst>
                                  <p:childTnLst>
                                    <p:set>
                                      <p:cBhvr>
                                        <p:cTn id="1126" dur="1" fill="hold">
                                          <p:stCondLst>
                                            <p:cond delay="0"/>
                                          </p:stCondLst>
                                        </p:cTn>
                                        <p:tgtEl>
                                          <p:spTgt spid="3884">
                                            <p:txEl>
                                              <p:pRg st="0" end="0"/>
                                            </p:txEl>
                                          </p:spTgt>
                                        </p:tgtEl>
                                        <p:attrNameLst>
                                          <p:attrName>style.visibility</p:attrName>
                                        </p:attrNameLst>
                                      </p:cBhvr>
                                      <p:to>
                                        <p:strVal val="visible"/>
                                      </p:to>
                                    </p:set>
                                  </p:childTnLst>
                                </p:cTn>
                              </p:par>
                            </p:childTnLst>
                          </p:cTn>
                        </p:par>
                        <p:par>
                          <p:cTn id="1127" fill="hold">
                            <p:stCondLst>
                              <p:cond delay="500"/>
                            </p:stCondLst>
                            <p:childTnLst>
                              <p:par>
                                <p:cTn id="1128" nodeType="afterEffect" fill="hold" presetClass="entr" presetID="1">
                                  <p:stCondLst>
                                    <p:cond delay="0"/>
                                  </p:stCondLst>
                                  <p:childTnLst>
                                    <p:set>
                                      <p:cBhvr>
                                        <p:cTn id="1129" dur="1" fill="hold">
                                          <p:stCondLst>
                                            <p:cond delay="0"/>
                                          </p:stCondLst>
                                        </p:cTn>
                                        <p:tgtEl>
                                          <p:spTgt spid="3942"/>
                                        </p:tgtEl>
                                        <p:attrNameLst>
                                          <p:attrName>style.visibility</p:attrName>
                                        </p:attrNameLst>
                                      </p:cBhvr>
                                      <p:to>
                                        <p:strVal val="visible"/>
                                      </p:to>
                                    </p:set>
                                  </p:childTnLst>
                                </p:cTn>
                              </p:par>
                            </p:childTnLst>
                          </p:cTn>
                        </p:par>
                        <p:par>
                          <p:cTn id="1130" fill="hold">
                            <p:stCondLst>
                              <p:cond delay="500"/>
                            </p:stCondLst>
                            <p:childTnLst>
                              <p:par>
                                <p:cTn id="1131" nodeType="afterEffect" fill="hold" presetClass="path">
                                  <p:stCondLst>
                                    <p:cond delay="0"/>
                                  </p:stCondLst>
                                  <p:childTnLst>
                                    <p:animMotion origin="layout" path="M -0.01354 -0.01412 L 0.13802 -0.01343 L 0.28946 -0.30648 L -0.0306 -0.30949 E">
                                      <p:cBhvr>
                                        <p:cTn id="1132" dur="2000" fill="hold"/>
                                        <p:tgtEl>
                                          <p:spTgt spid="3942"/>
                                        </p:tgtEl>
                                        <p:attrNameLst>
                                          <p:attrName>ppt_x</p:attrName>
                                          <p:attrName>ppt_y</p:attrName>
                                        </p:attrNameLst>
                                      </p:cBhvr>
                                    </p:animMotion>
                                  </p:childTnLst>
                                </p:cTn>
                              </p:par>
                            </p:childTnLst>
                          </p:cTn>
                        </p:par>
                        <p:par>
                          <p:cTn id="1133" fill="hold">
                            <p:stCondLst>
                              <p:cond delay="2500"/>
                            </p:stCondLst>
                            <p:childTnLst>
                              <p:par>
                                <p:cTn id="1134" nodeType="afterEffect" fill="hold" presetClass="exit" presetID="1">
                                  <p:stCondLst>
                                    <p:cond delay="0"/>
                                  </p:stCondLst>
                                  <p:childTnLst>
                                    <p:set>
                                      <p:cBhvr>
                                        <p:cTn id="1135" dur="1" fill="hold">
                                          <p:stCondLst>
                                            <p:cond delay="0"/>
                                          </p:stCondLst>
                                        </p:cTn>
                                        <p:tgtEl>
                                          <p:spTgt spid="3956"/>
                                        </p:tgtEl>
                                        <p:attrNameLst>
                                          <p:attrName>style.visibility</p:attrName>
                                        </p:attrNameLst>
                                      </p:cBhvr>
                                      <p:to>
                                        <p:strVal val="hidden"/>
                                      </p:to>
                                    </p:set>
                                  </p:childTnLst>
                                </p:cTn>
                              </p:par>
                              <p:par>
                                <p:cTn id="1136" nodeType="withEffect" fill="hold" presetClass="exit" presetID="1">
                                  <p:stCondLst>
                                    <p:cond delay="0"/>
                                  </p:stCondLst>
                                  <p:childTnLst>
                                    <p:set>
                                      <p:cBhvr>
                                        <p:cTn id="1137" dur="1" fill="hold">
                                          <p:stCondLst>
                                            <p:cond delay="0"/>
                                          </p:stCondLst>
                                        </p:cTn>
                                        <p:tgtEl>
                                          <p:spTgt spid="3965"/>
                                        </p:tgtEl>
                                        <p:attrNameLst>
                                          <p:attrName>style.visibility</p:attrName>
                                        </p:attrNameLst>
                                      </p:cBhvr>
                                      <p:to>
                                        <p:strVal val="hidden"/>
                                      </p:to>
                                    </p:set>
                                  </p:childTnLst>
                                </p:cTn>
                              </p:par>
                              <p:par>
                                <p:cTn id="1138" nodeType="withEffect" fill="hold" presetClass="exit" presetID="1">
                                  <p:stCondLst>
                                    <p:cond delay="0"/>
                                  </p:stCondLst>
                                  <p:childTnLst>
                                    <p:set>
                                      <p:cBhvr>
                                        <p:cTn id="1139" dur="1" fill="hold">
                                          <p:stCondLst>
                                            <p:cond delay="0"/>
                                          </p:stCondLst>
                                        </p:cTn>
                                        <p:tgtEl>
                                          <p:spTgt spid="3909"/>
                                        </p:tgtEl>
                                        <p:attrNameLst>
                                          <p:attrName>style.visibility</p:attrName>
                                        </p:attrNameLst>
                                      </p:cBhvr>
                                      <p:to>
                                        <p:strVal val="hidden"/>
                                      </p:to>
                                    </p:set>
                                  </p:childTnLst>
                                </p:cTn>
                              </p:par>
                            </p:childTnLst>
                          </p:cTn>
                        </p:par>
                        <p:par>
                          <p:cTn id="1140" fill="hold">
                            <p:stCondLst>
                              <p:cond delay="2500"/>
                            </p:stCondLst>
                            <p:childTnLst>
                              <p:par>
                                <p:cTn id="1141" nodeType="afterEffect" fill="hold" presetClass="entr" presetID="22" presetSubtype="4">
                                  <p:stCondLst>
                                    <p:cond delay="0"/>
                                  </p:stCondLst>
                                  <p:childTnLst>
                                    <p:set>
                                      <p:cBhvr>
                                        <p:cTn id="1142" dur="1" fill="hold">
                                          <p:stCondLst>
                                            <p:cond delay="0"/>
                                          </p:stCondLst>
                                        </p:cTn>
                                        <p:tgtEl>
                                          <p:spTgt spid="3968"/>
                                        </p:tgtEl>
                                        <p:attrNameLst>
                                          <p:attrName>style.visibility</p:attrName>
                                        </p:attrNameLst>
                                      </p:cBhvr>
                                      <p:to>
                                        <p:strVal val="visible"/>
                                      </p:to>
                                    </p:set>
                                    <p:animEffect filter="wipe(down)" transition="in">
                                      <p:cBhvr additive="repl">
                                        <p:cTn id="1143" dur="500"/>
                                        <p:tgtEl>
                                          <p:spTgt spid="3968"/>
                                        </p:tgtEl>
                                      </p:cBhvr>
                                    </p:animEffect>
                                  </p:childTnLst>
                                </p:cTn>
                              </p:par>
                            </p:childTnLst>
                          </p:cTn>
                        </p:par>
                        <p:par>
                          <p:cTn id="1144" fill="hold">
                            <p:stCondLst>
                              <p:cond delay="3000"/>
                            </p:stCondLst>
                            <p:childTnLst>
                              <p:par>
                                <p:cTn id="1145" nodeType="afterEffect" fill="hold" presetClass="entr" presetID="22" presetSubtype="4">
                                  <p:stCondLst>
                                    <p:cond delay="0"/>
                                  </p:stCondLst>
                                  <p:childTnLst>
                                    <p:set>
                                      <p:cBhvr>
                                        <p:cTn id="1146" dur="1" fill="hold">
                                          <p:stCondLst>
                                            <p:cond delay="0"/>
                                          </p:stCondLst>
                                        </p:cTn>
                                        <p:tgtEl>
                                          <p:spTgt spid="3977"/>
                                        </p:tgtEl>
                                        <p:attrNameLst>
                                          <p:attrName>style.visibility</p:attrName>
                                        </p:attrNameLst>
                                      </p:cBhvr>
                                      <p:to>
                                        <p:strVal val="visible"/>
                                      </p:to>
                                    </p:set>
                                    <p:animEffect filter="wipe(down)" transition="in">
                                      <p:cBhvr additive="repl">
                                        <p:cTn id="1147" dur="1000"/>
                                        <p:tgtEl>
                                          <p:spTgt spid="3977"/>
                                        </p:tgtEl>
                                      </p:cBhvr>
                                    </p:animEffect>
                                  </p:childTnLst>
                                </p:cTn>
                              </p:par>
                              <p:par>
                                <p:cTn id="1148" nodeType="withEffect" fill="hold" presetClass="exit" presetID="1">
                                  <p:stCondLst>
                                    <p:cond delay="0"/>
                                  </p:stCondLst>
                                  <p:childTnLst>
                                    <p:set>
                                      <p:cBhvr>
                                        <p:cTn id="1149" dur="1" fill="hold">
                                          <p:stCondLst>
                                            <p:cond delay="0"/>
                                          </p:stCondLst>
                                        </p:cTn>
                                        <p:tgtEl>
                                          <p:spTgt spid="3942"/>
                                        </p:tgtEl>
                                        <p:attrNameLst>
                                          <p:attrName>style.visibility</p:attrName>
                                        </p:attrNameLst>
                                      </p:cBhvr>
                                      <p:to>
                                        <p:strVal val="hidden"/>
                                      </p:to>
                                    </p:set>
                                  </p:childTnLst>
                                </p:cTn>
                              </p:par>
                            </p:childTnLst>
                          </p:cTn>
                        </p:par>
                      </p:childTnLst>
                    </p:cTn>
                  </p:par>
                  <p:par>
                    <p:cTn id="1150" fill="hold">
                      <p:stCondLst>
                        <p:cond delay="indefinite"/>
                      </p:stCondLst>
                      <p:childTnLst>
                        <p:par>
                          <p:cTn id="1151" fill="hold">
                            <p:stCondLst>
                              <p:cond delay="0"/>
                            </p:stCondLst>
                            <p:childTnLst>
                              <p:par>
                                <p:cTn id="1152" nodeType="clickEffect" fill="hold" presetClass="entr" presetID="1">
                                  <p:stCondLst>
                                    <p:cond delay="0"/>
                                  </p:stCondLst>
                                  <p:childTnLst>
                                    <p:set>
                                      <p:cBhvr>
                                        <p:cTn id="1153" dur="1" fill="hold">
                                          <p:stCondLst>
                                            <p:cond delay="0"/>
                                          </p:stCondLst>
                                        </p:cTn>
                                        <p:tgtEl>
                                          <p:spTgt spid="401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Network layer: data plane, control plane</a:t>
            </a:r>
            <a:endParaRPr b="0" lang="en-US" sz="4800" spc="-1" strike="noStrike">
              <a:latin typeface="Arial"/>
            </a:endParaRPr>
          </a:p>
        </p:txBody>
      </p:sp>
      <p:sp>
        <p:nvSpPr>
          <p:cNvPr id="689" name="CustomShape 2"/>
          <p:cNvSpPr/>
          <p:nvPr/>
        </p:nvSpPr>
        <p:spPr>
          <a:xfrm>
            <a:off x="771840" y="1533960"/>
            <a:ext cx="462096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rPr>
              <a:t>Data plane:</a:t>
            </a:r>
            <a:endParaRPr b="0" lang="en-US" sz="3200" spc="-1" strike="noStrike">
              <a:latin typeface="Arial"/>
            </a:endParaRPr>
          </a:p>
          <a:p>
            <a:pPr marL="291960" indent="-29124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rPr>
              <a:t>local</a:t>
            </a:r>
            <a:r>
              <a:rPr b="0" lang="en-US" sz="2800" spc="-1" strike="noStrike">
                <a:solidFill>
                  <a:srgbClr val="000000"/>
                </a:solidFill>
                <a:latin typeface="Calibri"/>
              </a:rPr>
              <a:t>, per-router function</a:t>
            </a:r>
            <a:endParaRPr b="0" lang="en-US" sz="2800" spc="-1" strike="noStrike">
              <a:latin typeface="Arial"/>
            </a:endParaRPr>
          </a:p>
          <a:p>
            <a:pPr marL="291960" indent="-29124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rPr>
              <a:t>determines how datagram arriving on router input port is forwarded to router output port</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690" name="CustomShape 3"/>
          <p:cNvSpPr/>
          <p:nvPr/>
        </p:nvSpPr>
        <p:spPr>
          <a:xfrm>
            <a:off x="6278040" y="1547280"/>
            <a:ext cx="5502240" cy="461412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rPr>
              <a:t>Control plane</a:t>
            </a:r>
            <a:endParaRPr b="0" lang="en-US" sz="3200" spc="-1" strike="noStrike">
              <a:latin typeface="Arial"/>
            </a:endParaRPr>
          </a:p>
          <a:p>
            <a:pPr marL="228600" indent="-22788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rPr>
              <a:t>network-wide</a:t>
            </a:r>
            <a:r>
              <a:rPr b="0" lang="en-US" sz="2800" spc="-1" strike="noStrike">
                <a:solidFill>
                  <a:srgbClr val="000000"/>
                </a:solidFill>
                <a:latin typeface="Calibri"/>
              </a:rPr>
              <a:t> logic</a:t>
            </a:r>
            <a:endParaRPr b="0" lang="en-US" sz="2800" spc="-1" strike="noStrike">
              <a:latin typeface="Arial"/>
            </a:endParaRPr>
          </a:p>
          <a:p>
            <a:pPr marL="228600" indent="-22788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rPr>
              <a:t>determines how datagram is routed among routers along end-end path from source host to destination host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grpSp>
        <p:nvGrpSpPr>
          <p:cNvPr id="691" name="Group 4"/>
          <p:cNvGrpSpPr/>
          <p:nvPr/>
        </p:nvGrpSpPr>
        <p:grpSpPr>
          <a:xfrm>
            <a:off x="1181160" y="4260240"/>
            <a:ext cx="3642480" cy="1581840"/>
            <a:chOff x="1181160" y="4260240"/>
            <a:chExt cx="3642480" cy="1581840"/>
          </a:xfrm>
        </p:grpSpPr>
        <p:sp>
          <p:nvSpPr>
            <p:cNvPr id="692" name="CustomShape 5"/>
            <p:cNvSpPr/>
            <p:nvPr/>
          </p:nvSpPr>
          <p:spPr>
            <a:xfrm>
              <a:off x="2930400" y="4928400"/>
              <a:ext cx="1893240" cy="91368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rotWithShape="0">
              <a:gsLst>
                <a:gs pos="50000">
                  <a:srgbClr val="ffffff"/>
                </a:gs>
                <a:gs pos="100000">
                  <a:srgbClr val="66ccff"/>
                </a:gs>
              </a:gsLst>
              <a:lin ang="10800000"/>
            </a:gradFill>
            <a:ln w="0">
              <a:noFill/>
            </a:ln>
          </p:spPr>
          <p:style>
            <a:lnRef idx="0"/>
            <a:fillRef idx="0"/>
            <a:effectRef idx="0"/>
            <a:fontRef idx="minor"/>
          </p:style>
        </p:sp>
        <p:sp>
          <p:nvSpPr>
            <p:cNvPr id="693" name="Line 6"/>
            <p:cNvSpPr/>
            <p:nvPr/>
          </p:nvSpPr>
          <p:spPr>
            <a:xfrm flipV="1">
              <a:off x="3600360" y="5050440"/>
              <a:ext cx="500040" cy="157320"/>
            </a:xfrm>
            <a:prstGeom prst="line">
              <a:avLst/>
            </a:prstGeom>
            <a:ln w="12700">
              <a:solidFill>
                <a:srgbClr val="000000"/>
              </a:solidFill>
              <a:round/>
            </a:ln>
          </p:spPr>
          <p:style>
            <a:lnRef idx="0"/>
            <a:fillRef idx="0"/>
            <a:effectRef idx="0"/>
            <a:fontRef idx="minor"/>
          </p:style>
        </p:sp>
        <p:sp>
          <p:nvSpPr>
            <p:cNvPr id="694" name="Line 7"/>
            <p:cNvSpPr/>
            <p:nvPr/>
          </p:nvSpPr>
          <p:spPr>
            <a:xfrm>
              <a:off x="3449520" y="5266440"/>
              <a:ext cx="861840" cy="104760"/>
            </a:xfrm>
            <a:prstGeom prst="line">
              <a:avLst/>
            </a:prstGeom>
            <a:ln w="12700">
              <a:solidFill>
                <a:srgbClr val="000000"/>
              </a:solidFill>
              <a:round/>
            </a:ln>
          </p:spPr>
          <p:style>
            <a:lnRef idx="0"/>
            <a:fillRef idx="0"/>
            <a:effectRef idx="0"/>
            <a:fontRef idx="minor"/>
          </p:style>
        </p:sp>
        <p:sp>
          <p:nvSpPr>
            <p:cNvPr id="695" name="Line 8"/>
            <p:cNvSpPr/>
            <p:nvPr/>
          </p:nvSpPr>
          <p:spPr>
            <a:xfrm>
              <a:off x="3462120" y="5372640"/>
              <a:ext cx="714240" cy="274680"/>
            </a:xfrm>
            <a:prstGeom prst="line">
              <a:avLst/>
            </a:prstGeom>
            <a:ln w="12700">
              <a:solidFill>
                <a:srgbClr val="000000"/>
              </a:solidFill>
              <a:round/>
            </a:ln>
          </p:spPr>
          <p:style>
            <a:lnRef idx="0"/>
            <a:fillRef idx="0"/>
            <a:effectRef idx="0"/>
            <a:fontRef idx="minor"/>
          </p:style>
        </p:sp>
        <p:sp>
          <p:nvSpPr>
            <p:cNvPr id="696" name="Line 9"/>
            <p:cNvSpPr/>
            <p:nvPr/>
          </p:nvSpPr>
          <p:spPr>
            <a:xfrm flipH="1">
              <a:off x="1622160" y="5293440"/>
              <a:ext cx="1506600" cy="1440"/>
            </a:xfrm>
            <a:prstGeom prst="line">
              <a:avLst/>
            </a:prstGeom>
            <a:ln w="9525">
              <a:solidFill>
                <a:srgbClr val="000000"/>
              </a:solidFill>
              <a:round/>
            </a:ln>
          </p:spPr>
          <p:style>
            <a:lnRef idx="0"/>
            <a:fillRef idx="0"/>
            <a:effectRef idx="0"/>
            <a:fontRef idx="minor"/>
          </p:style>
        </p:sp>
        <p:sp>
          <p:nvSpPr>
            <p:cNvPr id="697" name="CustomShape 10"/>
            <p:cNvSpPr/>
            <p:nvPr/>
          </p:nvSpPr>
          <p:spPr>
            <a:xfrm>
              <a:off x="3536640" y="496584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698" name="CustomShape 11"/>
            <p:cNvSpPr/>
            <p:nvPr/>
          </p:nvSpPr>
          <p:spPr>
            <a:xfrm>
              <a:off x="3711240" y="525312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699" name="CustomShape 12"/>
            <p:cNvSpPr/>
            <p:nvPr/>
          </p:nvSpPr>
          <p:spPr>
            <a:xfrm>
              <a:off x="3405240" y="535464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nvGrpSpPr>
            <p:cNvPr id="700" name="Group 13"/>
            <p:cNvGrpSpPr/>
            <p:nvPr/>
          </p:nvGrpSpPr>
          <p:grpSpPr>
            <a:xfrm>
              <a:off x="1277280" y="4728960"/>
              <a:ext cx="1615320" cy="519480"/>
              <a:chOff x="1277280" y="4728960"/>
              <a:chExt cx="1615320" cy="519480"/>
            </a:xfrm>
          </p:grpSpPr>
          <p:sp>
            <p:nvSpPr>
              <p:cNvPr id="701" name="CustomShape 14"/>
              <p:cNvSpPr/>
              <p:nvPr/>
            </p:nvSpPr>
            <p:spPr>
              <a:xfrm>
                <a:off x="1303920" y="4976280"/>
                <a:ext cx="1289160" cy="207360"/>
              </a:xfrm>
              <a:prstGeom prst="rect">
                <a:avLst/>
              </a:prstGeom>
              <a:solidFill>
                <a:srgbClr val="808080"/>
              </a:solidFill>
              <a:ln w="0">
                <a:noFill/>
              </a:ln>
            </p:spPr>
            <p:style>
              <a:lnRef idx="0"/>
              <a:fillRef idx="0"/>
              <a:effectRef idx="0"/>
              <a:fontRef idx="minor"/>
            </p:style>
          </p:sp>
          <p:sp>
            <p:nvSpPr>
              <p:cNvPr id="702" name="CustomShape 15"/>
              <p:cNvSpPr/>
              <p:nvPr/>
            </p:nvSpPr>
            <p:spPr>
              <a:xfrm>
                <a:off x="1277280" y="4997160"/>
                <a:ext cx="1280160" cy="207360"/>
              </a:xfrm>
              <a:prstGeom prst="rect">
                <a:avLst/>
              </a:prstGeom>
              <a:solidFill>
                <a:srgbClr val="3333cc"/>
              </a:solidFill>
              <a:ln w="9525">
                <a:solidFill>
                  <a:srgbClr val="000000"/>
                </a:solidFill>
                <a:miter/>
              </a:ln>
            </p:spPr>
            <p:style>
              <a:lnRef idx="0"/>
              <a:fillRef idx="0"/>
              <a:effectRef idx="0"/>
              <a:fontRef idx="minor"/>
            </p:style>
          </p:sp>
          <p:sp>
            <p:nvSpPr>
              <p:cNvPr id="703" name="Line 16"/>
              <p:cNvSpPr/>
              <p:nvPr/>
            </p:nvSpPr>
            <p:spPr>
              <a:xfrm>
                <a:off x="2421360" y="5112360"/>
                <a:ext cx="471240" cy="360"/>
              </a:xfrm>
              <a:prstGeom prst="line">
                <a:avLst/>
              </a:prstGeom>
              <a:ln w="9525">
                <a:solidFill>
                  <a:srgbClr val="3333cc"/>
                </a:solidFill>
                <a:round/>
                <a:tailEnd len="med" type="triangle" w="med"/>
              </a:ln>
            </p:spPr>
            <p:style>
              <a:lnRef idx="0"/>
              <a:fillRef idx="0"/>
              <a:effectRef idx="0"/>
              <a:fontRef idx="minor"/>
            </p:style>
          </p:sp>
          <p:sp>
            <p:nvSpPr>
              <p:cNvPr id="704" name="CustomShape 17"/>
              <p:cNvSpPr/>
              <p:nvPr/>
            </p:nvSpPr>
            <p:spPr>
              <a:xfrm>
                <a:off x="1978920" y="5000040"/>
                <a:ext cx="475920" cy="208800"/>
              </a:xfrm>
              <a:prstGeom prst="rect">
                <a:avLst/>
              </a:prstGeom>
              <a:solidFill>
                <a:srgbClr val="00cc99"/>
              </a:solidFill>
              <a:ln w="9525">
                <a:solidFill>
                  <a:srgbClr val="000000"/>
                </a:solidFill>
                <a:miter/>
              </a:ln>
            </p:spPr>
            <p:style>
              <a:lnRef idx="0"/>
              <a:fillRef idx="0"/>
              <a:effectRef idx="0"/>
              <a:fontRef idx="minor"/>
            </p:style>
          </p:sp>
          <p:sp>
            <p:nvSpPr>
              <p:cNvPr id="705" name="CustomShape 18"/>
              <p:cNvSpPr/>
              <p:nvPr/>
            </p:nvSpPr>
            <p:spPr>
              <a:xfrm>
                <a:off x="1966680" y="4976280"/>
                <a:ext cx="4978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706" name="Line 19"/>
              <p:cNvSpPr/>
              <p:nvPr/>
            </p:nvSpPr>
            <p:spPr>
              <a:xfrm>
                <a:off x="1734120" y="4728960"/>
                <a:ext cx="405720" cy="299880"/>
              </a:xfrm>
              <a:prstGeom prst="line">
                <a:avLst/>
              </a:prstGeom>
              <a:ln w="9525">
                <a:solidFill>
                  <a:srgbClr val="000000"/>
                </a:solidFill>
                <a:round/>
                <a:tailEnd len="med" type="triangle" w="med"/>
              </a:ln>
            </p:spPr>
            <p:style>
              <a:lnRef idx="0"/>
              <a:fillRef idx="0"/>
              <a:effectRef idx="0"/>
              <a:fontRef idx="minor"/>
            </p:style>
          </p:sp>
        </p:grpSp>
        <p:sp>
          <p:nvSpPr>
            <p:cNvPr id="707" name="CustomShape 20"/>
            <p:cNvSpPr/>
            <p:nvPr/>
          </p:nvSpPr>
          <p:spPr>
            <a:xfrm>
              <a:off x="1181160" y="4260240"/>
              <a:ext cx="199116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708" name="Group 21"/>
            <p:cNvGrpSpPr/>
            <p:nvPr/>
          </p:nvGrpSpPr>
          <p:grpSpPr>
            <a:xfrm>
              <a:off x="3052440" y="5150520"/>
              <a:ext cx="565200" cy="292680"/>
              <a:chOff x="3052440" y="5150520"/>
              <a:chExt cx="565200" cy="292680"/>
            </a:xfrm>
          </p:grpSpPr>
          <p:sp>
            <p:nvSpPr>
              <p:cNvPr id="709" name="CustomShape 22"/>
              <p:cNvSpPr/>
              <p:nvPr/>
            </p:nvSpPr>
            <p:spPr>
              <a:xfrm flipV="1">
                <a:off x="3054240" y="522936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0" name="CustomShape 23"/>
              <p:cNvSpPr/>
              <p:nvPr/>
            </p:nvSpPr>
            <p:spPr>
              <a:xfrm>
                <a:off x="3052800" y="5260320"/>
                <a:ext cx="5644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11" name="CustomShape 24"/>
              <p:cNvSpPr/>
              <p:nvPr/>
            </p:nvSpPr>
            <p:spPr>
              <a:xfrm flipV="1">
                <a:off x="3052800" y="515016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2" name="CustomShape 25"/>
              <p:cNvSpPr/>
              <p:nvPr/>
            </p:nvSpPr>
            <p:spPr>
              <a:xfrm>
                <a:off x="3197160" y="5215680"/>
                <a:ext cx="2739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13" name="CustomShape 26"/>
              <p:cNvSpPr/>
              <p:nvPr/>
            </p:nvSpPr>
            <p:spPr>
              <a:xfrm>
                <a:off x="3168720" y="518868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4" name="CustomShape 27"/>
              <p:cNvSpPr/>
              <p:nvPr/>
            </p:nvSpPr>
            <p:spPr>
              <a:xfrm>
                <a:off x="3386160" y="525240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5" name="CustomShape 28"/>
              <p:cNvSpPr/>
              <p:nvPr/>
            </p:nvSpPr>
            <p:spPr>
              <a:xfrm>
                <a:off x="3162240" y="5253840"/>
                <a:ext cx="11988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6" name="Line 29"/>
              <p:cNvSpPr/>
              <p:nvPr/>
            </p:nvSpPr>
            <p:spPr>
              <a:xfrm flipH="1" flipV="1">
                <a:off x="3052440" y="5258520"/>
                <a:ext cx="1800" cy="82440"/>
              </a:xfrm>
              <a:prstGeom prst="line">
                <a:avLst/>
              </a:prstGeom>
              <a:ln w="6350">
                <a:solidFill>
                  <a:srgbClr val="000000"/>
                </a:solidFill>
                <a:round/>
              </a:ln>
            </p:spPr>
            <p:style>
              <a:lnRef idx="0"/>
              <a:fillRef idx="0"/>
              <a:effectRef idx="0"/>
              <a:fontRef idx="minor"/>
            </p:style>
          </p:sp>
          <p:sp>
            <p:nvSpPr>
              <p:cNvPr id="717" name="Line 30"/>
              <p:cNvSpPr/>
              <p:nvPr/>
            </p:nvSpPr>
            <p:spPr>
              <a:xfrm flipH="1" flipV="1">
                <a:off x="3616200" y="5257080"/>
                <a:ext cx="1440" cy="82440"/>
              </a:xfrm>
              <a:prstGeom prst="line">
                <a:avLst/>
              </a:prstGeom>
              <a:ln w="6350">
                <a:solidFill>
                  <a:srgbClr val="000000"/>
                </a:solidFill>
                <a:round/>
              </a:ln>
            </p:spPr>
            <p:style>
              <a:lnRef idx="0"/>
              <a:fillRef idx="0"/>
              <a:effectRef idx="0"/>
              <a:fontRef idx="minor"/>
            </p:style>
          </p:sp>
        </p:grpSp>
        <p:sp>
          <p:nvSpPr>
            <p:cNvPr id="718" name="CustomShape 31"/>
            <p:cNvSpPr/>
            <p:nvPr/>
          </p:nvSpPr>
          <p:spPr>
            <a:xfrm>
              <a:off x="2832480" y="5160960"/>
              <a:ext cx="981720" cy="23256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719" name="CustomShape 32"/>
          <p:cNvSpPr/>
          <p:nvPr/>
        </p:nvSpPr>
        <p:spPr>
          <a:xfrm>
            <a:off x="6255360" y="4142160"/>
            <a:ext cx="5502240" cy="209484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601"/>
              </a:spcBef>
              <a:buClr>
                <a:srgbClr val="0000a3"/>
              </a:buClr>
              <a:buFont typeface="Wingdings" charset="2"/>
              <a:buChar char=""/>
            </a:pPr>
            <a:r>
              <a:rPr b="0" lang="en-US" sz="2800" spc="-1" strike="noStrike">
                <a:solidFill>
                  <a:srgbClr val="000000"/>
                </a:solidFill>
                <a:latin typeface="Calibri"/>
                <a:ea typeface="DejaVu Sans"/>
              </a:rPr>
              <a:t>two control-plane approaches:</a:t>
            </a:r>
            <a:endParaRPr b="0" lang="en-US" sz="2800" spc="-1" strike="noStrike">
              <a:latin typeface="Arial"/>
            </a:endParaRPr>
          </a:p>
          <a:p>
            <a:pPr lvl="1" marL="695160" indent="-231120">
              <a:lnSpc>
                <a:spcPct val="90000"/>
              </a:lnSpc>
              <a:spcBef>
                <a:spcPts val="499"/>
              </a:spcBef>
              <a:buClr>
                <a:srgbClr val="0000a8"/>
              </a:buClr>
              <a:buFont typeface="Arial"/>
              <a:buChar char="•"/>
            </a:pPr>
            <a:r>
              <a:rPr b="0" i="1" lang="en-US" sz="2400" spc="-1" strike="noStrike">
                <a:solidFill>
                  <a:srgbClr val="000090"/>
                </a:solidFill>
                <a:latin typeface="Calibri"/>
                <a:ea typeface="DejaVu Sans"/>
              </a:rPr>
              <a:t>traditional routing algorithms: </a:t>
            </a:r>
            <a:r>
              <a:rPr b="0" lang="en-US" sz="2400" spc="-1" strike="noStrike">
                <a:solidFill>
                  <a:srgbClr val="000000"/>
                </a:solidFill>
                <a:latin typeface="Calibri"/>
                <a:ea typeface="DejaVu Sans"/>
              </a:rPr>
              <a:t>implemented in routers</a:t>
            </a:r>
            <a:endParaRPr b="0" lang="en-US" sz="2400" spc="-1" strike="noStrike">
              <a:latin typeface="Arial"/>
            </a:endParaRPr>
          </a:p>
          <a:p>
            <a:pPr lvl="1" marL="695160" indent="-231120">
              <a:lnSpc>
                <a:spcPct val="90000"/>
              </a:lnSpc>
              <a:spcBef>
                <a:spcPts val="499"/>
              </a:spcBef>
              <a:buClr>
                <a:srgbClr val="0000a8"/>
              </a:buClr>
              <a:buFont typeface="Arial"/>
              <a:buChar char="•"/>
            </a:pPr>
            <a:r>
              <a:rPr b="0" i="1" lang="en-US" sz="2400" spc="-1" strike="noStrike">
                <a:solidFill>
                  <a:srgbClr val="000090"/>
                </a:solidFill>
                <a:latin typeface="Calibri"/>
                <a:ea typeface="DejaVu Sans"/>
              </a:rPr>
              <a:t>software-defined networking (SDN)</a:t>
            </a:r>
            <a:r>
              <a:rPr b="0" lang="en-US" sz="2400" spc="-1" strike="noStrike">
                <a:solidFill>
                  <a:srgbClr val="000000"/>
                </a:solidFill>
                <a:latin typeface="Calibri"/>
                <a:ea typeface="DejaVu Sans"/>
              </a:rPr>
              <a:t>: implemented in (remote) servers</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720" name="CustomShape 3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B034BF32-E8F8-40F5-B99E-77E25EEC6116}" type="slidenum">
              <a:rPr b="0" lang="en-US" sz="1100" spc="-1" strike="noStrike">
                <a:solidFill>
                  <a:srgbClr val="404040"/>
                </a:solidFill>
                <a:latin typeface="Calibri"/>
              </a:rPr>
              <a:t>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9">
                                  <p:stCondLst>
                                    <p:cond delay="0"/>
                                  </p:stCondLst>
                                  <p:childTnLst>
                                    <p:set>
                                      <p:cBhvr>
                                        <p:cTn id="126" dur="1" fill="hold">
                                          <p:stCondLst>
                                            <p:cond delay="0"/>
                                          </p:stCondLst>
                                        </p:cTn>
                                        <p:tgtEl>
                                          <p:spTgt spid="690"/>
                                        </p:tgtEl>
                                        <p:attrNameLst>
                                          <p:attrName>style.visibility</p:attrName>
                                        </p:attrNameLst>
                                      </p:cBhvr>
                                      <p:to>
                                        <p:strVal val="visible"/>
                                      </p:to>
                                    </p:set>
                                    <p:animEffect filter="dissolve" transition="in">
                                      <p:cBhvr additive="repl">
                                        <p:cTn id="127" dur="500"/>
                                        <p:tgtEl>
                                          <p:spTgt spid="690"/>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9">
                                  <p:stCondLst>
                                    <p:cond delay="0"/>
                                  </p:stCondLst>
                                  <p:childTnLst>
                                    <p:set>
                                      <p:cBhvr>
                                        <p:cTn id="131" dur="1" fill="hold">
                                          <p:stCondLst>
                                            <p:cond delay="0"/>
                                          </p:stCondLst>
                                        </p:cTn>
                                        <p:tgtEl>
                                          <p:spTgt spid="719"/>
                                        </p:tgtEl>
                                        <p:attrNameLst>
                                          <p:attrName>style.visibility</p:attrName>
                                        </p:attrNameLst>
                                      </p:cBhvr>
                                      <p:to>
                                        <p:strVal val="visible"/>
                                      </p:to>
                                    </p:set>
                                    <p:animEffect filter="dissolve" transition="in">
                                      <p:cBhvr additive="repl">
                                        <p:cTn id="132" dur="5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8" name="CustomShape 1"/>
          <p:cNvSpPr/>
          <p:nvPr/>
        </p:nvSpPr>
        <p:spPr>
          <a:xfrm>
            <a:off x="838080" y="31104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latin typeface="Arial"/>
            </a:endParaRPr>
          </a:p>
        </p:txBody>
      </p:sp>
      <p:sp>
        <p:nvSpPr>
          <p:cNvPr id="4049" name="CustomShape 2"/>
          <p:cNvSpPr/>
          <p:nvPr/>
        </p:nvSpPr>
        <p:spPr>
          <a:xfrm>
            <a:off x="837000" y="1343160"/>
            <a:ext cx="11354040" cy="180900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how does </a:t>
            </a:r>
            <a:r>
              <a:rPr b="0" i="1" lang="en-US" sz="3200" spc="-1" strike="noStrike">
                <a:solidFill>
                  <a:srgbClr val="000000"/>
                </a:solidFill>
                <a:latin typeface="Calibri"/>
                <a:ea typeface="ＭＳ Ｐゴシック"/>
              </a:rPr>
              <a:t>network</a:t>
            </a:r>
            <a:r>
              <a:rPr b="0" lang="en-US" sz="3200" spc="-1" strike="noStrike">
                <a:solidFill>
                  <a:srgbClr val="000000"/>
                </a:solidFill>
                <a:latin typeface="Calibri"/>
                <a:ea typeface="ＭＳ Ｐゴシック"/>
              </a:rPr>
              <a:t> get subnet part of IP address?</a:t>
            </a:r>
            <a:endParaRPr b="0" lang="en-US" sz="3200" spc="-1" strike="noStrike">
              <a:latin typeface="Arial"/>
            </a:endParaRPr>
          </a:p>
          <a:p>
            <a:pPr marL="352440" indent="-221400">
              <a:lnSpc>
                <a:spcPct val="90000"/>
              </a:lnSpc>
              <a:spcBef>
                <a:spcPts val="1001"/>
              </a:spcBef>
              <a:tabLst>
                <a:tab algn="l" pos="0"/>
              </a:tabLst>
            </a:pPr>
            <a:r>
              <a:rPr b="0" i="1" lang="en-US" sz="3200" spc="-1" strike="noStrike">
                <a:solidFill>
                  <a:srgbClr val="cc0000"/>
                </a:solidFill>
                <a:latin typeface="Calibri"/>
                <a:ea typeface="ＭＳ Ｐゴシック"/>
              </a:rPr>
              <a:t>A:</a:t>
            </a:r>
            <a:r>
              <a:rPr b="0" lang="en-US" sz="3200" spc="-1" strike="noStrike">
                <a:solidFill>
                  <a:srgbClr val="000000"/>
                </a:solidFill>
                <a:latin typeface="Calibri"/>
                <a:ea typeface="ＭＳ Ｐゴシック"/>
              </a:rPr>
              <a:t> gets allocated portion of its provider ISP’s address space</a:t>
            </a:r>
            <a:endParaRPr b="0" lang="en-US" sz="3200" spc="-1" strike="noStrike">
              <a:latin typeface="Arial"/>
            </a:endParaRPr>
          </a:p>
        </p:txBody>
      </p:sp>
      <p:sp>
        <p:nvSpPr>
          <p:cNvPr id="4050" name="CustomShape 3"/>
          <p:cNvSpPr/>
          <p:nvPr/>
        </p:nvSpPr>
        <p:spPr>
          <a:xfrm>
            <a:off x="1371600" y="2739240"/>
            <a:ext cx="10215000" cy="1004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99"/>
                </a:solidFill>
                <a:latin typeface="Arial"/>
                <a:ea typeface="ＭＳ Ｐゴシック"/>
              </a:rPr>
              <a:t>ISP's block          </a:t>
            </a:r>
            <a:r>
              <a:rPr b="0" lang="en-US" sz="2000" spc="-1" strike="noStrike" u="sng">
                <a:solidFill>
                  <a:srgbClr val="000099"/>
                </a:solidFill>
                <a:uFillTx/>
                <a:latin typeface="Arial"/>
                <a:ea typeface="ＭＳ Ｐゴシック"/>
              </a:rPr>
              <a:t>11001000  00010111  0001</a:t>
            </a:r>
            <a:r>
              <a:rPr b="0" lang="en-US" sz="2000" spc="-1" strike="noStrike">
                <a:solidFill>
                  <a:srgbClr val="000099"/>
                </a:solidFill>
                <a:latin typeface="Arial"/>
                <a:ea typeface="ＭＳ Ｐゴシック"/>
              </a:rPr>
              <a:t>0000  00000000    200.23.16.0/20</a:t>
            </a:r>
            <a:r>
              <a:rPr b="0" lang="en-US" sz="2000" spc="-1" strike="noStrike">
                <a:solidFill>
                  <a:srgbClr val="ed7d31"/>
                </a:solidFill>
                <a:latin typeface="Arial"/>
                <a:ea typeface="ＭＳ Ｐゴシック"/>
              </a:rPr>
              <a:t>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051" name="CustomShape 4"/>
          <p:cNvSpPr/>
          <p:nvPr/>
        </p:nvSpPr>
        <p:spPr>
          <a:xfrm>
            <a:off x="1371600" y="3687840"/>
            <a:ext cx="10215000" cy="3015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ISP can then allocate out its address space in 8 blocks: </a:t>
            </a: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0    </a:t>
            </a:r>
            <a:r>
              <a:rPr b="0" lang="en-US" sz="2000" spc="-1" strike="noStrike" u="sng">
                <a:solidFill>
                  <a:srgbClr val="000000"/>
                </a:solidFill>
                <a:uFillTx/>
                <a:latin typeface="Arial"/>
                <a:ea typeface="ＭＳ Ｐゴシック"/>
              </a:rPr>
              <a:t>11001000  00010111  0001000</a:t>
            </a:r>
            <a:r>
              <a:rPr b="0" lang="en-US" sz="2000" spc="-1" strike="noStrike">
                <a:solidFill>
                  <a:srgbClr val="000000"/>
                </a:solidFill>
                <a:latin typeface="Arial"/>
                <a:ea typeface="ＭＳ Ｐゴシック"/>
              </a:rPr>
              <a:t>0  00000000    200.23.16.0/23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1    </a:t>
            </a:r>
            <a:r>
              <a:rPr b="0" lang="en-US" sz="2000" spc="-1" strike="noStrike" u="sng">
                <a:solidFill>
                  <a:srgbClr val="000000"/>
                </a:solidFill>
                <a:uFillTx/>
                <a:latin typeface="Arial"/>
                <a:ea typeface="ＭＳ Ｐゴシック"/>
              </a:rPr>
              <a:t>11001000  00010111  0001001</a:t>
            </a:r>
            <a:r>
              <a:rPr b="0" lang="en-US" sz="2000" spc="-1" strike="noStrike">
                <a:solidFill>
                  <a:srgbClr val="000000"/>
                </a:solidFill>
                <a:latin typeface="Arial"/>
                <a:ea typeface="ＭＳ Ｐゴシック"/>
              </a:rPr>
              <a:t>0  00000000    200.23.18.0/23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2    </a:t>
            </a:r>
            <a:r>
              <a:rPr b="0" lang="en-US" sz="2000" spc="-1" strike="noStrike" u="sng">
                <a:solidFill>
                  <a:srgbClr val="000000"/>
                </a:solidFill>
                <a:uFillTx/>
                <a:latin typeface="Arial"/>
                <a:ea typeface="ＭＳ Ｐゴシック"/>
              </a:rPr>
              <a:t>11001000  00010111  0001010</a:t>
            </a:r>
            <a:r>
              <a:rPr b="0" lang="en-US" sz="2000" spc="-1" strike="noStrike">
                <a:solidFill>
                  <a:srgbClr val="000000"/>
                </a:solidFill>
                <a:latin typeface="Arial"/>
                <a:ea typeface="ＭＳ Ｐゴシック"/>
              </a:rPr>
              <a:t>0  00000000    200.23.20.0/23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                                          …..                                   ….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7    </a:t>
            </a:r>
            <a:r>
              <a:rPr b="0" lang="en-US" sz="2000" spc="-1" strike="noStrike" u="sng">
                <a:solidFill>
                  <a:srgbClr val="000000"/>
                </a:solidFill>
                <a:uFillTx/>
                <a:latin typeface="Arial"/>
                <a:ea typeface="ＭＳ Ｐゴシック"/>
              </a:rPr>
              <a:t>11001000  00010111  0001111</a:t>
            </a:r>
            <a:r>
              <a:rPr b="0" lang="en-US" sz="2000" spc="-1" strike="noStrike">
                <a:solidFill>
                  <a:srgbClr val="000000"/>
                </a:solidFill>
                <a:latin typeface="Arial"/>
                <a:ea typeface="ＭＳ Ｐゴシック"/>
              </a:rPr>
              <a:t>0   00000000    200.23.30.0/23</a:t>
            </a:r>
            <a:r>
              <a:rPr b="0" lang="en-US" sz="2800" spc="-1" strike="noStrike">
                <a:solidFill>
                  <a:srgbClr val="000000"/>
                </a:solidFill>
                <a:latin typeface="Times New Roman"/>
                <a:ea typeface="ＭＳ Ｐゴシック"/>
              </a:rPr>
              <a:t> </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4052"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8D5FF9B-62DB-4B40-85D9-D5C945E29594}" type="slidenum">
              <a:rPr b="0" lang="en-US" sz="1100" spc="-1" strike="noStrike">
                <a:solidFill>
                  <a:srgbClr val="404040"/>
                </a:solidFill>
                <a:latin typeface="Calibri"/>
              </a:rPr>
              <a:t>60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54" dur="indefinite" restart="never" nodeType="tmRoot">
          <p:childTnLst>
            <p:seq>
              <p:cTn id="1155" dur="indefinite" nodeType="mainSeq">
                <p:childTnLst>
                  <p:par>
                    <p:cTn id="1156" fill="hold">
                      <p:stCondLst>
                        <p:cond delay="indefinite"/>
                      </p:stCondLst>
                      <p:childTnLst>
                        <p:par>
                          <p:cTn id="1157" fill="hold">
                            <p:stCondLst>
                              <p:cond delay="0"/>
                            </p:stCondLst>
                            <p:childTnLst>
                              <p:par>
                                <p:cTn id="1158" nodeType="clickEffect" fill="hold" presetClass="entr" presetID="9">
                                  <p:stCondLst>
                                    <p:cond delay="0"/>
                                  </p:stCondLst>
                                  <p:childTnLst>
                                    <p:set>
                                      <p:cBhvr>
                                        <p:cTn id="1159" dur="1" fill="hold">
                                          <p:stCondLst>
                                            <p:cond delay="0"/>
                                          </p:stCondLst>
                                        </p:cTn>
                                        <p:tgtEl>
                                          <p:spTgt spid="4051"/>
                                        </p:tgtEl>
                                        <p:attrNameLst>
                                          <p:attrName>style.visibility</p:attrName>
                                        </p:attrNameLst>
                                      </p:cBhvr>
                                      <p:to>
                                        <p:strVal val="visible"/>
                                      </p:to>
                                    </p:set>
                                    <p:animEffect filter="dissolve" transition="in">
                                      <p:cBhvr additive="repl">
                                        <p:cTn id="1160" dur="500"/>
                                        <p:tgtEl>
                                          <p:spTgt spid="4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3" name="CustomShape 1"/>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ＭＳ Ｐゴシック"/>
              </a:rPr>
              <a:t>Hierarchical addressing: route aggregation</a:t>
            </a:r>
            <a:endParaRPr b="0" lang="en-US" sz="4800" spc="-1" strike="noStrike">
              <a:latin typeface="Arial"/>
            </a:endParaRPr>
          </a:p>
        </p:txBody>
      </p:sp>
      <p:sp>
        <p:nvSpPr>
          <p:cNvPr id="4054" name="CustomShape 2"/>
          <p:cNvSpPr/>
          <p:nvPr/>
        </p:nvSpPr>
        <p:spPr>
          <a:xfrm>
            <a:off x="6254640" y="421092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55"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056" name="Line 4"/>
          <p:cNvSpPr/>
          <p:nvPr/>
        </p:nvSpPr>
        <p:spPr>
          <a:xfrm>
            <a:off x="3939840" y="3858480"/>
            <a:ext cx="752400" cy="171360"/>
          </a:xfrm>
          <a:prstGeom prst="line">
            <a:avLst/>
          </a:prstGeom>
          <a:ln w="19050">
            <a:solidFill>
              <a:srgbClr val="000000"/>
            </a:solidFill>
            <a:round/>
          </a:ln>
        </p:spPr>
        <p:style>
          <a:lnRef idx="0"/>
          <a:fillRef idx="0"/>
          <a:effectRef idx="0"/>
          <a:fontRef idx="minor"/>
        </p:style>
      </p:sp>
      <p:sp>
        <p:nvSpPr>
          <p:cNvPr id="4057" name="Line 5"/>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058" name="CustomShape 6"/>
          <p:cNvSpPr/>
          <p:nvPr/>
        </p:nvSpPr>
        <p:spPr>
          <a:xfrm>
            <a:off x="4652640" y="365688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59" name="CustomShape 7"/>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060" name="Group 8"/>
          <p:cNvGrpSpPr/>
          <p:nvPr/>
        </p:nvGrpSpPr>
        <p:grpSpPr>
          <a:xfrm>
            <a:off x="1838160" y="2850480"/>
            <a:ext cx="2337840" cy="403920"/>
            <a:chOff x="1838160" y="2850480"/>
            <a:chExt cx="2337840" cy="403920"/>
          </a:xfrm>
        </p:grpSpPr>
        <p:sp>
          <p:nvSpPr>
            <p:cNvPr id="4061" name="CustomShape 9"/>
            <p:cNvSpPr/>
            <p:nvPr/>
          </p:nvSpPr>
          <p:spPr>
            <a:xfrm>
              <a:off x="1838160" y="285048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2" name="CustomShape 10"/>
            <p:cNvSpPr/>
            <p:nvPr/>
          </p:nvSpPr>
          <p:spPr>
            <a:xfrm>
              <a:off x="2193120" y="2890440"/>
              <a:ext cx="1533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063" name="Group 11"/>
          <p:cNvGrpSpPr/>
          <p:nvPr/>
        </p:nvGrpSpPr>
        <p:grpSpPr>
          <a:xfrm>
            <a:off x="1866600" y="3441240"/>
            <a:ext cx="2337840" cy="403920"/>
            <a:chOff x="1866600" y="3441240"/>
            <a:chExt cx="2337840" cy="403920"/>
          </a:xfrm>
        </p:grpSpPr>
        <p:sp>
          <p:nvSpPr>
            <p:cNvPr id="4064" name="CustomShape 12"/>
            <p:cNvSpPr/>
            <p:nvPr/>
          </p:nvSpPr>
          <p:spPr>
            <a:xfrm>
              <a:off x="1866600" y="344124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5" name="CustomShape 13"/>
            <p:cNvSpPr/>
            <p:nvPr/>
          </p:nvSpPr>
          <p:spPr>
            <a:xfrm>
              <a:off x="2221560" y="348084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grpSp>
        <p:nvGrpSpPr>
          <p:cNvPr id="4066" name="Group 14"/>
          <p:cNvGrpSpPr/>
          <p:nvPr/>
        </p:nvGrpSpPr>
        <p:grpSpPr>
          <a:xfrm>
            <a:off x="1780920" y="4860360"/>
            <a:ext cx="2337840" cy="403920"/>
            <a:chOff x="1780920" y="4860360"/>
            <a:chExt cx="2337840" cy="403920"/>
          </a:xfrm>
        </p:grpSpPr>
        <p:sp>
          <p:nvSpPr>
            <p:cNvPr id="4067" name="CustomShape 15"/>
            <p:cNvSpPr/>
            <p:nvPr/>
          </p:nvSpPr>
          <p:spPr>
            <a:xfrm>
              <a:off x="1780920" y="486036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8" name="CustomShape 16"/>
            <p:cNvSpPr/>
            <p:nvPr/>
          </p:nvSpPr>
          <p:spPr>
            <a:xfrm>
              <a:off x="2135880" y="489996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069" name="CustomShape 17"/>
          <p:cNvSpPr/>
          <p:nvPr/>
        </p:nvSpPr>
        <p:spPr>
          <a:xfrm>
            <a:off x="4685040" y="4088880"/>
            <a:ext cx="15084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070" name="CustomShape 18"/>
          <p:cNvSpPr/>
          <p:nvPr/>
        </p:nvSpPr>
        <p:spPr>
          <a:xfrm>
            <a:off x="8248320" y="3185640"/>
            <a:ext cx="1443960" cy="271404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071" name="CustomShape 19"/>
          <p:cNvSpPr/>
          <p:nvPr/>
        </p:nvSpPr>
        <p:spPr>
          <a:xfrm>
            <a:off x="1836000" y="25934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072" name="CustomShape 20"/>
          <p:cNvSpPr/>
          <p:nvPr/>
        </p:nvSpPr>
        <p:spPr>
          <a:xfrm>
            <a:off x="1864440" y="460332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073" name="CustomShape 21"/>
          <p:cNvSpPr/>
          <p:nvPr/>
        </p:nvSpPr>
        <p:spPr>
          <a:xfrm>
            <a:off x="8485560" y="4412880"/>
            <a:ext cx="78624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074" name="CustomShape 22"/>
          <p:cNvSpPr/>
          <p:nvPr/>
        </p:nvSpPr>
        <p:spPr>
          <a:xfrm>
            <a:off x="1845360" y="324108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sp>
        <p:nvSpPr>
          <p:cNvPr id="4075" name="CustomShape 23"/>
          <p:cNvSpPr/>
          <p:nvPr/>
        </p:nvSpPr>
        <p:spPr>
          <a:xfrm>
            <a:off x="4595760" y="497160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76" name="CustomShape 24"/>
          <p:cNvSpPr/>
          <p:nvPr/>
        </p:nvSpPr>
        <p:spPr>
          <a:xfrm>
            <a:off x="4895640" y="5346000"/>
            <a:ext cx="10231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077" name="CustomShape 25"/>
          <p:cNvSpPr/>
          <p:nvPr/>
        </p:nvSpPr>
        <p:spPr>
          <a:xfrm flipV="1">
            <a:off x="6321240" y="499068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78" name="Line 26"/>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079" name="Line 27"/>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080" name="Line 28"/>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081" name="CustomShape 29"/>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082" name="Group 30"/>
          <p:cNvGrpSpPr/>
          <p:nvPr/>
        </p:nvGrpSpPr>
        <p:grpSpPr>
          <a:xfrm>
            <a:off x="1885680" y="4031640"/>
            <a:ext cx="2337840" cy="403920"/>
            <a:chOff x="1885680" y="4031640"/>
            <a:chExt cx="2337840" cy="403920"/>
          </a:xfrm>
        </p:grpSpPr>
        <p:sp>
          <p:nvSpPr>
            <p:cNvPr id="4083" name="CustomShape 31"/>
            <p:cNvSpPr/>
            <p:nvPr/>
          </p:nvSpPr>
          <p:spPr>
            <a:xfrm>
              <a:off x="1885680" y="403164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84" name="CustomShape 32"/>
            <p:cNvSpPr/>
            <p:nvPr/>
          </p:nvSpPr>
          <p:spPr>
            <a:xfrm>
              <a:off x="2240640" y="407124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085" name="CustomShape 33"/>
          <p:cNvSpPr/>
          <p:nvPr/>
        </p:nvSpPr>
        <p:spPr>
          <a:xfrm>
            <a:off x="1864440" y="38318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086" name="Group 34"/>
          <p:cNvGrpSpPr/>
          <p:nvPr/>
        </p:nvGrpSpPr>
        <p:grpSpPr>
          <a:xfrm>
            <a:off x="3236040" y="4289040"/>
            <a:ext cx="254160" cy="661320"/>
            <a:chOff x="3236040" y="4289040"/>
            <a:chExt cx="254160" cy="661320"/>
          </a:xfrm>
        </p:grpSpPr>
        <p:sp>
          <p:nvSpPr>
            <p:cNvPr id="4087" name="CustomShape 35"/>
            <p:cNvSpPr/>
            <p:nvPr/>
          </p:nvSpPr>
          <p:spPr>
            <a:xfrm>
              <a:off x="3239280" y="42890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88" name="CustomShape 36"/>
            <p:cNvSpPr/>
            <p:nvPr/>
          </p:nvSpPr>
          <p:spPr>
            <a:xfrm>
              <a:off x="3236040" y="44236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89" name="CustomShape 37"/>
            <p:cNvSpPr/>
            <p:nvPr/>
          </p:nvSpPr>
          <p:spPr>
            <a:xfrm>
              <a:off x="3237840" y="45554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090" name="Group 38"/>
          <p:cNvGrpSpPr/>
          <p:nvPr/>
        </p:nvGrpSpPr>
        <p:grpSpPr>
          <a:xfrm>
            <a:off x="4264920" y="3993480"/>
            <a:ext cx="254160" cy="661680"/>
            <a:chOff x="4264920" y="3993480"/>
            <a:chExt cx="254160" cy="661680"/>
          </a:xfrm>
        </p:grpSpPr>
        <p:sp>
          <p:nvSpPr>
            <p:cNvPr id="4091" name="CustomShape 39"/>
            <p:cNvSpPr/>
            <p:nvPr/>
          </p:nvSpPr>
          <p:spPr>
            <a:xfrm>
              <a:off x="4268160" y="3993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2" name="CustomShape 40"/>
            <p:cNvSpPr/>
            <p:nvPr/>
          </p:nvSpPr>
          <p:spPr>
            <a:xfrm>
              <a:off x="4264920" y="4128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3" name="CustomShape 41"/>
            <p:cNvSpPr/>
            <p:nvPr/>
          </p:nvSpPr>
          <p:spPr>
            <a:xfrm>
              <a:off x="4266360" y="42602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094" name="CustomShape 42"/>
          <p:cNvSpPr/>
          <p:nvPr/>
        </p:nvSpPr>
        <p:spPr>
          <a:xfrm>
            <a:off x="794520" y="1297440"/>
            <a:ext cx="10717200" cy="9669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ea typeface="ＭＳ Ｐゴシック"/>
              </a:rPr>
              <a:t>hierarchical addressing allows efficient advertisement of routing  information:</a:t>
            </a:r>
            <a:endParaRPr b="0" lang="en-US" sz="3200" spc="-1" strike="noStrike">
              <a:latin typeface="Arial"/>
            </a:endParaRPr>
          </a:p>
        </p:txBody>
      </p:sp>
      <p:sp>
        <p:nvSpPr>
          <p:cNvPr id="4095" name="CustomShape 4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1D2A9F7C-D02B-45D7-9445-BC5D44F00EF8}"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6" name="CustomShape 1"/>
          <p:cNvSpPr/>
          <p:nvPr/>
        </p:nvSpPr>
        <p:spPr>
          <a:xfrm>
            <a:off x="703440" y="281160"/>
            <a:ext cx="11078280" cy="106740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latin typeface="Arial"/>
            </a:endParaRPr>
          </a:p>
        </p:txBody>
      </p:sp>
      <p:sp>
        <p:nvSpPr>
          <p:cNvPr id="4097" name="CustomShape 2"/>
          <p:cNvSpPr/>
          <p:nvPr/>
        </p:nvSpPr>
        <p:spPr>
          <a:xfrm>
            <a:off x="6254640" y="421092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98"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099"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00" name="CustomShape 5"/>
          <p:cNvSpPr/>
          <p:nvPr/>
        </p:nvSpPr>
        <p:spPr>
          <a:xfrm>
            <a:off x="4652640" y="365688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01" name="CustomShape 6"/>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02" name="Group 7"/>
          <p:cNvGrpSpPr/>
          <p:nvPr/>
        </p:nvGrpSpPr>
        <p:grpSpPr>
          <a:xfrm>
            <a:off x="1838160" y="2850480"/>
            <a:ext cx="2337840" cy="403920"/>
            <a:chOff x="1838160" y="2850480"/>
            <a:chExt cx="2337840" cy="403920"/>
          </a:xfrm>
        </p:grpSpPr>
        <p:sp>
          <p:nvSpPr>
            <p:cNvPr id="4103" name="CustomShape 8"/>
            <p:cNvSpPr/>
            <p:nvPr/>
          </p:nvSpPr>
          <p:spPr>
            <a:xfrm>
              <a:off x="1838160" y="285048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04" name="CustomShape 9"/>
            <p:cNvSpPr/>
            <p:nvPr/>
          </p:nvSpPr>
          <p:spPr>
            <a:xfrm>
              <a:off x="2193120" y="2890440"/>
              <a:ext cx="1533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05" name="Group 10"/>
          <p:cNvGrpSpPr/>
          <p:nvPr/>
        </p:nvGrpSpPr>
        <p:grpSpPr>
          <a:xfrm>
            <a:off x="1780920" y="4860360"/>
            <a:ext cx="2337840" cy="403920"/>
            <a:chOff x="1780920" y="4860360"/>
            <a:chExt cx="2337840" cy="403920"/>
          </a:xfrm>
        </p:grpSpPr>
        <p:sp>
          <p:nvSpPr>
            <p:cNvPr id="4106" name="CustomShape 11"/>
            <p:cNvSpPr/>
            <p:nvPr/>
          </p:nvSpPr>
          <p:spPr>
            <a:xfrm>
              <a:off x="1780920" y="486036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07" name="CustomShape 12"/>
            <p:cNvSpPr/>
            <p:nvPr/>
          </p:nvSpPr>
          <p:spPr>
            <a:xfrm>
              <a:off x="2135880" y="489996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08" name="CustomShape 13"/>
          <p:cNvSpPr/>
          <p:nvPr/>
        </p:nvSpPr>
        <p:spPr>
          <a:xfrm>
            <a:off x="4685040" y="4088880"/>
            <a:ext cx="15084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09" name="CustomShape 14"/>
          <p:cNvSpPr/>
          <p:nvPr/>
        </p:nvSpPr>
        <p:spPr>
          <a:xfrm>
            <a:off x="8248320" y="3185640"/>
            <a:ext cx="1443960" cy="271404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10" name="CustomShape 15"/>
          <p:cNvSpPr/>
          <p:nvPr/>
        </p:nvSpPr>
        <p:spPr>
          <a:xfrm>
            <a:off x="1836000" y="25934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11" name="CustomShape 16"/>
          <p:cNvSpPr/>
          <p:nvPr/>
        </p:nvSpPr>
        <p:spPr>
          <a:xfrm>
            <a:off x="1864440" y="460332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12" name="CustomShape 17"/>
          <p:cNvSpPr/>
          <p:nvPr/>
        </p:nvSpPr>
        <p:spPr>
          <a:xfrm>
            <a:off x="8485560" y="4412880"/>
            <a:ext cx="78624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grpSp>
        <p:nvGrpSpPr>
          <p:cNvPr id="4113" name="Group 18"/>
          <p:cNvGrpSpPr/>
          <p:nvPr/>
        </p:nvGrpSpPr>
        <p:grpSpPr>
          <a:xfrm>
            <a:off x="1845360" y="3241080"/>
            <a:ext cx="2846880" cy="788760"/>
            <a:chOff x="1845360" y="3241080"/>
            <a:chExt cx="2846880" cy="788760"/>
          </a:xfrm>
        </p:grpSpPr>
        <p:sp>
          <p:nvSpPr>
            <p:cNvPr id="4114" name="Line 19"/>
            <p:cNvSpPr/>
            <p:nvPr/>
          </p:nvSpPr>
          <p:spPr>
            <a:xfrm>
              <a:off x="3939840" y="3858480"/>
              <a:ext cx="752400" cy="171360"/>
            </a:xfrm>
            <a:prstGeom prst="line">
              <a:avLst/>
            </a:prstGeom>
            <a:ln w="19050">
              <a:solidFill>
                <a:srgbClr val="000000"/>
              </a:solidFill>
              <a:round/>
            </a:ln>
          </p:spPr>
          <p:style>
            <a:lnRef idx="0"/>
            <a:fillRef idx="0"/>
            <a:effectRef idx="0"/>
            <a:fontRef idx="minor"/>
          </p:style>
        </p:sp>
        <p:grpSp>
          <p:nvGrpSpPr>
            <p:cNvPr id="4115" name="Group 20"/>
            <p:cNvGrpSpPr/>
            <p:nvPr/>
          </p:nvGrpSpPr>
          <p:grpSpPr>
            <a:xfrm>
              <a:off x="1866600" y="3441240"/>
              <a:ext cx="2337840" cy="403920"/>
              <a:chOff x="1866600" y="3441240"/>
              <a:chExt cx="2337840" cy="403920"/>
            </a:xfrm>
          </p:grpSpPr>
          <p:sp>
            <p:nvSpPr>
              <p:cNvPr id="4116" name="CustomShape 21"/>
              <p:cNvSpPr/>
              <p:nvPr/>
            </p:nvSpPr>
            <p:spPr>
              <a:xfrm>
                <a:off x="1866600" y="344124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17" name="CustomShape 22"/>
              <p:cNvSpPr/>
              <p:nvPr/>
            </p:nvSpPr>
            <p:spPr>
              <a:xfrm>
                <a:off x="2221560" y="348084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18" name="CustomShape 23"/>
            <p:cNvSpPr/>
            <p:nvPr/>
          </p:nvSpPr>
          <p:spPr>
            <a:xfrm>
              <a:off x="1845360" y="324108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19" name="CustomShape 24"/>
          <p:cNvSpPr/>
          <p:nvPr/>
        </p:nvSpPr>
        <p:spPr>
          <a:xfrm>
            <a:off x="4595760" y="497160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20" name="CustomShape 25"/>
          <p:cNvSpPr/>
          <p:nvPr/>
        </p:nvSpPr>
        <p:spPr>
          <a:xfrm>
            <a:off x="4895640" y="5346000"/>
            <a:ext cx="10231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21" name="CustomShape 26"/>
          <p:cNvSpPr/>
          <p:nvPr/>
        </p:nvSpPr>
        <p:spPr>
          <a:xfrm flipV="1">
            <a:off x="6321240" y="499068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22" name="Line 27"/>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23" name="Line 28"/>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24" name="Line 29"/>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25" name="CustomShape 30"/>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26" name="Group 31"/>
          <p:cNvGrpSpPr/>
          <p:nvPr/>
        </p:nvGrpSpPr>
        <p:grpSpPr>
          <a:xfrm>
            <a:off x="1885680" y="4031640"/>
            <a:ext cx="2337840" cy="403920"/>
            <a:chOff x="1885680" y="4031640"/>
            <a:chExt cx="2337840" cy="403920"/>
          </a:xfrm>
        </p:grpSpPr>
        <p:sp>
          <p:nvSpPr>
            <p:cNvPr id="4127" name="CustomShape 32"/>
            <p:cNvSpPr/>
            <p:nvPr/>
          </p:nvSpPr>
          <p:spPr>
            <a:xfrm>
              <a:off x="1885680" y="403164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28" name="CustomShape 33"/>
            <p:cNvSpPr/>
            <p:nvPr/>
          </p:nvSpPr>
          <p:spPr>
            <a:xfrm>
              <a:off x="2240640" y="407124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29" name="CustomShape 34"/>
          <p:cNvSpPr/>
          <p:nvPr/>
        </p:nvSpPr>
        <p:spPr>
          <a:xfrm>
            <a:off x="1864440" y="38318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30" name="Group 35"/>
          <p:cNvGrpSpPr/>
          <p:nvPr/>
        </p:nvGrpSpPr>
        <p:grpSpPr>
          <a:xfrm>
            <a:off x="3236040" y="4289040"/>
            <a:ext cx="254160" cy="661320"/>
            <a:chOff x="3236040" y="4289040"/>
            <a:chExt cx="254160" cy="661320"/>
          </a:xfrm>
        </p:grpSpPr>
        <p:sp>
          <p:nvSpPr>
            <p:cNvPr id="4131" name="CustomShape 36"/>
            <p:cNvSpPr/>
            <p:nvPr/>
          </p:nvSpPr>
          <p:spPr>
            <a:xfrm>
              <a:off x="3239280" y="42890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2" name="CustomShape 37"/>
            <p:cNvSpPr/>
            <p:nvPr/>
          </p:nvSpPr>
          <p:spPr>
            <a:xfrm>
              <a:off x="3236040" y="44236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3" name="CustomShape 38"/>
            <p:cNvSpPr/>
            <p:nvPr/>
          </p:nvSpPr>
          <p:spPr>
            <a:xfrm>
              <a:off x="3237840" y="45554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34" name="Group 39"/>
          <p:cNvGrpSpPr/>
          <p:nvPr/>
        </p:nvGrpSpPr>
        <p:grpSpPr>
          <a:xfrm>
            <a:off x="4264920" y="3993480"/>
            <a:ext cx="254160" cy="661680"/>
            <a:chOff x="4264920" y="3993480"/>
            <a:chExt cx="254160" cy="661680"/>
          </a:xfrm>
        </p:grpSpPr>
        <p:sp>
          <p:nvSpPr>
            <p:cNvPr id="4135" name="CustomShape 40"/>
            <p:cNvSpPr/>
            <p:nvPr/>
          </p:nvSpPr>
          <p:spPr>
            <a:xfrm>
              <a:off x="4268160" y="3993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6" name="CustomShape 41"/>
            <p:cNvSpPr/>
            <p:nvPr/>
          </p:nvSpPr>
          <p:spPr>
            <a:xfrm>
              <a:off x="4264920" y="4128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7" name="CustomShape 42"/>
            <p:cNvSpPr/>
            <p:nvPr/>
          </p:nvSpPr>
          <p:spPr>
            <a:xfrm>
              <a:off x="4266360" y="42602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38" name="CustomShape 43"/>
          <p:cNvSpPr/>
          <p:nvPr/>
        </p:nvSpPr>
        <p:spPr>
          <a:xfrm>
            <a:off x="741600" y="1253880"/>
            <a:ext cx="11001960" cy="1064880"/>
          </a:xfrm>
          <a:prstGeom prst="rect">
            <a:avLst/>
          </a:prstGeom>
          <a:noFill/>
          <a:ln w="0">
            <a:noFill/>
          </a:ln>
        </p:spPr>
        <p:style>
          <a:lnRef idx="0"/>
          <a:fillRef idx="0"/>
          <a:effectRef idx="0"/>
          <a:fontRef idx="minor"/>
        </p:style>
        <p:txBody>
          <a:bodyPr lIns="90000" rIns="90000" tIns="45000" bIns="45000">
            <a:spAutoFit/>
          </a:bodyPr>
          <a:p>
            <a:pPr marL="343080" indent="-34236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36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39" name="Line 44"/>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4140" name="Group 45"/>
          <p:cNvGrpSpPr/>
          <p:nvPr/>
        </p:nvGrpSpPr>
        <p:grpSpPr>
          <a:xfrm>
            <a:off x="2071440" y="5735880"/>
            <a:ext cx="2343960" cy="618840"/>
            <a:chOff x="2071440" y="5735880"/>
            <a:chExt cx="2343960" cy="618840"/>
          </a:xfrm>
        </p:grpSpPr>
        <p:grpSp>
          <p:nvGrpSpPr>
            <p:cNvPr id="4141" name="Group 46"/>
            <p:cNvGrpSpPr/>
            <p:nvPr/>
          </p:nvGrpSpPr>
          <p:grpSpPr>
            <a:xfrm>
              <a:off x="2077560" y="5950800"/>
              <a:ext cx="2337840" cy="403920"/>
              <a:chOff x="2077560" y="5950800"/>
              <a:chExt cx="2337840" cy="403920"/>
            </a:xfrm>
          </p:grpSpPr>
          <p:sp>
            <p:nvSpPr>
              <p:cNvPr id="4142" name="CustomShape 47"/>
              <p:cNvSpPr/>
              <p:nvPr/>
            </p:nvSpPr>
            <p:spPr>
              <a:xfrm>
                <a:off x="2077560" y="595080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43" name="CustomShape 48"/>
              <p:cNvSpPr/>
              <p:nvPr/>
            </p:nvSpPr>
            <p:spPr>
              <a:xfrm>
                <a:off x="2432520" y="599040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44" name="CustomShape 49"/>
            <p:cNvSpPr/>
            <p:nvPr/>
          </p:nvSpPr>
          <p:spPr>
            <a:xfrm>
              <a:off x="2071440" y="573588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45" name="CustomShape 50"/>
          <p:cNvSpPr/>
          <p:nvPr/>
        </p:nvSpPr>
        <p:spPr>
          <a:xfrm>
            <a:off x="6599520" y="6089400"/>
            <a:ext cx="1699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46" name="CustomShape 51"/>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56D28F6-45A2-4B5C-AB1B-BEF7DC629390}"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61" dur="indefinite" restart="never" nodeType="tmRoot">
          <p:childTnLst>
            <p:seq>
              <p:cTn id="1162" dur="indefinite" nodeType="mainSeq">
                <p:childTnLst>
                  <p:par>
                    <p:cTn id="1163" fill="hold">
                      <p:stCondLst>
                        <p:cond delay="indefinite"/>
                      </p:stCondLst>
                      <p:childTnLst>
                        <p:par>
                          <p:cTn id="1164" fill="hold">
                            <p:stCondLst>
                              <p:cond delay="0"/>
                            </p:stCondLst>
                            <p:childTnLst>
                              <p:par>
                                <p:cTn id="1165" nodeType="clickEffect" fill="hold" presetClass="exit" presetID="9">
                                  <p:stCondLst>
                                    <p:cond delay="0"/>
                                  </p:stCondLst>
                                  <p:childTnLst>
                                    <p:animEffect filter="dissolve" transition="out">
                                      <p:cBhvr additive="repl">
                                        <p:cTn id="1166" dur="500"/>
                                        <p:tgtEl>
                                          <p:spTgt spid="4113"/>
                                        </p:tgtEl>
                                      </p:cBhvr>
                                    </p:animEffect>
                                    <p:set>
                                      <p:cBhvr>
                                        <p:cTn id="1167" dur="1" fill="hold">
                                          <p:stCondLst>
                                            <p:cond delay="499"/>
                                          </p:stCondLst>
                                        </p:cTn>
                                        <p:tgtEl>
                                          <p:spTgt spid="4113"/>
                                        </p:tgtEl>
                                        <p:attrNameLst>
                                          <p:attrName>style.visibility</p:attrName>
                                        </p:attrNameLst>
                                      </p:cBhvr>
                                      <p:to>
                                        <p:strVal val="hidden"/>
                                      </p:to>
                                    </p:set>
                                  </p:childTnLst>
                                </p:cTn>
                              </p:par>
                            </p:childTnLst>
                          </p:cTn>
                        </p:par>
                      </p:childTnLst>
                    </p:cTn>
                  </p:par>
                  <p:par>
                    <p:cTn id="1168" fill="hold">
                      <p:stCondLst>
                        <p:cond delay="indefinite"/>
                      </p:stCondLst>
                      <p:childTnLst>
                        <p:par>
                          <p:cTn id="1169" fill="hold">
                            <p:stCondLst>
                              <p:cond delay="0"/>
                            </p:stCondLst>
                            <p:childTnLst>
                              <p:par>
                                <p:cTn id="1170" nodeType="clickEffect" fill="hold" presetClass="entr" presetID="9">
                                  <p:stCondLst>
                                    <p:cond delay="0"/>
                                  </p:stCondLst>
                                  <p:childTnLst>
                                    <p:set>
                                      <p:cBhvr>
                                        <p:cTn id="1171" dur="1" fill="hold">
                                          <p:stCondLst>
                                            <p:cond delay="0"/>
                                          </p:stCondLst>
                                        </p:cTn>
                                        <p:tgtEl>
                                          <p:spTgt spid="4140"/>
                                        </p:tgtEl>
                                        <p:attrNameLst>
                                          <p:attrName>style.visibility</p:attrName>
                                        </p:attrNameLst>
                                      </p:cBhvr>
                                      <p:to>
                                        <p:strVal val="visible"/>
                                      </p:to>
                                    </p:set>
                                    <p:animEffect filter="dissolve" transition="in">
                                      <p:cBhvr additive="repl">
                                        <p:cTn id="1172" dur="500"/>
                                        <p:tgtEl>
                                          <p:spTgt spid="4140"/>
                                        </p:tgtEl>
                                      </p:cBhvr>
                                    </p:animEffec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9">
                                  <p:stCondLst>
                                    <p:cond delay="0"/>
                                  </p:stCondLst>
                                  <p:childTnLst>
                                    <p:set>
                                      <p:cBhvr>
                                        <p:cTn id="1176" dur="1" fill="hold">
                                          <p:stCondLst>
                                            <p:cond delay="0"/>
                                          </p:stCondLst>
                                        </p:cTn>
                                        <p:tgtEl>
                                          <p:spTgt spid="4145"/>
                                        </p:tgtEl>
                                        <p:attrNameLst>
                                          <p:attrName>style.visibility</p:attrName>
                                        </p:attrNameLst>
                                      </p:cBhvr>
                                      <p:to>
                                        <p:strVal val="visible"/>
                                      </p:to>
                                    </p:set>
                                    <p:animEffect filter="dissolve" transition="in">
                                      <p:cBhvr additive="repl">
                                        <p:cTn id="1177" dur="500"/>
                                        <p:tgtEl>
                                          <p:spTgt spid="4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7" name="CustomShape 1"/>
          <p:cNvSpPr/>
          <p:nvPr/>
        </p:nvSpPr>
        <p:spPr>
          <a:xfrm>
            <a:off x="703440" y="281160"/>
            <a:ext cx="11078280" cy="106740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latin typeface="Arial"/>
            </a:endParaRPr>
          </a:p>
        </p:txBody>
      </p:sp>
      <p:sp>
        <p:nvSpPr>
          <p:cNvPr id="4148" name="CustomShape 2"/>
          <p:cNvSpPr/>
          <p:nvPr/>
        </p:nvSpPr>
        <p:spPr>
          <a:xfrm>
            <a:off x="6254640" y="421092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49"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150"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51" name="CustomShape 5"/>
          <p:cNvSpPr/>
          <p:nvPr/>
        </p:nvSpPr>
        <p:spPr>
          <a:xfrm>
            <a:off x="4652640" y="365688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52" name="CustomShape 6"/>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53" name="Group 7"/>
          <p:cNvGrpSpPr/>
          <p:nvPr/>
        </p:nvGrpSpPr>
        <p:grpSpPr>
          <a:xfrm>
            <a:off x="1838160" y="2850480"/>
            <a:ext cx="2337840" cy="403920"/>
            <a:chOff x="1838160" y="2850480"/>
            <a:chExt cx="2337840" cy="403920"/>
          </a:xfrm>
        </p:grpSpPr>
        <p:sp>
          <p:nvSpPr>
            <p:cNvPr id="4154" name="CustomShape 8"/>
            <p:cNvSpPr/>
            <p:nvPr/>
          </p:nvSpPr>
          <p:spPr>
            <a:xfrm>
              <a:off x="1838160" y="285048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55" name="CustomShape 9"/>
            <p:cNvSpPr/>
            <p:nvPr/>
          </p:nvSpPr>
          <p:spPr>
            <a:xfrm>
              <a:off x="2193120" y="2890440"/>
              <a:ext cx="1533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56" name="Group 10"/>
          <p:cNvGrpSpPr/>
          <p:nvPr/>
        </p:nvGrpSpPr>
        <p:grpSpPr>
          <a:xfrm>
            <a:off x="1780920" y="4860360"/>
            <a:ext cx="2337840" cy="403920"/>
            <a:chOff x="1780920" y="4860360"/>
            <a:chExt cx="2337840" cy="403920"/>
          </a:xfrm>
        </p:grpSpPr>
        <p:sp>
          <p:nvSpPr>
            <p:cNvPr id="4157" name="CustomShape 11"/>
            <p:cNvSpPr/>
            <p:nvPr/>
          </p:nvSpPr>
          <p:spPr>
            <a:xfrm>
              <a:off x="1780920" y="486036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58" name="CustomShape 12"/>
            <p:cNvSpPr/>
            <p:nvPr/>
          </p:nvSpPr>
          <p:spPr>
            <a:xfrm>
              <a:off x="2135880" y="489996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59" name="CustomShape 13"/>
          <p:cNvSpPr/>
          <p:nvPr/>
        </p:nvSpPr>
        <p:spPr>
          <a:xfrm>
            <a:off x="4685040" y="4088880"/>
            <a:ext cx="15084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60" name="CustomShape 14"/>
          <p:cNvSpPr/>
          <p:nvPr/>
        </p:nvSpPr>
        <p:spPr>
          <a:xfrm>
            <a:off x="8248320" y="3185640"/>
            <a:ext cx="1443960" cy="271404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61" name="CustomShape 15"/>
          <p:cNvSpPr/>
          <p:nvPr/>
        </p:nvSpPr>
        <p:spPr>
          <a:xfrm>
            <a:off x="1836000" y="25934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62" name="CustomShape 16"/>
          <p:cNvSpPr/>
          <p:nvPr/>
        </p:nvSpPr>
        <p:spPr>
          <a:xfrm>
            <a:off x="1864440" y="460332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63" name="CustomShape 17"/>
          <p:cNvSpPr/>
          <p:nvPr/>
        </p:nvSpPr>
        <p:spPr>
          <a:xfrm>
            <a:off x="8485560" y="4412880"/>
            <a:ext cx="78624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164" name="CustomShape 18"/>
          <p:cNvSpPr/>
          <p:nvPr/>
        </p:nvSpPr>
        <p:spPr>
          <a:xfrm>
            <a:off x="4595760" y="4971600"/>
            <a:ext cx="1772640" cy="97884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65" name="CustomShape 19"/>
          <p:cNvSpPr/>
          <p:nvPr/>
        </p:nvSpPr>
        <p:spPr>
          <a:xfrm>
            <a:off x="4895640" y="5346000"/>
            <a:ext cx="10231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66" name="CustomShape 20"/>
          <p:cNvSpPr/>
          <p:nvPr/>
        </p:nvSpPr>
        <p:spPr>
          <a:xfrm flipV="1">
            <a:off x="6321240" y="4990680"/>
            <a:ext cx="2018520" cy="29448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67" name="Line 21"/>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68" name="Line 22"/>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69" name="Line 23"/>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70" name="CustomShape 24"/>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71" name="Group 25"/>
          <p:cNvGrpSpPr/>
          <p:nvPr/>
        </p:nvGrpSpPr>
        <p:grpSpPr>
          <a:xfrm>
            <a:off x="1885680" y="4031640"/>
            <a:ext cx="2337840" cy="403920"/>
            <a:chOff x="1885680" y="4031640"/>
            <a:chExt cx="2337840" cy="403920"/>
          </a:xfrm>
        </p:grpSpPr>
        <p:sp>
          <p:nvSpPr>
            <p:cNvPr id="4172" name="CustomShape 26"/>
            <p:cNvSpPr/>
            <p:nvPr/>
          </p:nvSpPr>
          <p:spPr>
            <a:xfrm>
              <a:off x="1885680" y="403164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73" name="CustomShape 27"/>
            <p:cNvSpPr/>
            <p:nvPr/>
          </p:nvSpPr>
          <p:spPr>
            <a:xfrm>
              <a:off x="2240640" y="407124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74" name="CustomShape 28"/>
          <p:cNvSpPr/>
          <p:nvPr/>
        </p:nvSpPr>
        <p:spPr>
          <a:xfrm>
            <a:off x="1864440" y="383184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75" name="Group 29"/>
          <p:cNvGrpSpPr/>
          <p:nvPr/>
        </p:nvGrpSpPr>
        <p:grpSpPr>
          <a:xfrm>
            <a:off x="3236040" y="4289040"/>
            <a:ext cx="254160" cy="661320"/>
            <a:chOff x="3236040" y="4289040"/>
            <a:chExt cx="254160" cy="661320"/>
          </a:xfrm>
        </p:grpSpPr>
        <p:sp>
          <p:nvSpPr>
            <p:cNvPr id="4176" name="CustomShape 30"/>
            <p:cNvSpPr/>
            <p:nvPr/>
          </p:nvSpPr>
          <p:spPr>
            <a:xfrm>
              <a:off x="3239280" y="42890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77" name="CustomShape 31"/>
            <p:cNvSpPr/>
            <p:nvPr/>
          </p:nvSpPr>
          <p:spPr>
            <a:xfrm>
              <a:off x="3236040" y="44236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78" name="CustomShape 32"/>
            <p:cNvSpPr/>
            <p:nvPr/>
          </p:nvSpPr>
          <p:spPr>
            <a:xfrm>
              <a:off x="3237840" y="45554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79" name="Group 33"/>
          <p:cNvGrpSpPr/>
          <p:nvPr/>
        </p:nvGrpSpPr>
        <p:grpSpPr>
          <a:xfrm>
            <a:off x="4264920" y="3993480"/>
            <a:ext cx="254160" cy="661680"/>
            <a:chOff x="4264920" y="3993480"/>
            <a:chExt cx="254160" cy="661680"/>
          </a:xfrm>
        </p:grpSpPr>
        <p:sp>
          <p:nvSpPr>
            <p:cNvPr id="4180" name="CustomShape 34"/>
            <p:cNvSpPr/>
            <p:nvPr/>
          </p:nvSpPr>
          <p:spPr>
            <a:xfrm>
              <a:off x="4268160" y="3993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1" name="CustomShape 35"/>
            <p:cNvSpPr/>
            <p:nvPr/>
          </p:nvSpPr>
          <p:spPr>
            <a:xfrm>
              <a:off x="4264920" y="412848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2" name="CustomShape 36"/>
            <p:cNvSpPr/>
            <p:nvPr/>
          </p:nvSpPr>
          <p:spPr>
            <a:xfrm>
              <a:off x="4266360" y="4260240"/>
              <a:ext cx="2509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83" name="CustomShape 37"/>
          <p:cNvSpPr/>
          <p:nvPr/>
        </p:nvSpPr>
        <p:spPr>
          <a:xfrm>
            <a:off x="741600" y="1253880"/>
            <a:ext cx="11001960" cy="1064880"/>
          </a:xfrm>
          <a:prstGeom prst="rect">
            <a:avLst/>
          </a:prstGeom>
          <a:noFill/>
          <a:ln w="0">
            <a:noFill/>
          </a:ln>
        </p:spPr>
        <p:style>
          <a:lnRef idx="0"/>
          <a:fillRef idx="0"/>
          <a:effectRef idx="0"/>
          <a:fontRef idx="minor"/>
        </p:style>
        <p:txBody>
          <a:bodyPr lIns="90000" rIns="90000" tIns="45000" bIns="45000">
            <a:spAutoFit/>
          </a:bodyPr>
          <a:p>
            <a:pPr marL="343080" indent="-34236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36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84" name="Line 38"/>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4185" name="Group 39"/>
          <p:cNvGrpSpPr/>
          <p:nvPr/>
        </p:nvGrpSpPr>
        <p:grpSpPr>
          <a:xfrm>
            <a:off x="2071440" y="5735880"/>
            <a:ext cx="2343960" cy="618840"/>
            <a:chOff x="2071440" y="5735880"/>
            <a:chExt cx="2343960" cy="618840"/>
          </a:xfrm>
        </p:grpSpPr>
        <p:grpSp>
          <p:nvGrpSpPr>
            <p:cNvPr id="4186" name="Group 40"/>
            <p:cNvGrpSpPr/>
            <p:nvPr/>
          </p:nvGrpSpPr>
          <p:grpSpPr>
            <a:xfrm>
              <a:off x="2077560" y="5950800"/>
              <a:ext cx="2337840" cy="403920"/>
              <a:chOff x="2077560" y="5950800"/>
              <a:chExt cx="2337840" cy="403920"/>
            </a:xfrm>
          </p:grpSpPr>
          <p:sp>
            <p:nvSpPr>
              <p:cNvPr id="4187" name="CustomShape 41"/>
              <p:cNvSpPr/>
              <p:nvPr/>
            </p:nvSpPr>
            <p:spPr>
              <a:xfrm>
                <a:off x="2077560" y="5950800"/>
                <a:ext cx="2337840" cy="40392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88" name="CustomShape 42"/>
              <p:cNvSpPr/>
              <p:nvPr/>
            </p:nvSpPr>
            <p:spPr>
              <a:xfrm>
                <a:off x="2432520" y="5990400"/>
                <a:ext cx="1533960" cy="33336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89" name="CustomShape 43"/>
            <p:cNvSpPr/>
            <p:nvPr/>
          </p:nvSpPr>
          <p:spPr>
            <a:xfrm>
              <a:off x="2071440" y="5735880"/>
              <a:ext cx="134100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90" name="CustomShape 44"/>
          <p:cNvSpPr/>
          <p:nvPr/>
        </p:nvSpPr>
        <p:spPr>
          <a:xfrm>
            <a:off x="6599520" y="6089400"/>
            <a:ext cx="16999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91" name="CustomShape 45"/>
          <p:cNvSpPr/>
          <p:nvPr/>
        </p:nvSpPr>
        <p:spPr>
          <a:xfrm>
            <a:off x="4049640" y="4865760"/>
            <a:ext cx="5273280" cy="1256400"/>
          </a:xfrm>
          <a:custGeom>
            <a:avLst/>
            <a:gdLst/>
            <a:ahLst/>
            <a:rect l="l" t="t" r="r" b="b"/>
            <a:pathLst>
              <a:path w="5274129" h="1257299">
                <a:moveTo>
                  <a:pt x="5274129" y="0"/>
                </a:moveTo>
                <a:lnTo>
                  <a:pt x="849085" y="718457"/>
                </a:lnTo>
                <a:lnTo>
                  <a:pt x="0" y="1257299"/>
                </a:lnTo>
              </a:path>
            </a:pathLst>
          </a:custGeom>
          <a:noFill/>
          <a:ln w="76200">
            <a:solidFill>
              <a:srgbClr val="3333cc"/>
            </a:solidFill>
            <a:tailEnd len="med" type="triangle" w="med"/>
          </a:ln>
        </p:spPr>
        <p:style>
          <a:lnRef idx="2">
            <a:schemeClr val="accent1">
              <a:shade val="50000"/>
            </a:schemeClr>
          </a:lnRef>
          <a:fillRef idx="1">
            <a:schemeClr val="accent1"/>
          </a:fillRef>
          <a:effectRef idx="0">
            <a:schemeClr val="accent1"/>
          </a:effectRef>
          <a:fontRef idx="minor"/>
        </p:style>
      </p:sp>
      <p:sp>
        <p:nvSpPr>
          <p:cNvPr id="4192" name="CustomShape 46"/>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3081BBFE-22C4-43F9-86B6-E0AC262B8467}"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78" dur="indefinite" restart="never" nodeType="tmRoot">
          <p:childTnLst>
            <p:seq>
              <p:cTn id="1179" dur="indefinite" nodeType="mainSeq">
                <p:childTnLst>
                  <p:par>
                    <p:cTn id="1180" fill="hold">
                      <p:stCondLst>
                        <p:cond delay="indefinite"/>
                      </p:stCondLst>
                      <p:childTnLst>
                        <p:par>
                          <p:cTn id="1181" fill="hold">
                            <p:stCondLst>
                              <p:cond delay="0"/>
                            </p:stCondLst>
                            <p:childTnLst>
                              <p:par>
                                <p:cTn id="1182" nodeType="clickEffect" fill="hold" presetClass="entr" presetID="22" presetSubtype="2">
                                  <p:stCondLst>
                                    <p:cond delay="0"/>
                                  </p:stCondLst>
                                  <p:childTnLst>
                                    <p:set>
                                      <p:cBhvr>
                                        <p:cTn id="1183" dur="1" fill="hold">
                                          <p:stCondLst>
                                            <p:cond delay="0"/>
                                          </p:stCondLst>
                                        </p:cTn>
                                        <p:tgtEl>
                                          <p:spTgt spid="4191"/>
                                        </p:tgtEl>
                                        <p:attrNameLst>
                                          <p:attrName>style.visibility</p:attrName>
                                        </p:attrNameLst>
                                      </p:cBhvr>
                                      <p:to>
                                        <p:strVal val="visible"/>
                                      </p:to>
                                    </p:set>
                                    <p:animEffect filter="wipe(right)" transition="in">
                                      <p:cBhvr additive="repl">
                                        <p:cTn id="1184" dur="1000"/>
                                        <p:tgtEl>
                                          <p:spTgt spid="4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3" name="CustomShape 1"/>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IP addressing: last words ...</a:t>
            </a:r>
            <a:endParaRPr b="0" lang="en-US" sz="4800" spc="-1" strike="noStrike">
              <a:latin typeface="Arial"/>
            </a:endParaRPr>
          </a:p>
        </p:txBody>
      </p:sp>
      <p:sp>
        <p:nvSpPr>
          <p:cNvPr id="4194" name="CustomShape 2"/>
          <p:cNvSpPr/>
          <p:nvPr/>
        </p:nvSpPr>
        <p:spPr>
          <a:xfrm>
            <a:off x="519120" y="1328040"/>
            <a:ext cx="5814720" cy="509832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2800" spc="-1" strike="noStrike">
                <a:solidFill>
                  <a:srgbClr val="cc0000"/>
                </a:solidFill>
                <a:latin typeface="Calibri"/>
                <a:ea typeface="DejaVu Sans"/>
              </a:rPr>
              <a:t>Q:</a:t>
            </a:r>
            <a:r>
              <a:rPr b="0" lang="en-US" sz="2800" spc="-1" strike="noStrike">
                <a:solidFill>
                  <a:srgbClr val="000000"/>
                </a:solidFill>
                <a:latin typeface="Calibri"/>
                <a:ea typeface="DejaVu Sans"/>
              </a:rPr>
              <a:t> how does an ISP get block of addresses?</a:t>
            </a:r>
            <a:endParaRPr b="0" lang="en-US" sz="2800" spc="-1" strike="noStrike">
              <a:latin typeface="Arial"/>
            </a:endParaRPr>
          </a:p>
          <a:p>
            <a:pPr marL="352440" indent="-221400">
              <a:lnSpc>
                <a:spcPct val="90000"/>
              </a:lnSpc>
              <a:spcBef>
                <a:spcPts val="1001"/>
              </a:spcBef>
              <a:tabLst>
                <a:tab algn="l" pos="0"/>
              </a:tabLst>
            </a:pPr>
            <a:r>
              <a:rPr b="0" i="1" lang="en-US" sz="2800" spc="-1" strike="noStrike">
                <a:solidFill>
                  <a:srgbClr val="cc0000"/>
                </a:solidFill>
                <a:latin typeface="Calibri"/>
                <a:ea typeface="DejaVu Sans"/>
              </a:rPr>
              <a:t>A:</a:t>
            </a:r>
            <a:r>
              <a:rPr b="0" lang="en-US" sz="2800" spc="-1" strike="noStrike">
                <a:solidFill>
                  <a:srgbClr val="ff0000"/>
                </a:solidFill>
                <a:latin typeface="Calibri"/>
                <a:ea typeface="DejaVu Sans"/>
              </a:rPr>
              <a:t> </a:t>
            </a:r>
            <a:r>
              <a:rPr b="0" lang="en-US" sz="2800" spc="-1" strike="noStrike">
                <a:solidFill>
                  <a:srgbClr val="000099"/>
                </a:solidFill>
                <a:latin typeface="Calibri"/>
                <a:ea typeface="DejaVu Sans"/>
              </a:rPr>
              <a:t>ICANN</a:t>
            </a:r>
            <a:r>
              <a:rPr b="0" lang="en-US" sz="2800" spc="-1" strike="noStrike">
                <a:solidFill>
                  <a:srgbClr val="000000"/>
                </a:solidFill>
                <a:latin typeface="Calibri"/>
                <a:ea typeface="DejaVu Sans"/>
              </a:rPr>
              <a:t>: </a:t>
            </a:r>
            <a:r>
              <a:rPr b="0" lang="en-US" sz="2800" spc="-1" strike="noStrike">
                <a:solidFill>
                  <a:srgbClr val="000099"/>
                </a:solidFill>
                <a:latin typeface="Calibri"/>
                <a:ea typeface="DejaVu Sans"/>
              </a:rPr>
              <a:t>I</a:t>
            </a:r>
            <a:r>
              <a:rPr b="0" lang="en-US" sz="2800" spc="-1" strike="noStrike">
                <a:solidFill>
                  <a:srgbClr val="000000"/>
                </a:solidFill>
                <a:latin typeface="Calibri"/>
                <a:ea typeface="DejaVu Sans"/>
              </a:rPr>
              <a:t>nternet </a:t>
            </a:r>
            <a:r>
              <a:rPr b="0" lang="en-US" sz="2800" spc="-1" strike="noStrike">
                <a:solidFill>
                  <a:srgbClr val="000099"/>
                </a:solidFill>
                <a:latin typeface="Calibri"/>
                <a:ea typeface="DejaVu Sans"/>
              </a:rPr>
              <a:t>C</a:t>
            </a:r>
            <a:r>
              <a:rPr b="0" lang="en-US" sz="2800" spc="-1" strike="noStrike">
                <a:solidFill>
                  <a:srgbClr val="000000"/>
                </a:solidFill>
                <a:latin typeface="Calibri"/>
                <a:ea typeface="DejaVu Sans"/>
              </a:rPr>
              <a:t>orporation for </a:t>
            </a:r>
            <a:r>
              <a:rPr b="0" lang="en-US" sz="2800" spc="-1" strike="noStrike">
                <a:solidFill>
                  <a:srgbClr val="000099"/>
                </a:solidFill>
                <a:latin typeface="Calibri"/>
                <a:ea typeface="DejaVu Sans"/>
              </a:rPr>
              <a:t>A</a:t>
            </a:r>
            <a:r>
              <a:rPr b="0" lang="en-US" sz="2800" spc="-1" strike="noStrike">
                <a:solidFill>
                  <a:srgbClr val="000000"/>
                </a:solidFill>
                <a:latin typeface="Calibri"/>
                <a:ea typeface="DejaVu Sans"/>
              </a:rPr>
              <a:t>ssigned  </a:t>
            </a:r>
            <a:r>
              <a:rPr b="0" lang="en-US" sz="2800" spc="-1" strike="noStrike">
                <a:solidFill>
                  <a:srgbClr val="000099"/>
                </a:solidFill>
                <a:latin typeface="Calibri"/>
                <a:ea typeface="DejaVu Sans"/>
              </a:rPr>
              <a:t>N</a:t>
            </a:r>
            <a:r>
              <a:rPr b="0" lang="en-US" sz="2800" spc="-1" strike="noStrike">
                <a:solidFill>
                  <a:srgbClr val="000000"/>
                </a:solidFill>
                <a:latin typeface="Calibri"/>
                <a:ea typeface="DejaVu Sans"/>
              </a:rPr>
              <a:t>ames and </a:t>
            </a:r>
            <a:r>
              <a:rPr b="0" lang="en-US" sz="2800" spc="-1" strike="noStrike">
                <a:solidFill>
                  <a:srgbClr val="000099"/>
                </a:solidFill>
                <a:latin typeface="Calibri"/>
                <a:ea typeface="DejaVu Sans"/>
              </a:rPr>
              <a:t>N</a:t>
            </a:r>
            <a:r>
              <a:rPr b="0" lang="en-US" sz="2800" spc="-1" strike="noStrike">
                <a:solidFill>
                  <a:srgbClr val="000000"/>
                </a:solidFill>
                <a:latin typeface="Calibri"/>
                <a:ea typeface="DejaVu Sans"/>
              </a:rPr>
              <a:t>umbers http://www.icann.org/</a:t>
            </a:r>
            <a:endParaRPr b="0" lang="en-US" sz="2800" spc="-1" strike="noStrike">
              <a:latin typeface="Arial"/>
            </a:endParaRPr>
          </a:p>
          <a:p>
            <a:pPr lvl="1" marL="574560" indent="-23436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allocates IP addresses, through </a:t>
            </a:r>
            <a:r>
              <a:rPr b="0" lang="en-US" sz="2800" spc="-1" strike="noStrike">
                <a:solidFill>
                  <a:srgbClr val="0000a3"/>
                </a:solidFill>
                <a:latin typeface="Calibri"/>
                <a:ea typeface="DejaVu Sans"/>
              </a:rPr>
              <a:t>5 regional registries (RRs) </a:t>
            </a:r>
            <a:r>
              <a:rPr b="0" lang="en-US" sz="2400" spc="-1" strike="noStrike">
                <a:solidFill>
                  <a:srgbClr val="000000"/>
                </a:solidFill>
                <a:latin typeface="Calibri"/>
                <a:ea typeface="DejaVu Sans"/>
              </a:rPr>
              <a:t>(who may then allocate to local registries)</a:t>
            </a:r>
            <a:endParaRPr b="0" lang="en-US" sz="2400" spc="-1" strike="noStrike">
              <a:latin typeface="Arial"/>
            </a:endParaRPr>
          </a:p>
          <a:p>
            <a:pPr lvl="1" marL="574560" indent="-23436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manages DNS root zone, including delegation of individual TLD (.com, .edu , …) management </a:t>
            </a:r>
            <a:endParaRPr b="0" lang="en-US" sz="2800" spc="-1" strike="noStrike">
              <a:latin typeface="Arial"/>
            </a:endParaRPr>
          </a:p>
          <a:p>
            <a:pPr marL="463680">
              <a:lnSpc>
                <a:spcPct val="90000"/>
              </a:lnSpc>
              <a:spcBef>
                <a:spcPts val="499"/>
              </a:spcBef>
              <a:tabLst>
                <a:tab algn="l" pos="0"/>
              </a:tabLst>
            </a:pPr>
            <a:endParaRPr b="0" lang="en-US" sz="2800" spc="-1" strike="noStrike">
              <a:latin typeface="Arial"/>
            </a:endParaRPr>
          </a:p>
        </p:txBody>
      </p:sp>
      <p:sp>
        <p:nvSpPr>
          <p:cNvPr id="4195" name="CustomShape 3"/>
          <p:cNvSpPr/>
          <p:nvPr/>
        </p:nvSpPr>
        <p:spPr>
          <a:xfrm>
            <a:off x="6780960" y="1374480"/>
            <a:ext cx="5039280" cy="363384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i="1" lang="en-US" sz="2800" spc="-1" strike="noStrike">
                <a:solidFill>
                  <a:srgbClr val="cc0000"/>
                </a:solidFill>
                <a:latin typeface="Calibri"/>
                <a:ea typeface="DejaVu Sans"/>
              </a:rPr>
              <a:t>Q:</a:t>
            </a:r>
            <a:r>
              <a:rPr b="0" lang="en-US" sz="2800" spc="-1" strike="noStrike">
                <a:solidFill>
                  <a:srgbClr val="000000"/>
                </a:solidFill>
                <a:latin typeface="Calibri"/>
                <a:ea typeface="DejaVu Sans"/>
              </a:rPr>
              <a:t> are there enough 32-bit IP addresses?</a:t>
            </a:r>
            <a:endParaRPr b="0" lang="en-US" sz="2800" spc="-1" strike="noStrike">
              <a:latin typeface="Arial"/>
            </a:endParaRPr>
          </a:p>
          <a:p>
            <a:pPr marL="404640" indent="-2739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ICANN allocated last chunk of IPv4 addresses to RRs in 2011</a:t>
            </a:r>
            <a:endParaRPr b="0" lang="en-US" sz="2800" spc="-1" strike="noStrike">
              <a:latin typeface="Arial"/>
            </a:endParaRPr>
          </a:p>
          <a:p>
            <a:pPr marL="404640" indent="-2739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NAT (next) helps IPv4 address space exhaustion</a:t>
            </a:r>
            <a:endParaRPr b="0" lang="en-US" sz="2800" spc="-1" strike="noStrike">
              <a:latin typeface="Arial"/>
            </a:endParaRPr>
          </a:p>
          <a:p>
            <a:pPr marL="404640" indent="-2739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IPv6 has 128-bit address space</a:t>
            </a:r>
            <a:endParaRPr b="0" lang="en-US" sz="2800" spc="-1" strike="noStrike">
              <a:latin typeface="Arial"/>
            </a:endParaRPr>
          </a:p>
        </p:txBody>
      </p:sp>
      <p:sp>
        <p:nvSpPr>
          <p:cNvPr id="4196" name="CustomShape 4"/>
          <p:cNvSpPr/>
          <p:nvPr/>
        </p:nvSpPr>
        <p:spPr>
          <a:xfrm flipH="1">
            <a:off x="7149960" y="5049000"/>
            <a:ext cx="4510800" cy="1309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"Who the hell knew how much address space we needed?"  Vint Cerf (reflecting on decision to make IPv4 address 32 bits long)</a:t>
            </a:r>
            <a:endParaRPr b="0" lang="en-US" sz="2000" spc="-1" strike="noStrike">
              <a:latin typeface="Arial"/>
            </a:endParaRPr>
          </a:p>
        </p:txBody>
      </p:sp>
      <p:sp>
        <p:nvSpPr>
          <p:cNvPr id="4197"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C97D9CD5-CB32-4DD2-9DD4-531B07F51EEA}" type="slidenum">
              <a:rPr b="0" lang="en-US" sz="1100" spc="-1" strike="noStrike">
                <a:solidFill>
                  <a:srgbClr val="404040"/>
                </a:solidFill>
                <a:latin typeface="Calibri"/>
              </a:rPr>
              <a:t>64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85" dur="indefinite" restart="never" nodeType="tmRoot">
          <p:childTnLst>
            <p:seq>
              <p:cTn id="1186" dur="indefinite" nodeType="mainSeq">
                <p:childTnLst>
                  <p:par>
                    <p:cTn id="1187" fill="hold">
                      <p:stCondLst>
                        <p:cond delay="indefinite"/>
                      </p:stCondLst>
                      <p:childTnLst>
                        <p:par>
                          <p:cTn id="1188" fill="hold">
                            <p:stCondLst>
                              <p:cond delay="0"/>
                            </p:stCondLst>
                            <p:childTnLst>
                              <p:par>
                                <p:cTn id="1189" nodeType="clickEffect" fill="hold" presetClass="entr" presetID="9">
                                  <p:stCondLst>
                                    <p:cond delay="0"/>
                                  </p:stCondLst>
                                  <p:childTnLst>
                                    <p:set>
                                      <p:cBhvr>
                                        <p:cTn id="1190" dur="1" fill="hold">
                                          <p:stCondLst>
                                            <p:cond delay="0"/>
                                          </p:stCondLst>
                                        </p:cTn>
                                        <p:tgtEl>
                                          <p:spTgt spid="4194">
                                            <p:txEl>
                                              <p:pRg st="0" end="0"/>
                                            </p:txEl>
                                          </p:spTgt>
                                        </p:tgtEl>
                                        <p:attrNameLst>
                                          <p:attrName>style.visibility</p:attrName>
                                        </p:attrNameLst>
                                      </p:cBhvr>
                                      <p:to>
                                        <p:strVal val="visible"/>
                                      </p:to>
                                    </p:set>
                                    <p:animEffect filter="dissolve" transition="in">
                                      <p:cBhvr additive="repl">
                                        <p:cTn id="1191" dur="500"/>
                                        <p:tgtEl>
                                          <p:spTgt spid="4194">
                                            <p:txEl>
                                              <p:pRg st="0" end="0"/>
                                            </p:txEl>
                                          </p:spTgt>
                                        </p:tgtEl>
                                      </p:cBhvr>
                                    </p:animEffect>
                                  </p:childTnLst>
                                </p:cTn>
                              </p:par>
                            </p:childTnLst>
                          </p:cTn>
                        </p:par>
                      </p:childTnLst>
                    </p:cTn>
                  </p:par>
                  <p:par>
                    <p:cTn id="1192" fill="hold">
                      <p:stCondLst>
                        <p:cond delay="indefinite"/>
                      </p:stCondLst>
                      <p:childTnLst>
                        <p:par>
                          <p:cTn id="1193" fill="hold">
                            <p:stCondLst>
                              <p:cond delay="0"/>
                            </p:stCondLst>
                            <p:childTnLst>
                              <p:par>
                                <p:cTn id="1194" nodeType="clickEffect" fill="hold" presetClass="entr" presetID="9">
                                  <p:stCondLst>
                                    <p:cond delay="0"/>
                                  </p:stCondLst>
                                  <p:childTnLst>
                                    <p:set>
                                      <p:cBhvr>
                                        <p:cTn id="1195" dur="1" fill="hold">
                                          <p:stCondLst>
                                            <p:cond delay="0"/>
                                          </p:stCondLst>
                                        </p:cTn>
                                        <p:tgtEl>
                                          <p:spTgt spid="4194">
                                            <p:txEl>
                                              <p:pRg st="1" end="1"/>
                                            </p:txEl>
                                          </p:spTgt>
                                        </p:tgtEl>
                                        <p:attrNameLst>
                                          <p:attrName>style.visibility</p:attrName>
                                        </p:attrNameLst>
                                      </p:cBhvr>
                                      <p:to>
                                        <p:strVal val="visible"/>
                                      </p:to>
                                    </p:set>
                                    <p:animEffect filter="dissolve" transition="in">
                                      <p:cBhvr additive="repl">
                                        <p:cTn id="1196" dur="500"/>
                                        <p:tgtEl>
                                          <p:spTgt spid="4194">
                                            <p:txEl>
                                              <p:pRg st="1" end="1"/>
                                            </p:txEl>
                                          </p:spTgt>
                                        </p:tgtEl>
                                      </p:cBhvr>
                                    </p:animEffec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9">
                                  <p:stCondLst>
                                    <p:cond delay="0"/>
                                  </p:stCondLst>
                                  <p:childTnLst>
                                    <p:set>
                                      <p:cBhvr>
                                        <p:cTn id="1200" dur="1" fill="hold">
                                          <p:stCondLst>
                                            <p:cond delay="0"/>
                                          </p:stCondLst>
                                        </p:cTn>
                                        <p:tgtEl>
                                          <p:spTgt spid="4194">
                                            <p:txEl>
                                              <p:pRg st="2" end="2"/>
                                            </p:txEl>
                                          </p:spTgt>
                                        </p:tgtEl>
                                        <p:attrNameLst>
                                          <p:attrName>style.visibility</p:attrName>
                                        </p:attrNameLst>
                                      </p:cBhvr>
                                      <p:to>
                                        <p:strVal val="visible"/>
                                      </p:to>
                                    </p:set>
                                    <p:animEffect filter="dissolve" transition="in">
                                      <p:cBhvr additive="repl">
                                        <p:cTn id="1201" dur="500"/>
                                        <p:tgtEl>
                                          <p:spTgt spid="4194">
                                            <p:txEl>
                                              <p:pRg st="2" end="2"/>
                                            </p:txEl>
                                          </p:spTgt>
                                        </p:tgtEl>
                                      </p:cBhvr>
                                    </p:animEffect>
                                  </p:childTnLst>
                                </p:cTn>
                              </p:par>
                            </p:childTnLst>
                          </p:cTn>
                        </p:par>
                      </p:childTnLst>
                    </p:cTn>
                  </p:par>
                  <p:par>
                    <p:cTn id="1202" fill="hold">
                      <p:stCondLst>
                        <p:cond delay="indefinite"/>
                      </p:stCondLst>
                      <p:childTnLst>
                        <p:par>
                          <p:cTn id="1203" fill="hold">
                            <p:stCondLst>
                              <p:cond delay="0"/>
                            </p:stCondLst>
                            <p:childTnLst>
                              <p:par>
                                <p:cTn id="1204" nodeType="clickEffect" fill="hold" presetClass="entr" presetID="9">
                                  <p:stCondLst>
                                    <p:cond delay="0"/>
                                  </p:stCondLst>
                                  <p:childTnLst>
                                    <p:set>
                                      <p:cBhvr>
                                        <p:cTn id="1205" dur="1" fill="hold">
                                          <p:stCondLst>
                                            <p:cond delay="0"/>
                                          </p:stCondLst>
                                        </p:cTn>
                                        <p:tgtEl>
                                          <p:spTgt spid="4194">
                                            <p:txEl>
                                              <p:pRg st="3" end="3"/>
                                            </p:txEl>
                                          </p:spTgt>
                                        </p:tgtEl>
                                        <p:attrNameLst>
                                          <p:attrName>style.visibility</p:attrName>
                                        </p:attrNameLst>
                                      </p:cBhvr>
                                      <p:to>
                                        <p:strVal val="visible"/>
                                      </p:to>
                                    </p:set>
                                    <p:animEffect filter="dissolve" transition="in">
                                      <p:cBhvr additive="repl">
                                        <p:cTn id="1206" dur="500"/>
                                        <p:tgtEl>
                                          <p:spTgt spid="4194">
                                            <p:txEl>
                                              <p:pRg st="3" end="3"/>
                                            </p:txEl>
                                          </p:spTgt>
                                        </p:tgtEl>
                                      </p:cBhvr>
                                    </p:animEffect>
                                  </p:childTnLst>
                                </p:cTn>
                              </p:par>
                            </p:childTnLst>
                          </p:cTn>
                        </p:par>
                      </p:childTnLst>
                    </p:cTn>
                  </p:par>
                  <p:par>
                    <p:cTn id="1207" fill="hold">
                      <p:stCondLst>
                        <p:cond delay="indefinite"/>
                      </p:stCondLst>
                      <p:childTnLst>
                        <p:par>
                          <p:cTn id="1208" fill="hold">
                            <p:stCondLst>
                              <p:cond delay="0"/>
                            </p:stCondLst>
                            <p:childTnLst>
                              <p:par>
                                <p:cTn id="1209" nodeType="clickEffect" fill="hold" presetClass="entr" presetID="9">
                                  <p:stCondLst>
                                    <p:cond delay="0"/>
                                  </p:stCondLst>
                                  <p:childTnLst>
                                    <p:set>
                                      <p:cBhvr>
                                        <p:cTn id="1210" dur="1" fill="hold">
                                          <p:stCondLst>
                                            <p:cond delay="0"/>
                                          </p:stCondLst>
                                        </p:cTn>
                                        <p:tgtEl>
                                          <p:spTgt spid="4195">
                                            <p:txEl>
                                              <p:pRg st="0" end="0"/>
                                            </p:txEl>
                                          </p:spTgt>
                                        </p:tgtEl>
                                        <p:attrNameLst>
                                          <p:attrName>style.visibility</p:attrName>
                                        </p:attrNameLst>
                                      </p:cBhvr>
                                      <p:to>
                                        <p:strVal val="visible"/>
                                      </p:to>
                                    </p:set>
                                    <p:animEffect filter="dissolve" transition="in">
                                      <p:cBhvr additive="repl">
                                        <p:cTn id="1211" dur="500"/>
                                        <p:tgtEl>
                                          <p:spTgt spid="4195">
                                            <p:txEl>
                                              <p:pRg st="0" end="0"/>
                                            </p:txEl>
                                          </p:spTgt>
                                        </p:tgtEl>
                                      </p:cBhvr>
                                    </p:animEffect>
                                  </p:childTnLst>
                                </p:cTn>
                              </p:par>
                              <p:par>
                                <p:cTn id="1212" nodeType="withEffect" fill="hold" presetClass="entr" presetID="9">
                                  <p:stCondLst>
                                    <p:cond delay="0"/>
                                  </p:stCondLst>
                                  <p:childTnLst>
                                    <p:set>
                                      <p:cBhvr>
                                        <p:cTn id="1213" dur="1" fill="hold">
                                          <p:stCondLst>
                                            <p:cond delay="0"/>
                                          </p:stCondLst>
                                        </p:cTn>
                                        <p:tgtEl>
                                          <p:spTgt spid="4195">
                                            <p:txEl>
                                              <p:pRg st="1" end="1"/>
                                            </p:txEl>
                                          </p:spTgt>
                                        </p:tgtEl>
                                        <p:attrNameLst>
                                          <p:attrName>style.visibility</p:attrName>
                                        </p:attrNameLst>
                                      </p:cBhvr>
                                      <p:to>
                                        <p:strVal val="visible"/>
                                      </p:to>
                                    </p:set>
                                    <p:animEffect filter="dissolve" transition="in">
                                      <p:cBhvr additive="repl">
                                        <p:cTn id="1214" dur="500"/>
                                        <p:tgtEl>
                                          <p:spTgt spid="4195">
                                            <p:txEl>
                                              <p:pRg st="1" end="1"/>
                                            </p:txEl>
                                          </p:spTgt>
                                        </p:tgtEl>
                                      </p:cBhvr>
                                    </p:animEffect>
                                  </p:childTnLst>
                                </p:cTn>
                              </p:par>
                            </p:childTnLst>
                          </p:cTn>
                        </p:par>
                      </p:childTnLst>
                    </p:cTn>
                  </p:par>
                  <p:par>
                    <p:cTn id="1215" fill="hold">
                      <p:stCondLst>
                        <p:cond delay="indefinite"/>
                      </p:stCondLst>
                      <p:childTnLst>
                        <p:par>
                          <p:cTn id="1216" fill="hold">
                            <p:stCondLst>
                              <p:cond delay="0"/>
                            </p:stCondLst>
                            <p:childTnLst>
                              <p:par>
                                <p:cTn id="1217" nodeType="clickEffect" fill="hold" presetClass="entr" presetID="9">
                                  <p:stCondLst>
                                    <p:cond delay="0"/>
                                  </p:stCondLst>
                                  <p:childTnLst>
                                    <p:set>
                                      <p:cBhvr>
                                        <p:cTn id="1218" dur="1" fill="hold">
                                          <p:stCondLst>
                                            <p:cond delay="0"/>
                                          </p:stCondLst>
                                        </p:cTn>
                                        <p:tgtEl>
                                          <p:spTgt spid="4195">
                                            <p:txEl>
                                              <p:pRg st="2" end="2"/>
                                            </p:txEl>
                                          </p:spTgt>
                                        </p:tgtEl>
                                        <p:attrNameLst>
                                          <p:attrName>style.visibility</p:attrName>
                                        </p:attrNameLst>
                                      </p:cBhvr>
                                      <p:to>
                                        <p:strVal val="visible"/>
                                      </p:to>
                                    </p:set>
                                    <p:animEffect filter="dissolve" transition="in">
                                      <p:cBhvr additive="repl">
                                        <p:cTn id="1219" dur="500"/>
                                        <p:tgtEl>
                                          <p:spTgt spid="4195">
                                            <p:txEl>
                                              <p:pRg st="2" end="2"/>
                                            </p:txEl>
                                          </p:spTgt>
                                        </p:tgtEl>
                                      </p:cBhvr>
                                    </p:animEffect>
                                  </p:childTnLst>
                                </p:cTn>
                              </p:par>
                              <p:par>
                                <p:cTn id="1220" nodeType="withEffect" fill="hold" presetClass="entr" presetID="9">
                                  <p:stCondLst>
                                    <p:cond delay="0"/>
                                  </p:stCondLst>
                                  <p:childTnLst>
                                    <p:set>
                                      <p:cBhvr>
                                        <p:cTn id="1221" dur="1" fill="hold">
                                          <p:stCondLst>
                                            <p:cond delay="0"/>
                                          </p:stCondLst>
                                        </p:cTn>
                                        <p:tgtEl>
                                          <p:spTgt spid="4195">
                                            <p:txEl>
                                              <p:pRg st="3" end="3"/>
                                            </p:txEl>
                                          </p:spTgt>
                                        </p:tgtEl>
                                        <p:attrNameLst>
                                          <p:attrName>style.visibility</p:attrName>
                                        </p:attrNameLst>
                                      </p:cBhvr>
                                      <p:to>
                                        <p:strVal val="visible"/>
                                      </p:to>
                                    </p:set>
                                    <p:animEffect filter="dissolve" transition="in">
                                      <p:cBhvr additive="repl">
                                        <p:cTn id="1222" dur="500"/>
                                        <p:tgtEl>
                                          <p:spTgt spid="4195">
                                            <p:txEl>
                                              <p:pRg st="3" end="3"/>
                                            </p:txEl>
                                          </p:spTgt>
                                        </p:tgtEl>
                                      </p:cBhvr>
                                    </p:animEffect>
                                  </p:childTnLst>
                                </p:cTn>
                              </p:par>
                            </p:childTnLst>
                          </p:cTn>
                        </p:par>
                      </p:childTnLst>
                    </p:cTn>
                  </p:par>
                  <p:par>
                    <p:cTn id="1223" fill="hold">
                      <p:stCondLst>
                        <p:cond delay="indefinite"/>
                      </p:stCondLst>
                      <p:childTnLst>
                        <p:par>
                          <p:cTn id="1224" fill="hold">
                            <p:stCondLst>
                              <p:cond delay="0"/>
                            </p:stCondLst>
                            <p:childTnLst>
                              <p:par>
                                <p:cTn id="1225" nodeType="clickEffect" fill="hold" presetClass="entr" presetID="9">
                                  <p:stCondLst>
                                    <p:cond delay="0"/>
                                  </p:stCondLst>
                                  <p:childTnLst>
                                    <p:set>
                                      <p:cBhvr>
                                        <p:cTn id="1226" dur="1" fill="hold">
                                          <p:stCondLst>
                                            <p:cond delay="0"/>
                                          </p:stCondLst>
                                        </p:cTn>
                                        <p:tgtEl>
                                          <p:spTgt spid="4196"/>
                                        </p:tgtEl>
                                        <p:attrNameLst>
                                          <p:attrName>style.visibility</p:attrName>
                                        </p:attrNameLst>
                                      </p:cBhvr>
                                      <p:to>
                                        <p:strVal val="visible"/>
                                      </p:to>
                                    </p:set>
                                    <p:animEffect filter="dissolve" transition="in">
                                      <p:cBhvr additive="repl">
                                        <p:cTn id="1227" dur="500"/>
                                        <p:tgtEl>
                                          <p:spTgt spid="4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8"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sp>
        <p:nvSpPr>
          <p:cNvPr id="4199" name="CustomShape 2"/>
          <p:cNvSpPr/>
          <p:nvPr/>
        </p:nvSpPr>
        <p:spPr>
          <a:xfrm>
            <a:off x="570240" y="1428120"/>
            <a:ext cx="6617520" cy="519660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720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datagram format</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addressing</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network address translation</a:t>
            </a:r>
            <a:endParaRPr b="0" lang="en-US" sz="2800" spc="-1" strike="noStrike">
              <a:latin typeface="Arial"/>
            </a:endParaRPr>
          </a:p>
          <a:p>
            <a:pPr lvl="1" marL="695160" indent="-23112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IPv6</a:t>
            </a:r>
            <a:endParaRPr b="0" lang="en-US" sz="2800" spc="-1" strike="noStrike">
              <a:latin typeface="Arial"/>
            </a:endParaRPr>
          </a:p>
        </p:txBody>
      </p:sp>
      <p:pic>
        <p:nvPicPr>
          <p:cNvPr id="4200"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4201" name="CustomShape 3"/>
          <p:cNvSpPr/>
          <p:nvPr/>
        </p:nvSpPr>
        <p:spPr>
          <a:xfrm>
            <a:off x="6186600" y="4277160"/>
            <a:ext cx="6004800" cy="1937160"/>
          </a:xfrm>
          <a:prstGeom prst="rect">
            <a:avLst/>
          </a:prstGeom>
          <a:noFill/>
          <a:ln w="0">
            <a:noFill/>
          </a:ln>
        </p:spPr>
        <p:style>
          <a:lnRef idx="0"/>
          <a:fillRef idx="0"/>
          <a:effectRef idx="0"/>
          <a:fontRef idx="minor"/>
        </p:style>
        <p:txBody>
          <a:bodyPr lIns="90000" rIns="90000" tIns="45000" bIns="45000">
            <a:norm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12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202"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EED21C5-DA8D-4264-B4C9-4ACC9FEB01DF}" type="slidenum">
              <a:rPr b="0" lang="en-US" sz="1100" spc="-1" strike="noStrike">
                <a:solidFill>
                  <a:srgbClr val="404040"/>
                </a:solidFill>
                <a:latin typeface="Calibri"/>
              </a:rPr>
              <a:t>65</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3" name="CustomShape 1"/>
          <p:cNvSpPr/>
          <p:nvPr/>
        </p:nvSpPr>
        <p:spPr>
          <a:xfrm>
            <a:off x="6624720" y="2978640"/>
            <a:ext cx="3273120" cy="229320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sp>
        <p:nvSpPr>
          <p:cNvPr id="4204" name="CustomShape 2"/>
          <p:cNvSpPr/>
          <p:nvPr/>
        </p:nvSpPr>
        <p:spPr>
          <a:xfrm>
            <a:off x="9242280" y="326484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205" name="CustomShape 3"/>
          <p:cNvSpPr/>
          <p:nvPr/>
        </p:nvSpPr>
        <p:spPr>
          <a:xfrm>
            <a:off x="9187560" y="398808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206" name="CustomShape 4"/>
          <p:cNvSpPr/>
          <p:nvPr/>
        </p:nvSpPr>
        <p:spPr>
          <a:xfrm>
            <a:off x="9161280" y="474228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sp>
        <p:nvSpPr>
          <p:cNvPr id="4207" name="CustomShape 5"/>
          <p:cNvSpPr/>
          <p:nvPr/>
        </p:nvSpPr>
        <p:spPr>
          <a:xfrm>
            <a:off x="6471000" y="342396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08" name="Line 6"/>
          <p:cNvSpPr/>
          <p:nvPr/>
        </p:nvSpPr>
        <p:spPr>
          <a:xfrm>
            <a:off x="6820560" y="3727800"/>
            <a:ext cx="2160" cy="358920"/>
          </a:xfrm>
          <a:prstGeom prst="line">
            <a:avLst/>
          </a:prstGeom>
          <a:ln w="19050">
            <a:solidFill>
              <a:srgbClr val="000000"/>
            </a:solidFill>
            <a:round/>
            <a:tailEnd len="med" type="triangle" w="med"/>
          </a:ln>
        </p:spPr>
        <p:style>
          <a:lnRef idx="0"/>
          <a:fillRef idx="0"/>
          <a:effectRef idx="0"/>
          <a:fontRef idx="minor"/>
        </p:style>
      </p:sp>
      <p:sp>
        <p:nvSpPr>
          <p:cNvPr id="4209" name="CustomShape 7"/>
          <p:cNvSpPr/>
          <p:nvPr/>
        </p:nvSpPr>
        <p:spPr>
          <a:xfrm>
            <a:off x="6679800" y="2473920"/>
            <a:ext cx="2802240" cy="582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local network (e.g., home network) 10.0.0/24</a:t>
            </a:r>
            <a:endParaRPr b="0" lang="en-US" sz="1800" spc="-1" strike="noStrike">
              <a:latin typeface="Arial"/>
            </a:endParaRPr>
          </a:p>
        </p:txBody>
      </p:sp>
      <p:sp>
        <p:nvSpPr>
          <p:cNvPr id="4210" name="Line 8"/>
          <p:cNvSpPr/>
          <p:nvPr/>
        </p:nvSpPr>
        <p:spPr>
          <a:xfrm>
            <a:off x="9417600" y="2709000"/>
            <a:ext cx="1124640" cy="360"/>
          </a:xfrm>
          <a:prstGeom prst="line">
            <a:avLst/>
          </a:prstGeom>
          <a:ln w="9525">
            <a:solidFill>
              <a:srgbClr val="000000"/>
            </a:solidFill>
            <a:round/>
            <a:tailEnd len="med" type="triangle" w="med"/>
          </a:ln>
        </p:spPr>
        <p:style>
          <a:lnRef idx="0"/>
          <a:fillRef idx="0"/>
          <a:effectRef idx="0"/>
          <a:fontRef idx="minor"/>
        </p:style>
      </p:sp>
      <p:sp>
        <p:nvSpPr>
          <p:cNvPr id="4211" name="Line 9"/>
          <p:cNvSpPr/>
          <p:nvPr/>
        </p:nvSpPr>
        <p:spPr>
          <a:xfrm>
            <a:off x="6204960" y="2589120"/>
            <a:ext cx="360" cy="1128240"/>
          </a:xfrm>
          <a:prstGeom prst="line">
            <a:avLst/>
          </a:prstGeom>
          <a:ln w="9525">
            <a:solidFill>
              <a:srgbClr val="000000"/>
            </a:solidFill>
            <a:round/>
          </a:ln>
        </p:spPr>
        <p:style>
          <a:lnRef idx="0"/>
          <a:fillRef idx="0"/>
          <a:effectRef idx="0"/>
          <a:fontRef idx="minor"/>
        </p:style>
      </p:sp>
      <p:sp>
        <p:nvSpPr>
          <p:cNvPr id="4212" name="Line 10"/>
          <p:cNvSpPr/>
          <p:nvPr/>
        </p:nvSpPr>
        <p:spPr>
          <a:xfrm flipH="1" flipV="1">
            <a:off x="6344640" y="2721600"/>
            <a:ext cx="428040" cy="4320"/>
          </a:xfrm>
          <a:prstGeom prst="line">
            <a:avLst/>
          </a:prstGeom>
          <a:ln w="9525">
            <a:solidFill>
              <a:srgbClr val="000000"/>
            </a:solidFill>
            <a:round/>
            <a:tailEnd len="med" type="triangle" w="med"/>
          </a:ln>
        </p:spPr>
        <p:style>
          <a:lnRef idx="0"/>
          <a:fillRef idx="0"/>
          <a:effectRef idx="0"/>
          <a:fontRef idx="minor"/>
        </p:style>
      </p:sp>
      <p:grpSp>
        <p:nvGrpSpPr>
          <p:cNvPr id="4213" name="Group 11"/>
          <p:cNvGrpSpPr/>
          <p:nvPr/>
        </p:nvGrpSpPr>
        <p:grpSpPr>
          <a:xfrm>
            <a:off x="9988200" y="3097800"/>
            <a:ext cx="640800" cy="582480"/>
            <a:chOff x="9988200" y="3097800"/>
            <a:chExt cx="640800" cy="582480"/>
          </a:xfrm>
        </p:grpSpPr>
        <p:pic>
          <p:nvPicPr>
            <p:cNvPr id="4214" name="Picture 108" descr="desktop_computer_stylized_medium"/>
            <p:cNvPicPr/>
            <p:nvPr/>
          </p:nvPicPr>
          <p:blipFill>
            <a:blip r:embed="rId1"/>
            <a:stretch/>
          </p:blipFill>
          <p:spPr>
            <a:xfrm>
              <a:off x="9988200" y="3097800"/>
              <a:ext cx="640800" cy="582480"/>
            </a:xfrm>
            <a:prstGeom prst="rect">
              <a:avLst/>
            </a:prstGeom>
            <a:ln w="0">
              <a:noFill/>
            </a:ln>
          </p:spPr>
        </p:pic>
        <p:sp>
          <p:nvSpPr>
            <p:cNvPr id="4215" name="CustomShape 12"/>
            <p:cNvSpPr/>
            <p:nvPr/>
          </p:nvSpPr>
          <p:spPr>
            <a:xfrm>
              <a:off x="10044360" y="3153960"/>
              <a:ext cx="311040" cy="266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16" name="Group 13"/>
          <p:cNvGrpSpPr/>
          <p:nvPr/>
        </p:nvGrpSpPr>
        <p:grpSpPr>
          <a:xfrm>
            <a:off x="9915120" y="3818880"/>
            <a:ext cx="640800" cy="582480"/>
            <a:chOff x="9915120" y="3818880"/>
            <a:chExt cx="640800" cy="582480"/>
          </a:xfrm>
        </p:grpSpPr>
        <p:pic>
          <p:nvPicPr>
            <p:cNvPr id="4217" name="Picture 111" descr="desktop_computer_stylized_medium"/>
            <p:cNvPicPr/>
            <p:nvPr/>
          </p:nvPicPr>
          <p:blipFill>
            <a:blip r:embed="rId2"/>
            <a:stretch/>
          </p:blipFill>
          <p:spPr>
            <a:xfrm>
              <a:off x="9915120" y="3818880"/>
              <a:ext cx="640800" cy="582480"/>
            </a:xfrm>
            <a:prstGeom prst="rect">
              <a:avLst/>
            </a:prstGeom>
            <a:ln w="0">
              <a:noFill/>
            </a:ln>
          </p:spPr>
        </p:pic>
        <p:sp>
          <p:nvSpPr>
            <p:cNvPr id="4218" name="CustomShape 14"/>
            <p:cNvSpPr/>
            <p:nvPr/>
          </p:nvSpPr>
          <p:spPr>
            <a:xfrm>
              <a:off x="9971280" y="3875040"/>
              <a:ext cx="311040" cy="266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19" name="Group 15"/>
          <p:cNvGrpSpPr/>
          <p:nvPr/>
        </p:nvGrpSpPr>
        <p:grpSpPr>
          <a:xfrm>
            <a:off x="9934200" y="4558680"/>
            <a:ext cx="640800" cy="582480"/>
            <a:chOff x="9934200" y="4558680"/>
            <a:chExt cx="640800" cy="582480"/>
          </a:xfrm>
        </p:grpSpPr>
        <p:pic>
          <p:nvPicPr>
            <p:cNvPr id="4220" name="Picture 114" descr="desktop_computer_stylized_medium"/>
            <p:cNvPicPr/>
            <p:nvPr/>
          </p:nvPicPr>
          <p:blipFill>
            <a:blip r:embed="rId3"/>
            <a:stretch/>
          </p:blipFill>
          <p:spPr>
            <a:xfrm>
              <a:off x="9934200" y="4558680"/>
              <a:ext cx="640800" cy="582480"/>
            </a:xfrm>
            <a:prstGeom prst="rect">
              <a:avLst/>
            </a:prstGeom>
            <a:ln w="0">
              <a:noFill/>
            </a:ln>
          </p:spPr>
        </p:pic>
        <p:sp>
          <p:nvSpPr>
            <p:cNvPr id="4221" name="CustomShape 16"/>
            <p:cNvSpPr/>
            <p:nvPr/>
          </p:nvSpPr>
          <p:spPr>
            <a:xfrm>
              <a:off x="9990360" y="4614840"/>
              <a:ext cx="311040" cy="266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22" name="Group 17"/>
          <p:cNvGrpSpPr/>
          <p:nvPr/>
        </p:nvGrpSpPr>
        <p:grpSpPr>
          <a:xfrm>
            <a:off x="2171520" y="2486520"/>
            <a:ext cx="3963600" cy="2444760"/>
            <a:chOff x="2171520" y="2486520"/>
            <a:chExt cx="3963600" cy="2444760"/>
          </a:xfrm>
        </p:grpSpPr>
        <p:sp>
          <p:nvSpPr>
            <p:cNvPr id="4223" name="CustomShape 18"/>
            <p:cNvSpPr/>
            <p:nvPr/>
          </p:nvSpPr>
          <p:spPr>
            <a:xfrm>
              <a:off x="2171520" y="3444120"/>
              <a:ext cx="3639960" cy="1487160"/>
            </a:xfrm>
            <a:custGeom>
              <a:avLst/>
              <a:gdLst/>
              <a:ahLst/>
              <a:rect l="l" t="t" r="r" b="b"/>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24" name="CustomShape 19"/>
            <p:cNvSpPr/>
            <p:nvPr/>
          </p:nvSpPr>
          <p:spPr>
            <a:xfrm>
              <a:off x="4513320" y="3410640"/>
              <a:ext cx="11530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sp>
          <p:nvSpPr>
            <p:cNvPr id="4225" name="Line 20"/>
            <p:cNvSpPr/>
            <p:nvPr/>
          </p:nvSpPr>
          <p:spPr>
            <a:xfrm flipH="1" flipV="1">
              <a:off x="5504400" y="3720600"/>
              <a:ext cx="4680" cy="356760"/>
            </a:xfrm>
            <a:prstGeom prst="line">
              <a:avLst/>
            </a:prstGeom>
            <a:ln w="19050">
              <a:solidFill>
                <a:srgbClr val="000000"/>
              </a:solidFill>
              <a:round/>
              <a:headEnd len="med" type="triangle" w="med"/>
            </a:ln>
          </p:spPr>
          <p:style>
            <a:lnRef idx="0"/>
            <a:fillRef idx="0"/>
            <a:effectRef idx="0"/>
            <a:fontRef idx="minor"/>
          </p:style>
        </p:sp>
        <p:sp>
          <p:nvSpPr>
            <p:cNvPr id="4226" name="Line 21"/>
            <p:cNvSpPr/>
            <p:nvPr/>
          </p:nvSpPr>
          <p:spPr>
            <a:xfrm>
              <a:off x="4749480" y="2734920"/>
              <a:ext cx="1385640" cy="360"/>
            </a:xfrm>
            <a:prstGeom prst="line">
              <a:avLst/>
            </a:prstGeom>
            <a:ln w="9525">
              <a:solidFill>
                <a:srgbClr val="000000"/>
              </a:solidFill>
              <a:round/>
              <a:tailEnd len="med" type="triangle" w="med"/>
            </a:ln>
          </p:spPr>
          <p:style>
            <a:lnRef idx="0"/>
            <a:fillRef idx="0"/>
            <a:effectRef idx="0"/>
            <a:fontRef idx="minor"/>
          </p:style>
        </p:sp>
        <p:sp>
          <p:nvSpPr>
            <p:cNvPr id="4227" name="Line 22"/>
            <p:cNvSpPr/>
            <p:nvPr/>
          </p:nvSpPr>
          <p:spPr>
            <a:xfrm flipH="1">
              <a:off x="2937960" y="2721600"/>
              <a:ext cx="898560" cy="360"/>
            </a:xfrm>
            <a:prstGeom prst="line">
              <a:avLst/>
            </a:prstGeom>
            <a:ln w="9525">
              <a:solidFill>
                <a:srgbClr val="000000"/>
              </a:solidFill>
              <a:round/>
              <a:tailEnd len="med" type="triangle" w="med"/>
            </a:ln>
          </p:spPr>
          <p:style>
            <a:lnRef idx="0"/>
            <a:fillRef idx="0"/>
            <a:effectRef idx="0"/>
            <a:fontRef idx="minor"/>
          </p:style>
        </p:sp>
        <p:sp>
          <p:nvSpPr>
            <p:cNvPr id="4228" name="CustomShape 23"/>
            <p:cNvSpPr/>
            <p:nvPr/>
          </p:nvSpPr>
          <p:spPr>
            <a:xfrm>
              <a:off x="3837960" y="2486520"/>
              <a:ext cx="933480" cy="58320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rest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ＭＳ Ｐゴシック"/>
                </a:rPr>
                <a:t>Internet</a:t>
              </a:r>
              <a:endParaRPr b="0" lang="en-US" sz="1800" spc="-1" strike="noStrike">
                <a:latin typeface="Arial"/>
              </a:endParaRPr>
            </a:p>
          </p:txBody>
        </p:sp>
        <p:sp>
          <p:nvSpPr>
            <p:cNvPr id="4229" name="Line 24"/>
            <p:cNvSpPr/>
            <p:nvPr/>
          </p:nvSpPr>
          <p:spPr>
            <a:xfrm>
              <a:off x="2743200" y="4135320"/>
              <a:ext cx="294372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grpSp>
        <p:nvGrpSpPr>
          <p:cNvPr id="4230" name="Group 25"/>
          <p:cNvGrpSpPr/>
          <p:nvPr/>
        </p:nvGrpSpPr>
        <p:grpSpPr>
          <a:xfrm>
            <a:off x="5685840" y="3913200"/>
            <a:ext cx="1039680" cy="448920"/>
            <a:chOff x="5685840" y="3913200"/>
            <a:chExt cx="1039680" cy="448920"/>
          </a:xfrm>
        </p:grpSpPr>
        <p:sp>
          <p:nvSpPr>
            <p:cNvPr id="4231" name="CustomShape 26"/>
            <p:cNvSpPr/>
            <p:nvPr/>
          </p:nvSpPr>
          <p:spPr>
            <a:xfrm>
              <a:off x="5685840" y="4068720"/>
              <a:ext cx="1039680" cy="293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2" name="CustomShape 27"/>
            <p:cNvSpPr/>
            <p:nvPr/>
          </p:nvSpPr>
          <p:spPr>
            <a:xfrm>
              <a:off x="5686560" y="3913200"/>
              <a:ext cx="1038600" cy="2905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233" name="Group 28"/>
            <p:cNvGrpSpPr/>
            <p:nvPr/>
          </p:nvGrpSpPr>
          <p:grpSpPr>
            <a:xfrm>
              <a:off x="5840280" y="3949920"/>
              <a:ext cx="730800" cy="213480"/>
              <a:chOff x="5840280" y="3949920"/>
              <a:chExt cx="730800" cy="213480"/>
            </a:xfrm>
          </p:grpSpPr>
          <p:sp>
            <p:nvSpPr>
              <p:cNvPr id="4234" name="CustomShape 29"/>
              <p:cNvSpPr/>
              <p:nvPr/>
            </p:nvSpPr>
            <p:spPr>
              <a:xfrm>
                <a:off x="5860440" y="3949920"/>
                <a:ext cx="691560" cy="1191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5" name="CustomShape 30"/>
              <p:cNvSpPr/>
              <p:nvPr/>
            </p:nvSpPr>
            <p:spPr>
              <a:xfrm>
                <a:off x="6313320" y="4052520"/>
                <a:ext cx="257760" cy="102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6" name="CustomShape 31"/>
              <p:cNvSpPr/>
              <p:nvPr/>
            </p:nvSpPr>
            <p:spPr>
              <a:xfrm>
                <a:off x="5840280" y="4052520"/>
                <a:ext cx="253080" cy="101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237" name="CustomShape 32"/>
              <p:cNvSpPr/>
              <p:nvPr/>
            </p:nvSpPr>
            <p:spPr>
              <a:xfrm>
                <a:off x="5928120" y="4002120"/>
                <a:ext cx="551160" cy="161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4238" name="Line 33"/>
          <p:cNvSpPr/>
          <p:nvPr/>
        </p:nvSpPr>
        <p:spPr>
          <a:xfrm>
            <a:off x="9757440" y="356400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39" name="Line 34"/>
          <p:cNvSpPr/>
          <p:nvPr/>
        </p:nvSpPr>
        <p:spPr>
          <a:xfrm>
            <a:off x="9685080" y="4279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0" name="Line 35"/>
          <p:cNvSpPr/>
          <p:nvPr/>
        </p:nvSpPr>
        <p:spPr>
          <a:xfrm>
            <a:off x="9704160" y="502704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1" name="CustomShape 36"/>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latin typeface="Arial"/>
            </a:endParaRPr>
          </a:p>
        </p:txBody>
      </p:sp>
      <p:grpSp>
        <p:nvGrpSpPr>
          <p:cNvPr id="4242" name="Group 37"/>
          <p:cNvGrpSpPr/>
          <p:nvPr/>
        </p:nvGrpSpPr>
        <p:grpSpPr>
          <a:xfrm>
            <a:off x="6231600" y="4143960"/>
            <a:ext cx="5475240" cy="2419200"/>
            <a:chOff x="6231600" y="4143960"/>
            <a:chExt cx="5475240" cy="2419200"/>
          </a:xfrm>
        </p:grpSpPr>
        <p:sp>
          <p:nvSpPr>
            <p:cNvPr id="4243" name="CustomShape 38"/>
            <p:cNvSpPr/>
            <p:nvPr/>
          </p:nvSpPr>
          <p:spPr>
            <a:xfrm>
              <a:off x="6231600" y="5541120"/>
              <a:ext cx="5475240" cy="10220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datagrams with source or destination in this network have 10.0.0/24 address for  source, destination (as usual)</a:t>
              </a:r>
              <a:endParaRPr b="0" lang="en-US" sz="2400" spc="-1" strike="noStrike">
                <a:latin typeface="Arial"/>
              </a:endParaRPr>
            </a:p>
          </p:txBody>
        </p:sp>
        <p:sp>
          <p:nvSpPr>
            <p:cNvPr id="4244" name="Line 39"/>
            <p:cNvSpPr/>
            <p:nvPr/>
          </p:nvSpPr>
          <p:spPr>
            <a:xfrm flipV="1">
              <a:off x="6771600" y="4143960"/>
              <a:ext cx="668520" cy="1427400"/>
            </a:xfrm>
            <a:prstGeom prst="line">
              <a:avLst/>
            </a:prstGeom>
            <a:ln w="9525">
              <a:solidFill>
                <a:srgbClr val="cc0000"/>
              </a:solidFill>
              <a:round/>
            </a:ln>
          </p:spPr>
          <p:style>
            <a:lnRef idx="0"/>
            <a:fillRef idx="0"/>
            <a:effectRef idx="0"/>
            <a:fontRef idx="minor"/>
          </p:style>
        </p:sp>
      </p:grpSp>
      <p:grpSp>
        <p:nvGrpSpPr>
          <p:cNvPr id="4245" name="Group 40"/>
          <p:cNvGrpSpPr/>
          <p:nvPr/>
        </p:nvGrpSpPr>
        <p:grpSpPr>
          <a:xfrm>
            <a:off x="380160" y="4107600"/>
            <a:ext cx="5527440" cy="2460240"/>
            <a:chOff x="380160" y="4107600"/>
            <a:chExt cx="5527440" cy="2460240"/>
          </a:xfrm>
        </p:grpSpPr>
        <p:sp>
          <p:nvSpPr>
            <p:cNvPr id="4246" name="CustomShape 41"/>
            <p:cNvSpPr/>
            <p:nvPr/>
          </p:nvSpPr>
          <p:spPr>
            <a:xfrm>
              <a:off x="380160" y="5545800"/>
              <a:ext cx="5527440" cy="102204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i="1" lang="en-US" sz="2400" spc="-1" strike="noStrike">
                  <a:solidFill>
                    <a:srgbClr val="cc0000"/>
                  </a:solidFill>
                  <a:latin typeface="Calibri"/>
                  <a:ea typeface="ＭＳ Ｐゴシック"/>
                </a:rPr>
                <a:t>all</a:t>
              </a:r>
              <a:r>
                <a:rPr b="0" lang="en-US" sz="2400" spc="-1" strike="noStrike">
                  <a:solidFill>
                    <a:srgbClr val="cc0000"/>
                  </a:solidFill>
                  <a:latin typeface="Calibri"/>
                  <a:ea typeface="ＭＳ Ｐゴシック"/>
                </a:rPr>
                <a:t> </a:t>
              </a:r>
              <a:r>
                <a:rPr b="0" lang="en-US" sz="2400" spc="-1" strike="noStrike">
                  <a:solidFill>
                    <a:srgbClr val="000000"/>
                  </a:solidFill>
                  <a:latin typeface="Calibri"/>
                  <a:ea typeface="ＭＳ Ｐゴシック"/>
                </a:rPr>
                <a:t>datagrams </a:t>
              </a:r>
              <a:r>
                <a:rPr b="0" i="1" lang="en-US" sz="2400" spc="-1" strike="noStrike">
                  <a:solidFill>
                    <a:srgbClr val="cc0000"/>
                  </a:solidFill>
                  <a:latin typeface="Calibri"/>
                  <a:ea typeface="ＭＳ Ｐゴシック"/>
                </a:rPr>
                <a:t>leaving</a:t>
              </a:r>
              <a:r>
                <a:rPr b="0" lang="en-US" sz="2400" spc="-1" strike="noStrike">
                  <a:solidFill>
                    <a:srgbClr val="000000"/>
                  </a:solidFill>
                  <a:latin typeface="Calibri"/>
                  <a:ea typeface="ＭＳ Ｐゴシック"/>
                </a:rPr>
                <a:t> local network have </a:t>
              </a:r>
              <a:r>
                <a:rPr b="0" i="1" lang="en-US" sz="2400" spc="-1" strike="noStrike">
                  <a:solidFill>
                    <a:srgbClr val="cc0000"/>
                  </a:solidFill>
                  <a:latin typeface="Calibri"/>
                  <a:ea typeface="ＭＳ Ｐゴシック"/>
                </a:rPr>
                <a:t>same</a:t>
              </a:r>
              <a:r>
                <a:rPr b="0" lang="en-US" sz="2400" spc="-1" strike="noStrike">
                  <a:solidFill>
                    <a:srgbClr val="000000"/>
                  </a:solidFill>
                  <a:latin typeface="Calibri"/>
                  <a:ea typeface="ＭＳ Ｐゴシック"/>
                </a:rPr>
                <a:t> source NAT IP address: 138.76.29.7,  but </a:t>
              </a:r>
              <a:r>
                <a:rPr b="0" i="1" lang="en-US" sz="2400" spc="-1" strike="noStrike">
                  <a:solidFill>
                    <a:srgbClr val="000000"/>
                  </a:solidFill>
                  <a:latin typeface="Calibri"/>
                  <a:ea typeface="ＭＳ Ｐゴシック"/>
                </a:rPr>
                <a:t>different</a:t>
              </a:r>
              <a:r>
                <a:rPr b="0" lang="en-US" sz="2400" spc="-1" strike="noStrike">
                  <a:solidFill>
                    <a:srgbClr val="000000"/>
                  </a:solidFill>
                  <a:latin typeface="Calibri"/>
                  <a:ea typeface="ＭＳ Ｐゴシック"/>
                </a:rPr>
                <a:t> source port numbers</a:t>
              </a:r>
              <a:endParaRPr b="0" lang="en-US" sz="2400" spc="-1" strike="noStrike">
                <a:latin typeface="Arial"/>
              </a:endParaRPr>
            </a:p>
          </p:txBody>
        </p:sp>
        <p:sp>
          <p:nvSpPr>
            <p:cNvPr id="4247" name="Line 42"/>
            <p:cNvSpPr/>
            <p:nvPr/>
          </p:nvSpPr>
          <p:spPr>
            <a:xfrm flipV="1">
              <a:off x="4659840" y="4107600"/>
              <a:ext cx="668520" cy="1427040"/>
            </a:xfrm>
            <a:prstGeom prst="line">
              <a:avLst/>
            </a:prstGeom>
            <a:ln w="9525">
              <a:solidFill>
                <a:srgbClr val="cc0000"/>
              </a:solidFill>
              <a:round/>
            </a:ln>
          </p:spPr>
          <p:style>
            <a:lnRef idx="0"/>
            <a:fillRef idx="0"/>
            <a:effectRef idx="0"/>
            <a:fontRef idx="minor"/>
          </p:style>
        </p:sp>
      </p:grpSp>
      <p:sp>
        <p:nvSpPr>
          <p:cNvPr id="4248" name="CustomShape 43"/>
          <p:cNvSpPr/>
          <p:nvPr/>
        </p:nvSpPr>
        <p:spPr>
          <a:xfrm>
            <a:off x="438480" y="1328760"/>
            <a:ext cx="11124360" cy="1022040"/>
          </a:xfrm>
          <a:prstGeom prst="rect">
            <a:avLst/>
          </a:prstGeom>
          <a:noFill/>
          <a:ln w="0">
            <a:noFill/>
          </a:ln>
        </p:spPr>
        <p:style>
          <a:lnRef idx="0"/>
          <a:fillRef idx="0"/>
          <a:effectRef idx="0"/>
          <a:fontRef idx="minor"/>
        </p:style>
        <p:txBody>
          <a:bodyPr lIns="90000" rIns="90000" tIns="45000" bIns="45000">
            <a:spAutoFit/>
          </a:bodyPr>
          <a:p>
            <a:pPr marL="239760">
              <a:lnSpc>
                <a:spcPct val="90000"/>
              </a:lnSpc>
              <a:spcBef>
                <a:spcPts val="1001"/>
              </a:spcBef>
              <a:tabLst>
                <a:tab algn="l" pos="0"/>
              </a:tabLst>
            </a:pPr>
            <a:r>
              <a:rPr b="0" lang="en-US" sz="3600" spc="-1" strike="noStrike">
                <a:solidFill>
                  <a:srgbClr val="cc0000"/>
                </a:solidFill>
                <a:latin typeface="Calibri"/>
                <a:ea typeface="ＭＳ Ｐゴシック"/>
              </a:rPr>
              <a:t>NAT:</a:t>
            </a:r>
            <a:r>
              <a:rPr b="0" lang="en-US" sz="36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all devices in local network share just </a:t>
            </a:r>
            <a:r>
              <a:rPr b="0" lang="en-US" sz="3200" spc="-1" strike="noStrike">
                <a:solidFill>
                  <a:srgbClr val="c00000"/>
                </a:solidFill>
                <a:latin typeface="Calibri"/>
                <a:ea typeface="ＭＳ Ｐゴシック"/>
              </a:rPr>
              <a:t>one</a:t>
            </a:r>
            <a:r>
              <a:rPr b="0" lang="en-US" sz="3200" spc="-1" strike="noStrike">
                <a:solidFill>
                  <a:srgbClr val="000000"/>
                </a:solidFill>
                <a:latin typeface="Calibri"/>
                <a:ea typeface="ＭＳ Ｐゴシック"/>
              </a:rPr>
              <a:t> IPv4 address as far as outside world is concerned</a:t>
            </a:r>
            <a:endParaRPr b="0" lang="en-US" sz="3200" spc="-1" strike="noStrike">
              <a:latin typeface="Arial"/>
            </a:endParaRPr>
          </a:p>
        </p:txBody>
      </p:sp>
      <p:sp>
        <p:nvSpPr>
          <p:cNvPr id="4249" name="Line 44"/>
          <p:cNvSpPr/>
          <p:nvPr/>
        </p:nvSpPr>
        <p:spPr>
          <a:xfrm>
            <a:off x="6743520" y="4124520"/>
            <a:ext cx="5490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4250" name="CustomShape 4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0BAF930E-953D-4A7D-B7C9-C8C6F5C04E78}"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28" dur="indefinite" restart="never" nodeType="tmRoot">
          <p:childTnLst>
            <p:seq>
              <p:cTn id="1229" dur="indefinite" nodeType="mainSeq">
                <p:childTnLst>
                  <p:par>
                    <p:cTn id="1230" fill="hold">
                      <p:stCondLst>
                        <p:cond delay="indefinite"/>
                      </p:stCondLst>
                      <p:childTnLst>
                        <p:par>
                          <p:cTn id="1231" fill="hold">
                            <p:stCondLst>
                              <p:cond delay="0"/>
                            </p:stCondLst>
                            <p:childTnLst>
                              <p:par>
                                <p:cTn id="1232" nodeType="clickEffect" fill="hold" presetClass="entr" presetID="9">
                                  <p:stCondLst>
                                    <p:cond delay="0"/>
                                  </p:stCondLst>
                                  <p:childTnLst>
                                    <p:set>
                                      <p:cBhvr>
                                        <p:cTn id="1233" dur="1" fill="hold">
                                          <p:stCondLst>
                                            <p:cond delay="0"/>
                                          </p:stCondLst>
                                        </p:cTn>
                                        <p:tgtEl>
                                          <p:spTgt spid="4242"/>
                                        </p:tgtEl>
                                        <p:attrNameLst>
                                          <p:attrName>style.visibility</p:attrName>
                                        </p:attrNameLst>
                                      </p:cBhvr>
                                      <p:to>
                                        <p:strVal val="visible"/>
                                      </p:to>
                                    </p:set>
                                    <p:animEffect filter="dissolve" transition="in">
                                      <p:cBhvr additive="repl">
                                        <p:cTn id="1234" dur="500"/>
                                        <p:tgtEl>
                                          <p:spTgt spid="4242"/>
                                        </p:tgtEl>
                                      </p:cBhvr>
                                    </p:animEffec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9">
                                  <p:stCondLst>
                                    <p:cond delay="0"/>
                                  </p:stCondLst>
                                  <p:childTnLst>
                                    <p:set>
                                      <p:cBhvr>
                                        <p:cTn id="1238" dur="1" fill="hold">
                                          <p:stCondLst>
                                            <p:cond delay="0"/>
                                          </p:stCondLst>
                                        </p:cTn>
                                        <p:tgtEl>
                                          <p:spTgt spid="4245"/>
                                        </p:tgtEl>
                                        <p:attrNameLst>
                                          <p:attrName>style.visibility</p:attrName>
                                        </p:attrNameLst>
                                      </p:cBhvr>
                                      <p:to>
                                        <p:strVal val="visible"/>
                                      </p:to>
                                    </p:set>
                                    <p:animEffect filter="dissolve" transition="in">
                                      <p:cBhvr additive="repl">
                                        <p:cTn id="1239" dur="500"/>
                                        <p:tgtEl>
                                          <p:spTgt spid="4245"/>
                                        </p:tgtEl>
                                      </p:cBhvr>
                                    </p:animEffect>
                                  </p:childTnLst>
                                </p:cTn>
                              </p:par>
                              <p:par>
                                <p:cTn id="1240" nodeType="withEffect" fill="hold" presetClass="entr" presetID="9">
                                  <p:stCondLst>
                                    <p:cond delay="0"/>
                                  </p:stCondLst>
                                  <p:childTnLst>
                                    <p:set>
                                      <p:cBhvr>
                                        <p:cTn id="1241" dur="1" fill="hold">
                                          <p:stCondLst>
                                            <p:cond delay="0"/>
                                          </p:stCondLst>
                                        </p:cTn>
                                        <p:tgtEl>
                                          <p:spTgt spid="4222"/>
                                        </p:tgtEl>
                                        <p:attrNameLst>
                                          <p:attrName>style.visibility</p:attrName>
                                        </p:attrNameLst>
                                      </p:cBhvr>
                                      <p:to>
                                        <p:strVal val="visible"/>
                                      </p:to>
                                    </p:set>
                                    <p:animEffect filter="dissolve" transition="in">
                                      <p:cBhvr additive="repl">
                                        <p:cTn id="1242" dur="500"/>
                                        <p:tgtEl>
                                          <p:spTgt spid="4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1" name="CustomShape 1"/>
          <p:cNvSpPr/>
          <p:nvPr/>
        </p:nvSpPr>
        <p:spPr>
          <a:xfrm>
            <a:off x="474840" y="1411920"/>
            <a:ext cx="10603080" cy="5284080"/>
          </a:xfrm>
          <a:prstGeom prst="rect">
            <a:avLst/>
          </a:prstGeom>
          <a:noFill/>
          <a:ln w="0">
            <a:noFill/>
          </a:ln>
        </p:spPr>
        <p:style>
          <a:lnRef idx="0"/>
          <a:fillRef idx="0"/>
          <a:effectRef idx="0"/>
          <a:fontRef idx="minor"/>
        </p:style>
        <p:txBody>
          <a:bodyPr lIns="90000" rIns="90000" tIns="45000" bIns="45000">
            <a:normAutofit/>
          </a:bodyPr>
          <a:p>
            <a:pPr lvl="1" marL="695160" indent="-28980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all devices in local network have 32-bit addresses in a “private” IP address space (10/8, 172.16/12, 192.168/16 prefixes) that can only be used in local network</a:t>
            </a:r>
            <a:endParaRPr b="0" lang="en-US" sz="2800" spc="-1" strike="noStrike">
              <a:latin typeface="Arial"/>
            </a:endParaRPr>
          </a:p>
          <a:p>
            <a:pPr lvl="1" marL="695160" indent="-28980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advantages:</a:t>
            </a:r>
            <a:endParaRPr b="0" lang="en-US" sz="2800" spc="-1" strike="noStrike">
              <a:latin typeface="Arial"/>
            </a:endParaRPr>
          </a:p>
          <a:p>
            <a:pPr lvl="2" marL="1143000" indent="-289800">
              <a:lnSpc>
                <a:spcPct val="90000"/>
              </a:lnSpc>
              <a:spcBef>
                <a:spcPts val="499"/>
              </a:spcBef>
              <a:buClr>
                <a:srgbClr val="0000a3"/>
              </a:buClr>
              <a:buFont typeface="Wingdings" charset="2"/>
              <a:buChar char=""/>
            </a:pPr>
            <a:r>
              <a:rPr b="0" lang="en-US" sz="2800" spc="-1" strike="noStrike">
                <a:solidFill>
                  <a:srgbClr val="000000"/>
                </a:solidFill>
                <a:latin typeface="Calibri"/>
                <a:ea typeface="ＭＳ Ｐゴシック"/>
              </a:rPr>
              <a:t>just </a:t>
            </a:r>
            <a:r>
              <a:rPr b="0" lang="en-US" sz="2800" spc="-1" strike="noStrike">
                <a:solidFill>
                  <a:srgbClr val="c00000"/>
                </a:solidFill>
                <a:latin typeface="Calibri"/>
                <a:ea typeface="ＭＳ Ｐゴシック"/>
              </a:rPr>
              <a:t>one</a:t>
            </a:r>
            <a:r>
              <a:rPr b="0" lang="en-US" sz="2800" spc="-1" strike="noStrike">
                <a:solidFill>
                  <a:srgbClr val="000000"/>
                </a:solidFill>
                <a:latin typeface="Calibri"/>
                <a:ea typeface="ＭＳ Ｐゴシック"/>
              </a:rPr>
              <a:t> IP address needed from provider ISP for </a:t>
            </a:r>
            <a:r>
              <a:rPr b="0" i="1" lang="en-US" sz="2800" spc="-1" strike="noStrike">
                <a:solidFill>
                  <a:srgbClr val="0000a3"/>
                </a:solidFill>
                <a:latin typeface="Calibri"/>
                <a:ea typeface="ＭＳ Ｐゴシック"/>
              </a:rPr>
              <a:t>all</a:t>
            </a:r>
            <a:r>
              <a:rPr b="0" lang="en-US" sz="2800" spc="-1" strike="noStrike">
                <a:solidFill>
                  <a:srgbClr val="000000"/>
                </a:solidFill>
                <a:latin typeface="Calibri"/>
                <a:ea typeface="ＭＳ Ｐゴシック"/>
              </a:rPr>
              <a:t> devices</a:t>
            </a:r>
            <a:endParaRPr b="0" lang="en-US" sz="2800" spc="-1" strike="noStrike">
              <a:latin typeface="Arial"/>
            </a:endParaRPr>
          </a:p>
          <a:p>
            <a:pPr lvl="2" marL="1143000" indent="-28980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addresses of host in local network without notifying outside world</a:t>
            </a:r>
            <a:endParaRPr b="0" lang="en-US" sz="2800" spc="-1" strike="noStrike">
              <a:latin typeface="Arial"/>
            </a:endParaRPr>
          </a:p>
          <a:p>
            <a:pPr lvl="2" marL="1143000" indent="-28980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ISP without changing addresses of devices in local network</a:t>
            </a:r>
            <a:endParaRPr b="0" lang="en-US" sz="2800" spc="-1" strike="noStrike">
              <a:latin typeface="Arial"/>
            </a:endParaRPr>
          </a:p>
          <a:p>
            <a:pPr lvl="2" marL="1143000" indent="-28980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security: devices inside local net not directly addressable, visible by outside world</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4252" name="CustomShape 2"/>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latin typeface="Arial"/>
            </a:endParaRPr>
          </a:p>
        </p:txBody>
      </p:sp>
      <p:sp>
        <p:nvSpPr>
          <p:cNvPr id="4253"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DD488D1-AB64-4D05-AC55-C920C8BED873}" type="slidenum">
              <a:rPr b="0" lang="en-US" sz="1100" spc="-1" strike="noStrike">
                <a:solidFill>
                  <a:srgbClr val="404040"/>
                </a:solidFill>
                <a:latin typeface="Calibri"/>
              </a:rPr>
              <a:t>67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43" dur="indefinite" restart="never" nodeType="tmRoot">
          <p:childTnLst>
            <p:seq>
              <p:cTn id="1244" dur="indefinite" nodeType="mainSeq">
                <p:childTnLst>
                  <p:par>
                    <p:cTn id="1245" fill="hold">
                      <p:stCondLst>
                        <p:cond delay="indefinite"/>
                      </p:stCondLst>
                      <p:childTnLst>
                        <p:par>
                          <p:cTn id="1246" fill="hold">
                            <p:stCondLst>
                              <p:cond delay="0"/>
                            </p:stCondLst>
                            <p:childTnLst>
                              <p:par>
                                <p:cTn id="1247" nodeType="clickEffect" fill="hold" presetClass="entr" presetID="9">
                                  <p:stCondLst>
                                    <p:cond delay="0"/>
                                  </p:stCondLst>
                                  <p:childTnLst>
                                    <p:set>
                                      <p:cBhvr>
                                        <p:cTn id="1248" dur="1" fill="hold">
                                          <p:stCondLst>
                                            <p:cond delay="0"/>
                                          </p:stCondLst>
                                        </p:cTn>
                                        <p:tgtEl>
                                          <p:spTgt spid="4251">
                                            <p:txEl>
                                              <p:pRg st="0" end="0"/>
                                            </p:txEl>
                                          </p:spTgt>
                                        </p:tgtEl>
                                        <p:attrNameLst>
                                          <p:attrName>style.visibility</p:attrName>
                                        </p:attrNameLst>
                                      </p:cBhvr>
                                      <p:to>
                                        <p:strVal val="visible"/>
                                      </p:to>
                                    </p:set>
                                    <p:animEffect filter="dissolve" transition="in">
                                      <p:cBhvr additive="repl">
                                        <p:cTn id="1249" dur="500"/>
                                        <p:tgtEl>
                                          <p:spTgt spid="4251">
                                            <p:txEl>
                                              <p:pRg st="0" end="0"/>
                                            </p:txEl>
                                          </p:spTgt>
                                        </p:tgtEl>
                                      </p:cBhvr>
                                    </p:animEffect>
                                  </p:childTnLst>
                                </p:cTn>
                              </p:par>
                            </p:childTnLst>
                          </p:cTn>
                        </p:par>
                      </p:childTnLst>
                    </p:cTn>
                  </p:par>
                  <p:par>
                    <p:cTn id="1250" fill="hold">
                      <p:stCondLst>
                        <p:cond delay="indefinite"/>
                      </p:stCondLst>
                      <p:childTnLst>
                        <p:par>
                          <p:cTn id="1251" fill="hold">
                            <p:stCondLst>
                              <p:cond delay="0"/>
                            </p:stCondLst>
                            <p:childTnLst>
                              <p:par>
                                <p:cTn id="1252" nodeType="clickEffect" fill="hold" presetClass="entr" presetID="9">
                                  <p:stCondLst>
                                    <p:cond delay="0"/>
                                  </p:stCondLst>
                                  <p:childTnLst>
                                    <p:set>
                                      <p:cBhvr>
                                        <p:cTn id="1253" dur="1" fill="hold">
                                          <p:stCondLst>
                                            <p:cond delay="0"/>
                                          </p:stCondLst>
                                        </p:cTn>
                                        <p:tgtEl>
                                          <p:spTgt spid="4251">
                                            <p:txEl>
                                              <p:pRg st="1" end="1"/>
                                            </p:txEl>
                                          </p:spTgt>
                                        </p:tgtEl>
                                        <p:attrNameLst>
                                          <p:attrName>style.visibility</p:attrName>
                                        </p:attrNameLst>
                                      </p:cBhvr>
                                      <p:to>
                                        <p:strVal val="visible"/>
                                      </p:to>
                                    </p:set>
                                    <p:animEffect filter="dissolve" transition="in">
                                      <p:cBhvr additive="repl">
                                        <p:cTn id="1254" dur="500"/>
                                        <p:tgtEl>
                                          <p:spTgt spid="4251">
                                            <p:txEl>
                                              <p:pRg st="1" end="1"/>
                                            </p:txEl>
                                          </p:spTgt>
                                        </p:tgtEl>
                                      </p:cBhvr>
                                    </p:animEffect>
                                  </p:childTnLst>
                                </p:cTn>
                              </p:par>
                              <p:par>
                                <p:cTn id="1255" nodeType="withEffect" fill="hold" presetClass="entr" presetID="9">
                                  <p:stCondLst>
                                    <p:cond delay="0"/>
                                  </p:stCondLst>
                                  <p:childTnLst>
                                    <p:set>
                                      <p:cBhvr>
                                        <p:cTn id="1256" dur="1" fill="hold">
                                          <p:stCondLst>
                                            <p:cond delay="0"/>
                                          </p:stCondLst>
                                        </p:cTn>
                                        <p:tgtEl>
                                          <p:spTgt spid="4251">
                                            <p:txEl>
                                              <p:pRg st="2" end="2"/>
                                            </p:txEl>
                                          </p:spTgt>
                                        </p:tgtEl>
                                        <p:attrNameLst>
                                          <p:attrName>style.visibility</p:attrName>
                                        </p:attrNameLst>
                                      </p:cBhvr>
                                      <p:to>
                                        <p:strVal val="visible"/>
                                      </p:to>
                                    </p:set>
                                    <p:animEffect filter="dissolve" transition="in">
                                      <p:cBhvr additive="repl">
                                        <p:cTn id="1257" dur="500"/>
                                        <p:tgtEl>
                                          <p:spTgt spid="4251">
                                            <p:txEl>
                                              <p:pRg st="2" end="2"/>
                                            </p:txEl>
                                          </p:spTgt>
                                        </p:tgtEl>
                                      </p:cBhvr>
                                    </p:animEffect>
                                  </p:childTnLst>
                                </p:cTn>
                              </p:par>
                              <p:par>
                                <p:cTn id="1258" nodeType="withEffect" fill="hold" presetClass="entr" presetID="9">
                                  <p:stCondLst>
                                    <p:cond delay="0"/>
                                  </p:stCondLst>
                                  <p:childTnLst>
                                    <p:set>
                                      <p:cBhvr>
                                        <p:cTn id="1259" dur="1" fill="hold">
                                          <p:stCondLst>
                                            <p:cond delay="0"/>
                                          </p:stCondLst>
                                        </p:cTn>
                                        <p:tgtEl>
                                          <p:spTgt spid="4251">
                                            <p:txEl>
                                              <p:pRg st="3" end="3"/>
                                            </p:txEl>
                                          </p:spTgt>
                                        </p:tgtEl>
                                        <p:attrNameLst>
                                          <p:attrName>style.visibility</p:attrName>
                                        </p:attrNameLst>
                                      </p:cBhvr>
                                      <p:to>
                                        <p:strVal val="visible"/>
                                      </p:to>
                                    </p:set>
                                    <p:animEffect filter="dissolve" transition="in">
                                      <p:cBhvr additive="repl">
                                        <p:cTn id="1260" dur="500"/>
                                        <p:tgtEl>
                                          <p:spTgt spid="4251">
                                            <p:txEl>
                                              <p:pRg st="3" end="3"/>
                                            </p:txEl>
                                          </p:spTgt>
                                        </p:tgtEl>
                                      </p:cBhvr>
                                    </p:animEffect>
                                  </p:childTnLst>
                                </p:cTn>
                              </p:par>
                              <p:par>
                                <p:cTn id="1261" nodeType="withEffect" fill="hold" presetClass="entr" presetID="9">
                                  <p:stCondLst>
                                    <p:cond delay="0"/>
                                  </p:stCondLst>
                                  <p:childTnLst>
                                    <p:set>
                                      <p:cBhvr>
                                        <p:cTn id="1262" dur="1" fill="hold">
                                          <p:stCondLst>
                                            <p:cond delay="0"/>
                                          </p:stCondLst>
                                        </p:cTn>
                                        <p:tgtEl>
                                          <p:spTgt spid="4251">
                                            <p:txEl>
                                              <p:pRg st="4" end="4"/>
                                            </p:txEl>
                                          </p:spTgt>
                                        </p:tgtEl>
                                        <p:attrNameLst>
                                          <p:attrName>style.visibility</p:attrName>
                                        </p:attrNameLst>
                                      </p:cBhvr>
                                      <p:to>
                                        <p:strVal val="visible"/>
                                      </p:to>
                                    </p:set>
                                    <p:animEffect filter="dissolve" transition="in">
                                      <p:cBhvr additive="repl">
                                        <p:cTn id="1263" dur="500"/>
                                        <p:tgtEl>
                                          <p:spTgt spid="4251">
                                            <p:txEl>
                                              <p:pRg st="4" end="4"/>
                                            </p:txEl>
                                          </p:spTgt>
                                        </p:tgtEl>
                                      </p:cBhvr>
                                    </p:animEffect>
                                  </p:childTnLst>
                                </p:cTn>
                              </p:par>
                              <p:par>
                                <p:cTn id="1264" nodeType="withEffect" fill="hold" presetClass="entr" presetID="9">
                                  <p:stCondLst>
                                    <p:cond delay="0"/>
                                  </p:stCondLst>
                                  <p:childTnLst>
                                    <p:set>
                                      <p:cBhvr>
                                        <p:cTn id="1265" dur="1" fill="hold">
                                          <p:stCondLst>
                                            <p:cond delay="0"/>
                                          </p:stCondLst>
                                        </p:cTn>
                                        <p:tgtEl>
                                          <p:spTgt spid="4251">
                                            <p:txEl>
                                              <p:pRg st="5" end="5"/>
                                            </p:txEl>
                                          </p:spTgt>
                                        </p:tgtEl>
                                        <p:attrNameLst>
                                          <p:attrName>style.visibility</p:attrName>
                                        </p:attrNameLst>
                                      </p:cBhvr>
                                      <p:to>
                                        <p:strVal val="visible"/>
                                      </p:to>
                                    </p:set>
                                    <p:animEffect filter="dissolve" transition="in">
                                      <p:cBhvr additive="repl">
                                        <p:cTn id="1266" dur="500"/>
                                        <p:tgtEl>
                                          <p:spTgt spid="4251">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4" name="CustomShape 1"/>
          <p:cNvSpPr/>
          <p:nvPr/>
        </p:nvSpPr>
        <p:spPr>
          <a:xfrm>
            <a:off x="604440" y="1436040"/>
            <a:ext cx="11096640" cy="5189400"/>
          </a:xfrm>
          <a:prstGeom prst="rect">
            <a:avLst/>
          </a:prstGeom>
          <a:noFill/>
          <a:ln w="0">
            <a:noFill/>
          </a:ln>
        </p:spPr>
        <p:style>
          <a:lnRef idx="0"/>
          <a:fillRef idx="0"/>
          <a:effectRef idx="0"/>
          <a:fontRef idx="minor"/>
        </p:style>
        <p:txBody>
          <a:bodyPr lIns="90000" rIns="90000" tIns="45000" bIns="45000">
            <a:normAutofit/>
          </a:bodyPr>
          <a:p>
            <a:pPr marL="352440" indent="-221400">
              <a:lnSpc>
                <a:spcPct val="80000"/>
              </a:lnSpc>
              <a:spcBef>
                <a:spcPts val="1001"/>
              </a:spcBef>
              <a:tabLst>
                <a:tab algn="l" pos="0"/>
              </a:tabLst>
            </a:pPr>
            <a:r>
              <a:rPr b="0" lang="en-US" sz="3200" spc="-1" strike="noStrike">
                <a:solidFill>
                  <a:srgbClr val="ff0000"/>
                </a:solidFill>
                <a:latin typeface="Calibri"/>
                <a:ea typeface="ＭＳ Ｐゴシック"/>
              </a:rPr>
              <a:t> </a:t>
            </a:r>
            <a:r>
              <a:rPr b="0" lang="en-US" sz="3200" spc="-1" strike="noStrike">
                <a:solidFill>
                  <a:srgbClr val="cc0000"/>
                </a:solidFill>
                <a:latin typeface="Calibri"/>
                <a:ea typeface="ＭＳ Ｐゴシック"/>
              </a:rPr>
              <a:t>implementation:</a:t>
            </a:r>
            <a:r>
              <a:rPr b="0" lang="en-US" sz="3200" spc="-1" strike="noStrike">
                <a:solidFill>
                  <a:srgbClr val="000000"/>
                </a:solidFill>
                <a:latin typeface="Calibri"/>
                <a:ea typeface="ＭＳ Ｐゴシック"/>
              </a:rPr>
              <a:t> NAT router must (transparently):</a:t>
            </a:r>
            <a:endParaRPr b="0" lang="en-US" sz="3200" spc="-1" strike="noStrike">
              <a:latin typeface="Arial"/>
            </a:endParaRPr>
          </a:p>
          <a:p>
            <a:pPr lvl="1" marL="695160" indent="-28980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outgoing datagrams: replace</a:t>
            </a:r>
            <a:r>
              <a:rPr b="0" lang="en-US" sz="2800" spc="-1" strike="noStrike">
                <a:solidFill>
                  <a:srgbClr val="000000"/>
                </a:solidFill>
                <a:latin typeface="Calibri"/>
                <a:ea typeface="ＭＳ Ｐゴシック"/>
              </a:rPr>
              <a:t> (source IP address, port #) of every outgoing datagram to (NAT IP address, new port #)</a:t>
            </a:r>
            <a:endParaRPr b="0" lang="en-US" sz="2800" spc="-1" strike="noStrike">
              <a:latin typeface="Arial"/>
            </a:endParaRPr>
          </a:p>
          <a:p>
            <a:pPr lvl="3" marL="1150920" indent="-286560">
              <a:lnSpc>
                <a:spcPct val="100000"/>
              </a:lnSpc>
              <a:spcBef>
                <a:spcPts val="1100"/>
              </a:spcBef>
              <a:buClr>
                <a:srgbClr val="0000a3"/>
              </a:buClr>
              <a:buFont typeface="Arial"/>
              <a:buChar char="•"/>
              <a:tabLst>
                <a:tab algn="l" pos="0"/>
              </a:tabLst>
            </a:pPr>
            <a:r>
              <a:rPr b="0" lang="en-US" sz="2800" spc="-1" strike="noStrike">
                <a:solidFill>
                  <a:srgbClr val="000000"/>
                </a:solidFill>
                <a:latin typeface="Calibri"/>
                <a:ea typeface="Gill Sans MT"/>
              </a:rPr>
              <a:t>remote clients/servers will respond using (NAT IP address, new port #) as destination address</a:t>
            </a:r>
            <a:endParaRPr b="0" lang="en-US" sz="2800" spc="-1" strike="noStrike">
              <a:latin typeface="Arial"/>
            </a:endParaRPr>
          </a:p>
          <a:p>
            <a:pPr lvl="1" marL="695160" indent="-28980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remember (in NAT translation table)</a:t>
            </a:r>
            <a:r>
              <a:rPr b="0" lang="en-US" sz="2800" spc="-1" strike="noStrike">
                <a:solidFill>
                  <a:srgbClr val="ed7d31"/>
                </a:solidFill>
                <a:latin typeface="Calibri"/>
                <a:ea typeface="ＭＳ Ｐゴシック"/>
              </a:rPr>
              <a:t> </a:t>
            </a:r>
            <a:r>
              <a:rPr b="0" lang="en-US" sz="2800" spc="-1" strike="noStrike">
                <a:solidFill>
                  <a:srgbClr val="000000"/>
                </a:solidFill>
                <a:latin typeface="Calibri"/>
                <a:ea typeface="ＭＳ Ｐゴシック"/>
              </a:rPr>
              <a:t>every (source IP address, port #)  to (NAT IP address, new port #) translation pair</a:t>
            </a:r>
            <a:endParaRPr b="0" lang="en-US" sz="2800" spc="-1" strike="noStrike">
              <a:latin typeface="Arial"/>
            </a:endParaRPr>
          </a:p>
          <a:p>
            <a:pPr lvl="1" marL="695160" indent="-28980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incoming datagrams: replace</a:t>
            </a:r>
            <a:r>
              <a:rPr b="0" lang="en-US" sz="2800" spc="-1" strike="noStrike">
                <a:solidFill>
                  <a:srgbClr val="000000"/>
                </a:solidFill>
                <a:latin typeface="Calibri"/>
                <a:ea typeface="ＭＳ Ｐゴシック"/>
              </a:rPr>
              <a:t> (NAT IP address, new port #) in destination fields of every incoming datagram with corresponding (source IP address, port #) stored in NAT table</a:t>
            </a:r>
            <a:endParaRPr b="0" lang="en-US" sz="2800" spc="-1" strike="noStrike">
              <a:latin typeface="Arial"/>
            </a:endParaRPr>
          </a:p>
        </p:txBody>
      </p:sp>
      <p:sp>
        <p:nvSpPr>
          <p:cNvPr id="4255" name="CustomShape 2"/>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latin typeface="Arial"/>
            </a:endParaRPr>
          </a:p>
        </p:txBody>
      </p:sp>
      <p:sp>
        <p:nvSpPr>
          <p:cNvPr id="4256"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C9E8549-C3B5-47E5-9BFF-D369F9618751}" type="slidenum">
              <a:rPr b="0" lang="en-US" sz="1100" spc="-1" strike="noStrike">
                <a:solidFill>
                  <a:srgbClr val="404040"/>
                </a:solidFill>
                <a:latin typeface="Calibri"/>
              </a:rPr>
              <a:t>68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67" dur="indefinite" restart="never" nodeType="tmRoot">
          <p:childTnLst>
            <p:seq>
              <p:cTn id="1268" dur="indefinite" nodeType="mainSeq">
                <p:childTnLst>
                  <p:par>
                    <p:cTn id="1269" fill="hold">
                      <p:stCondLst>
                        <p:cond delay="indefinite"/>
                      </p:stCondLst>
                      <p:childTnLst>
                        <p:par>
                          <p:cTn id="1270" fill="hold">
                            <p:stCondLst>
                              <p:cond delay="0"/>
                            </p:stCondLst>
                            <p:childTnLst>
                              <p:par>
                                <p:cTn id="1271" nodeType="clickEffect" fill="hold" presetClass="entr" presetID="9">
                                  <p:stCondLst>
                                    <p:cond delay="0"/>
                                  </p:stCondLst>
                                  <p:childTnLst>
                                    <p:set>
                                      <p:cBhvr>
                                        <p:cTn id="1272" dur="1" fill="hold">
                                          <p:stCondLst>
                                            <p:cond delay="0"/>
                                          </p:stCondLst>
                                        </p:cTn>
                                        <p:tgtEl>
                                          <p:spTgt spid="4254">
                                            <p:txEl>
                                              <p:pRg st="1" end="1"/>
                                            </p:txEl>
                                          </p:spTgt>
                                        </p:tgtEl>
                                        <p:attrNameLst>
                                          <p:attrName>style.visibility</p:attrName>
                                        </p:attrNameLst>
                                      </p:cBhvr>
                                      <p:to>
                                        <p:strVal val="visible"/>
                                      </p:to>
                                    </p:set>
                                    <p:animEffect filter="dissolve" transition="in">
                                      <p:cBhvr additive="repl">
                                        <p:cTn id="1273" dur="500"/>
                                        <p:tgtEl>
                                          <p:spTgt spid="4254">
                                            <p:txEl>
                                              <p:pRg st="1" end="1"/>
                                            </p:txEl>
                                          </p:spTgt>
                                        </p:tgtEl>
                                      </p:cBhvr>
                                    </p:animEffect>
                                  </p:childTnLst>
                                </p:cTn>
                              </p:par>
                              <p:par>
                                <p:cTn id="1274" nodeType="withEffect" fill="hold" presetClass="entr" presetID="9">
                                  <p:stCondLst>
                                    <p:cond delay="0"/>
                                  </p:stCondLst>
                                  <p:childTnLst>
                                    <p:set>
                                      <p:cBhvr>
                                        <p:cTn id="1275" dur="1" fill="hold">
                                          <p:stCondLst>
                                            <p:cond delay="0"/>
                                          </p:stCondLst>
                                        </p:cTn>
                                        <p:tgtEl>
                                          <p:spTgt spid="4254">
                                            <p:txEl>
                                              <p:pRg st="2" end="2"/>
                                            </p:txEl>
                                          </p:spTgt>
                                        </p:tgtEl>
                                        <p:attrNameLst>
                                          <p:attrName>style.visibility</p:attrName>
                                        </p:attrNameLst>
                                      </p:cBhvr>
                                      <p:to>
                                        <p:strVal val="visible"/>
                                      </p:to>
                                    </p:set>
                                    <p:animEffect filter="dissolve" transition="in">
                                      <p:cBhvr additive="repl">
                                        <p:cTn id="1276" dur="500"/>
                                        <p:tgtEl>
                                          <p:spTgt spid="4254">
                                            <p:txEl>
                                              <p:pRg st="2" end="2"/>
                                            </p:txEl>
                                          </p:spTgt>
                                        </p:tgtEl>
                                      </p:cBhvr>
                                    </p:animEffec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9">
                                  <p:stCondLst>
                                    <p:cond delay="0"/>
                                  </p:stCondLst>
                                  <p:childTnLst>
                                    <p:set>
                                      <p:cBhvr>
                                        <p:cTn id="1280" dur="1" fill="hold">
                                          <p:stCondLst>
                                            <p:cond delay="0"/>
                                          </p:stCondLst>
                                        </p:cTn>
                                        <p:tgtEl>
                                          <p:spTgt spid="4254">
                                            <p:txEl>
                                              <p:pRg st="3" end="3"/>
                                            </p:txEl>
                                          </p:spTgt>
                                        </p:tgtEl>
                                        <p:attrNameLst>
                                          <p:attrName>style.visibility</p:attrName>
                                        </p:attrNameLst>
                                      </p:cBhvr>
                                      <p:to>
                                        <p:strVal val="visible"/>
                                      </p:to>
                                    </p:set>
                                    <p:animEffect filter="dissolve" transition="in">
                                      <p:cBhvr additive="repl">
                                        <p:cTn id="1281" dur="500"/>
                                        <p:tgtEl>
                                          <p:spTgt spid="4254">
                                            <p:txEl>
                                              <p:pRg st="3" end="3"/>
                                            </p:txEl>
                                          </p:spTgt>
                                        </p:tgtEl>
                                      </p:cBhvr>
                                    </p:animEffect>
                                  </p:childTnLst>
                                </p:cTn>
                              </p:par>
                            </p:childTnLst>
                          </p:cTn>
                        </p:par>
                      </p:childTnLst>
                    </p:cTn>
                  </p:par>
                  <p:par>
                    <p:cTn id="1282" fill="hold">
                      <p:stCondLst>
                        <p:cond delay="indefinite"/>
                      </p:stCondLst>
                      <p:childTnLst>
                        <p:par>
                          <p:cTn id="1283" fill="hold">
                            <p:stCondLst>
                              <p:cond delay="0"/>
                            </p:stCondLst>
                            <p:childTnLst>
                              <p:par>
                                <p:cTn id="1284" nodeType="clickEffect" fill="hold" presetClass="entr" presetID="9">
                                  <p:stCondLst>
                                    <p:cond delay="0"/>
                                  </p:stCondLst>
                                  <p:childTnLst>
                                    <p:set>
                                      <p:cBhvr>
                                        <p:cTn id="1285" dur="1" fill="hold">
                                          <p:stCondLst>
                                            <p:cond delay="0"/>
                                          </p:stCondLst>
                                        </p:cTn>
                                        <p:tgtEl>
                                          <p:spTgt spid="4254">
                                            <p:txEl>
                                              <p:pRg st="4" end="4"/>
                                            </p:txEl>
                                          </p:spTgt>
                                        </p:tgtEl>
                                        <p:attrNameLst>
                                          <p:attrName>style.visibility</p:attrName>
                                        </p:attrNameLst>
                                      </p:cBhvr>
                                      <p:to>
                                        <p:strVal val="visible"/>
                                      </p:to>
                                    </p:set>
                                    <p:animEffect filter="dissolve" transition="in">
                                      <p:cBhvr additive="repl">
                                        <p:cTn id="1286" dur="500"/>
                                        <p:tgtEl>
                                          <p:spTgt spid="425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7" name="CustomShape 1"/>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latin typeface="Arial"/>
            </a:endParaRPr>
          </a:p>
        </p:txBody>
      </p:sp>
      <p:sp>
        <p:nvSpPr>
          <p:cNvPr id="4258" name="CustomShape 2"/>
          <p:cNvSpPr/>
          <p:nvPr/>
        </p:nvSpPr>
        <p:spPr>
          <a:xfrm>
            <a:off x="2061360" y="3850200"/>
            <a:ext cx="4088520" cy="1355040"/>
          </a:xfrm>
          <a:custGeom>
            <a:avLst/>
            <a:gdLst/>
            <a:ahLst/>
            <a:rect l="l" t="t"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59" name="CustomShape 3"/>
          <p:cNvSpPr/>
          <p:nvPr/>
        </p:nvSpPr>
        <p:spPr>
          <a:xfrm>
            <a:off x="6350760" y="3121200"/>
            <a:ext cx="3737880" cy="269640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grpSp>
        <p:nvGrpSpPr>
          <p:cNvPr id="4260" name="Group 4"/>
          <p:cNvGrpSpPr/>
          <p:nvPr/>
        </p:nvGrpSpPr>
        <p:grpSpPr>
          <a:xfrm>
            <a:off x="7512840" y="3054600"/>
            <a:ext cx="1870560" cy="1032840"/>
            <a:chOff x="7512840" y="3054600"/>
            <a:chExt cx="1870560" cy="1032840"/>
          </a:xfrm>
        </p:grpSpPr>
        <p:grpSp>
          <p:nvGrpSpPr>
            <p:cNvPr id="4261" name="Group 5"/>
            <p:cNvGrpSpPr/>
            <p:nvPr/>
          </p:nvGrpSpPr>
          <p:grpSpPr>
            <a:xfrm>
              <a:off x="7512840" y="3054600"/>
              <a:ext cx="1870560" cy="566280"/>
              <a:chOff x="7512840" y="3054600"/>
              <a:chExt cx="1870560" cy="566280"/>
            </a:xfrm>
          </p:grpSpPr>
          <p:sp>
            <p:nvSpPr>
              <p:cNvPr id="4262" name="CustomShape 6"/>
              <p:cNvSpPr/>
              <p:nvPr/>
            </p:nvSpPr>
            <p:spPr>
              <a:xfrm>
                <a:off x="7519320" y="3124440"/>
                <a:ext cx="1864080" cy="405720"/>
              </a:xfrm>
              <a:prstGeom prst="rect">
                <a:avLst/>
              </a:prstGeom>
              <a:solidFill>
                <a:srgbClr val="ffffff"/>
              </a:solidFill>
              <a:ln w="9525">
                <a:solidFill>
                  <a:srgbClr val="000000"/>
                </a:solidFill>
                <a:miter/>
              </a:ln>
            </p:spPr>
            <p:style>
              <a:lnRef idx="0"/>
              <a:fillRef idx="0"/>
              <a:effectRef idx="0"/>
              <a:fontRef idx="minor"/>
            </p:style>
          </p:sp>
          <p:sp>
            <p:nvSpPr>
              <p:cNvPr id="4263" name="CustomShape 7"/>
              <p:cNvSpPr/>
              <p:nvPr/>
            </p:nvSpPr>
            <p:spPr>
              <a:xfrm>
                <a:off x="7512840" y="3097440"/>
                <a:ext cx="1764360" cy="455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10.0.0.1, 3345</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264" name="Group 8"/>
              <p:cNvGrpSpPr/>
              <p:nvPr/>
            </p:nvGrpSpPr>
            <p:grpSpPr>
              <a:xfrm>
                <a:off x="9223920" y="3054600"/>
                <a:ext cx="81000" cy="156600"/>
                <a:chOff x="9223920" y="3054600"/>
                <a:chExt cx="81000" cy="156600"/>
              </a:xfrm>
            </p:grpSpPr>
            <p:sp>
              <p:nvSpPr>
                <p:cNvPr id="4265" name="CustomShape 9"/>
                <p:cNvSpPr/>
                <p:nvPr/>
              </p:nvSpPr>
              <p:spPr>
                <a:xfrm>
                  <a:off x="9223920" y="3054600"/>
                  <a:ext cx="8028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66" name="Line 10"/>
                <p:cNvSpPr/>
                <p:nvPr/>
              </p:nvSpPr>
              <p:spPr>
                <a:xfrm flipH="1">
                  <a:off x="9230400" y="3068640"/>
                  <a:ext cx="37080" cy="108000"/>
                </a:xfrm>
                <a:prstGeom prst="line">
                  <a:avLst/>
                </a:prstGeom>
                <a:ln w="9525">
                  <a:solidFill>
                    <a:srgbClr val="000000"/>
                  </a:solidFill>
                  <a:round/>
                </a:ln>
              </p:spPr>
              <p:style>
                <a:lnRef idx="0"/>
                <a:fillRef idx="0"/>
                <a:effectRef idx="0"/>
                <a:fontRef idx="minor"/>
              </p:style>
            </p:sp>
            <p:sp>
              <p:nvSpPr>
                <p:cNvPr id="4267" name="Line 11"/>
                <p:cNvSpPr/>
                <p:nvPr/>
              </p:nvSpPr>
              <p:spPr>
                <a:xfrm flipH="1">
                  <a:off x="9271080" y="3087720"/>
                  <a:ext cx="33840" cy="108000"/>
                </a:xfrm>
                <a:prstGeom prst="line">
                  <a:avLst/>
                </a:prstGeom>
                <a:ln w="9525">
                  <a:solidFill>
                    <a:srgbClr val="000000"/>
                  </a:solidFill>
                  <a:round/>
                </a:ln>
              </p:spPr>
              <p:style>
                <a:lnRef idx="0"/>
                <a:fillRef idx="0"/>
                <a:effectRef idx="0"/>
                <a:fontRef idx="minor"/>
              </p:style>
            </p:sp>
          </p:grpSp>
          <p:grpSp>
            <p:nvGrpSpPr>
              <p:cNvPr id="4268" name="Group 12"/>
              <p:cNvGrpSpPr/>
              <p:nvPr/>
            </p:nvGrpSpPr>
            <p:grpSpPr>
              <a:xfrm>
                <a:off x="9203760" y="3464280"/>
                <a:ext cx="80640" cy="156600"/>
                <a:chOff x="9203760" y="3464280"/>
                <a:chExt cx="80640" cy="156600"/>
              </a:xfrm>
            </p:grpSpPr>
            <p:sp>
              <p:nvSpPr>
                <p:cNvPr id="4269" name="CustomShape 13"/>
                <p:cNvSpPr/>
                <p:nvPr/>
              </p:nvSpPr>
              <p:spPr>
                <a:xfrm>
                  <a:off x="9203760" y="3464280"/>
                  <a:ext cx="8028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70" name="Line 14"/>
                <p:cNvSpPr/>
                <p:nvPr/>
              </p:nvSpPr>
              <p:spPr>
                <a:xfrm flipH="1">
                  <a:off x="9210240" y="3478320"/>
                  <a:ext cx="37080" cy="108000"/>
                </a:xfrm>
                <a:prstGeom prst="line">
                  <a:avLst/>
                </a:prstGeom>
                <a:ln w="9525">
                  <a:solidFill>
                    <a:srgbClr val="000000"/>
                  </a:solidFill>
                  <a:round/>
                </a:ln>
              </p:spPr>
              <p:style>
                <a:lnRef idx="0"/>
                <a:fillRef idx="0"/>
                <a:effectRef idx="0"/>
                <a:fontRef idx="minor"/>
              </p:style>
            </p:sp>
            <p:sp>
              <p:nvSpPr>
                <p:cNvPr id="4271" name="Line 15"/>
                <p:cNvSpPr/>
                <p:nvPr/>
              </p:nvSpPr>
              <p:spPr>
                <a:xfrm flipH="1">
                  <a:off x="9250560" y="3497400"/>
                  <a:ext cx="33840" cy="108000"/>
                </a:xfrm>
                <a:prstGeom prst="line">
                  <a:avLst/>
                </a:prstGeom>
                <a:ln w="9525">
                  <a:solidFill>
                    <a:srgbClr val="000000"/>
                  </a:solidFill>
                  <a:round/>
                </a:ln>
              </p:spPr>
              <p:style>
                <a:lnRef idx="0"/>
                <a:fillRef idx="0"/>
                <a:effectRef idx="0"/>
                <a:fontRef idx="minor"/>
              </p:style>
            </p:sp>
          </p:grpSp>
        </p:grpSp>
        <p:sp>
          <p:nvSpPr>
            <p:cNvPr id="4272" name="CustomShape 16"/>
            <p:cNvSpPr/>
            <p:nvPr/>
          </p:nvSpPr>
          <p:spPr>
            <a:xfrm>
              <a:off x="7549200" y="3545280"/>
              <a:ext cx="894600" cy="542160"/>
            </a:xfrm>
            <a:custGeom>
              <a:avLst/>
              <a:gdLst/>
              <a:ahLst/>
              <a:rect l="l" t="t" r="r" b="b"/>
              <a:pathLst>
                <a:path w="417" h="264">
                  <a:moveTo>
                    <a:pt x="0" y="264"/>
                  </a:moveTo>
                  <a:lnTo>
                    <a:pt x="417" y="264"/>
                  </a:lnTo>
                  <a:lnTo>
                    <a:pt x="417" y="0"/>
                  </a:lnTo>
                </a:path>
              </a:pathLst>
            </a:custGeom>
            <a:noFill/>
            <a:ln w="28575">
              <a:solidFill>
                <a:srgbClr val="000000"/>
              </a:solidFill>
              <a:round/>
              <a:headEnd len="med" type="triangle" w="med"/>
            </a:ln>
          </p:spPr>
          <p:style>
            <a:lnRef idx="0"/>
            <a:fillRef idx="0"/>
            <a:effectRef idx="0"/>
            <a:fontRef idx="minor"/>
          </p:style>
        </p:sp>
        <p:grpSp>
          <p:nvGrpSpPr>
            <p:cNvPr id="4273" name="Group 17"/>
            <p:cNvGrpSpPr/>
            <p:nvPr/>
          </p:nvGrpSpPr>
          <p:grpSpPr>
            <a:xfrm>
              <a:off x="8277840" y="3627720"/>
              <a:ext cx="345240" cy="364320"/>
              <a:chOff x="8277840" y="3627720"/>
              <a:chExt cx="345240" cy="364320"/>
            </a:xfrm>
          </p:grpSpPr>
          <p:sp>
            <p:nvSpPr>
              <p:cNvPr id="4274" name="CustomShape 18"/>
              <p:cNvSpPr/>
              <p:nvPr/>
            </p:nvSpPr>
            <p:spPr>
              <a:xfrm>
                <a:off x="8277840" y="3643560"/>
                <a:ext cx="345240" cy="345240"/>
              </a:xfrm>
              <a:prstGeom prst="ellipse">
                <a:avLst/>
              </a:prstGeom>
              <a:solidFill>
                <a:srgbClr val="ffffff"/>
              </a:solidFill>
              <a:ln w="9525">
                <a:solidFill>
                  <a:srgbClr val="cc0000"/>
                </a:solidFill>
                <a:round/>
              </a:ln>
            </p:spPr>
            <p:style>
              <a:lnRef idx="0"/>
              <a:fillRef idx="0"/>
              <a:effectRef idx="0"/>
              <a:fontRef idx="minor"/>
            </p:style>
          </p:sp>
          <p:sp>
            <p:nvSpPr>
              <p:cNvPr id="4275" name="CustomShape 19"/>
              <p:cNvSpPr/>
              <p:nvPr/>
            </p:nvSpPr>
            <p:spPr>
              <a:xfrm>
                <a:off x="8307000" y="362772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1</a:t>
                </a:r>
                <a:endParaRPr b="0" lang="en-US" sz="1800" spc="-1" strike="noStrike">
                  <a:latin typeface="Arial"/>
                </a:endParaRPr>
              </a:p>
            </p:txBody>
          </p:sp>
        </p:grpSp>
      </p:grpSp>
      <p:sp>
        <p:nvSpPr>
          <p:cNvPr id="4276" name="CustomShape 20"/>
          <p:cNvSpPr/>
          <p:nvPr/>
        </p:nvSpPr>
        <p:spPr>
          <a:xfrm>
            <a:off x="6548760" y="403632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77" name="CustomShape 21"/>
          <p:cNvSpPr/>
          <p:nvPr/>
        </p:nvSpPr>
        <p:spPr>
          <a:xfrm>
            <a:off x="4581360" y="4525200"/>
            <a:ext cx="11530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grpSp>
        <p:nvGrpSpPr>
          <p:cNvPr id="4278" name="Group 22"/>
          <p:cNvGrpSpPr/>
          <p:nvPr/>
        </p:nvGrpSpPr>
        <p:grpSpPr>
          <a:xfrm>
            <a:off x="8350560" y="1768680"/>
            <a:ext cx="3350520" cy="1388880"/>
            <a:chOff x="8350560" y="1768680"/>
            <a:chExt cx="3350520" cy="1388880"/>
          </a:xfrm>
        </p:grpSpPr>
        <p:sp>
          <p:nvSpPr>
            <p:cNvPr id="4279" name="CustomShape 23"/>
            <p:cNvSpPr/>
            <p:nvPr/>
          </p:nvSpPr>
          <p:spPr>
            <a:xfrm>
              <a:off x="8631720" y="1768680"/>
              <a:ext cx="3069360" cy="8665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1:</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host 10.0.0.1 sends datagram to 128.119.40.186, 80</a:t>
              </a:r>
              <a:endParaRPr b="0" lang="en-US" sz="2000" spc="-1" strike="noStrike">
                <a:latin typeface="Arial"/>
              </a:endParaRPr>
            </a:p>
          </p:txBody>
        </p:sp>
        <p:sp>
          <p:nvSpPr>
            <p:cNvPr id="4280" name="Line 24"/>
            <p:cNvSpPr/>
            <p:nvPr/>
          </p:nvSpPr>
          <p:spPr>
            <a:xfrm flipH="1">
              <a:off x="8350560" y="1952640"/>
              <a:ext cx="312840" cy="1204920"/>
            </a:xfrm>
            <a:prstGeom prst="line">
              <a:avLst/>
            </a:prstGeom>
            <a:ln w="12700">
              <a:solidFill>
                <a:srgbClr val="cc0000"/>
              </a:solidFill>
              <a:round/>
            </a:ln>
          </p:spPr>
          <p:style>
            <a:lnRef idx="0"/>
            <a:fillRef idx="0"/>
            <a:effectRef idx="0"/>
            <a:fontRef idx="minor"/>
          </p:style>
        </p:sp>
      </p:grpSp>
      <p:sp>
        <p:nvSpPr>
          <p:cNvPr id="4281" name="CustomShape 25"/>
          <p:cNvSpPr/>
          <p:nvPr/>
        </p:nvSpPr>
        <p:spPr>
          <a:xfrm>
            <a:off x="4226400" y="2826000"/>
            <a:ext cx="3861720" cy="1531080"/>
          </a:xfrm>
          <a:custGeom>
            <a:avLst/>
            <a:gdLst/>
            <a:ahLst/>
            <a:rect l="l" t="t"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0">
            <a:gsLst>
              <a:gs pos="0">
                <a:srgbClr val="bfbfbf"/>
              </a:gs>
              <a:gs pos="100000">
                <a:srgbClr val="ffffff"/>
              </a:gs>
            </a:gsLst>
            <a:lin ang="5400000"/>
          </a:gradFill>
          <a:ln w="3175">
            <a:noFill/>
          </a:ln>
        </p:spPr>
        <p:style>
          <a:lnRef idx="0"/>
          <a:fillRef idx="0"/>
          <a:effectRef idx="0"/>
          <a:fontRef idx="minor"/>
        </p:style>
      </p:sp>
      <p:sp>
        <p:nvSpPr>
          <p:cNvPr id="4282" name="CustomShape 26"/>
          <p:cNvSpPr/>
          <p:nvPr/>
        </p:nvSpPr>
        <p:spPr>
          <a:xfrm>
            <a:off x="4226400" y="1573560"/>
            <a:ext cx="3783960" cy="1353240"/>
          </a:xfrm>
          <a:prstGeom prst="rect">
            <a:avLst/>
          </a:prstGeom>
          <a:solidFill>
            <a:srgbClr val="ffffff"/>
          </a:solidFill>
          <a:ln w="9525">
            <a:solidFill>
              <a:srgbClr val="000000"/>
            </a:solidFill>
            <a:miter/>
          </a:ln>
        </p:spPr>
        <p:style>
          <a:lnRef idx="0"/>
          <a:fillRef idx="0"/>
          <a:effectRef idx="0"/>
          <a:fontRef idx="minor"/>
        </p:style>
      </p:sp>
      <p:sp>
        <p:nvSpPr>
          <p:cNvPr id="4283" name="CustomShape 27"/>
          <p:cNvSpPr/>
          <p:nvPr/>
        </p:nvSpPr>
        <p:spPr>
          <a:xfrm>
            <a:off x="4298400" y="1578240"/>
            <a:ext cx="3614400" cy="6998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NAT translation table</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WAN side addr        LAN side addr</a:t>
            </a:r>
            <a:endParaRPr b="0" lang="en-US" sz="2000" spc="-1" strike="noStrike">
              <a:latin typeface="Arial"/>
            </a:endParaRPr>
          </a:p>
        </p:txBody>
      </p:sp>
      <p:sp>
        <p:nvSpPr>
          <p:cNvPr id="4284" name="Line 28"/>
          <p:cNvSpPr/>
          <p:nvPr/>
        </p:nvSpPr>
        <p:spPr>
          <a:xfrm flipV="1">
            <a:off x="4226400" y="1946520"/>
            <a:ext cx="3790800" cy="11160"/>
          </a:xfrm>
          <a:prstGeom prst="line">
            <a:avLst/>
          </a:prstGeom>
          <a:ln w="9525">
            <a:solidFill>
              <a:srgbClr val="000000"/>
            </a:solidFill>
            <a:round/>
          </a:ln>
        </p:spPr>
        <p:style>
          <a:lnRef idx="0"/>
          <a:fillRef idx="0"/>
          <a:effectRef idx="0"/>
          <a:fontRef idx="minor"/>
        </p:style>
      </p:sp>
      <p:sp>
        <p:nvSpPr>
          <p:cNvPr id="4285" name="Line 29"/>
          <p:cNvSpPr/>
          <p:nvPr/>
        </p:nvSpPr>
        <p:spPr>
          <a:xfrm flipV="1">
            <a:off x="4240800" y="2224080"/>
            <a:ext cx="3749400" cy="11160"/>
          </a:xfrm>
          <a:prstGeom prst="line">
            <a:avLst/>
          </a:prstGeom>
          <a:ln w="9525">
            <a:solidFill>
              <a:srgbClr val="000000"/>
            </a:solidFill>
            <a:round/>
          </a:ln>
        </p:spPr>
        <p:style>
          <a:lnRef idx="0"/>
          <a:fillRef idx="0"/>
          <a:effectRef idx="0"/>
          <a:fontRef idx="minor"/>
        </p:style>
      </p:sp>
      <p:sp>
        <p:nvSpPr>
          <p:cNvPr id="4286" name="Line 30"/>
          <p:cNvSpPr/>
          <p:nvPr/>
        </p:nvSpPr>
        <p:spPr>
          <a:xfrm>
            <a:off x="6350400" y="1968840"/>
            <a:ext cx="3240" cy="955440"/>
          </a:xfrm>
          <a:prstGeom prst="line">
            <a:avLst/>
          </a:prstGeom>
          <a:ln w="9525">
            <a:solidFill>
              <a:srgbClr val="000000"/>
            </a:solidFill>
            <a:round/>
          </a:ln>
        </p:spPr>
        <p:style>
          <a:lnRef idx="0"/>
          <a:fillRef idx="0"/>
          <a:effectRef idx="0"/>
          <a:fontRef idx="minor"/>
        </p:style>
      </p:sp>
      <p:sp>
        <p:nvSpPr>
          <p:cNvPr id="4287" name="CustomShape 31"/>
          <p:cNvSpPr/>
          <p:nvPr/>
        </p:nvSpPr>
        <p:spPr>
          <a:xfrm>
            <a:off x="4467960" y="2243520"/>
            <a:ext cx="3332520" cy="6386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Calibri"/>
                <a:ea typeface="ＭＳ Ｐゴシック"/>
              </a:rPr>
              <a:t>138.76.29.7, 5001   10.0.0.1, 3345</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Calibri"/>
                <a:ea typeface="ＭＳ Ｐゴシック"/>
              </a:rPr>
              <a:t>……                                         ……</a:t>
            </a:r>
            <a:endParaRPr b="0" lang="en-US" sz="1800" spc="-1" strike="noStrike">
              <a:latin typeface="Arial"/>
            </a:endParaRPr>
          </a:p>
        </p:txBody>
      </p:sp>
      <p:grpSp>
        <p:nvGrpSpPr>
          <p:cNvPr id="4288" name="Group 32"/>
          <p:cNvGrpSpPr/>
          <p:nvPr/>
        </p:nvGrpSpPr>
        <p:grpSpPr>
          <a:xfrm>
            <a:off x="6647400" y="3634200"/>
            <a:ext cx="2783520" cy="1629720"/>
            <a:chOff x="6647400" y="3634200"/>
            <a:chExt cx="2783520" cy="1629720"/>
          </a:xfrm>
        </p:grpSpPr>
        <p:sp>
          <p:nvSpPr>
            <p:cNvPr id="4289" name="CustomShape 33"/>
            <p:cNvSpPr/>
            <p:nvPr/>
          </p:nvSpPr>
          <p:spPr>
            <a:xfrm>
              <a:off x="6647400" y="4640760"/>
              <a:ext cx="1864440" cy="405720"/>
            </a:xfrm>
            <a:prstGeom prst="rect">
              <a:avLst/>
            </a:prstGeom>
            <a:solidFill>
              <a:srgbClr val="ffffff"/>
            </a:solidFill>
            <a:ln w="9525">
              <a:solidFill>
                <a:srgbClr val="000000"/>
              </a:solidFill>
              <a:miter/>
            </a:ln>
          </p:spPr>
          <p:style>
            <a:lnRef idx="0"/>
            <a:fillRef idx="0"/>
            <a:effectRef idx="0"/>
            <a:fontRef idx="minor"/>
          </p:style>
        </p:sp>
        <p:sp>
          <p:nvSpPr>
            <p:cNvPr id="4290" name="CustomShape 34"/>
            <p:cNvSpPr/>
            <p:nvPr/>
          </p:nvSpPr>
          <p:spPr>
            <a:xfrm>
              <a:off x="6809400" y="4626360"/>
              <a:ext cx="1764720" cy="637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10.0.0.1, 3345</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291" name="Group 35"/>
            <p:cNvGrpSpPr/>
            <p:nvPr/>
          </p:nvGrpSpPr>
          <p:grpSpPr>
            <a:xfrm>
              <a:off x="6730200" y="4570920"/>
              <a:ext cx="80640" cy="156600"/>
              <a:chOff x="6730200" y="4570920"/>
              <a:chExt cx="80640" cy="156600"/>
            </a:xfrm>
          </p:grpSpPr>
          <p:sp>
            <p:nvSpPr>
              <p:cNvPr id="4292" name="CustomShape 36"/>
              <p:cNvSpPr/>
              <p:nvPr/>
            </p:nvSpPr>
            <p:spPr>
              <a:xfrm>
                <a:off x="6730200" y="4570920"/>
                <a:ext cx="8028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93" name="Line 37"/>
              <p:cNvSpPr/>
              <p:nvPr/>
            </p:nvSpPr>
            <p:spPr>
              <a:xfrm flipH="1">
                <a:off x="6736680" y="4584960"/>
                <a:ext cx="37080" cy="108000"/>
              </a:xfrm>
              <a:prstGeom prst="line">
                <a:avLst/>
              </a:prstGeom>
              <a:ln w="9525">
                <a:solidFill>
                  <a:srgbClr val="000000"/>
                </a:solidFill>
                <a:round/>
              </a:ln>
            </p:spPr>
            <p:style>
              <a:lnRef idx="0"/>
              <a:fillRef idx="0"/>
              <a:effectRef idx="0"/>
              <a:fontRef idx="minor"/>
            </p:style>
          </p:sp>
          <p:sp>
            <p:nvSpPr>
              <p:cNvPr id="4294" name="Line 38"/>
              <p:cNvSpPr/>
              <p:nvPr/>
            </p:nvSpPr>
            <p:spPr>
              <a:xfrm flipH="1">
                <a:off x="6777000" y="4604040"/>
                <a:ext cx="33840" cy="108000"/>
              </a:xfrm>
              <a:prstGeom prst="line">
                <a:avLst/>
              </a:prstGeom>
              <a:ln w="9525">
                <a:solidFill>
                  <a:srgbClr val="000000"/>
                </a:solidFill>
                <a:round/>
              </a:ln>
            </p:spPr>
            <p:style>
              <a:lnRef idx="0"/>
              <a:fillRef idx="0"/>
              <a:effectRef idx="0"/>
              <a:fontRef idx="minor"/>
            </p:style>
          </p:sp>
        </p:grpSp>
        <p:grpSp>
          <p:nvGrpSpPr>
            <p:cNvPr id="4295" name="Group 39"/>
            <p:cNvGrpSpPr/>
            <p:nvPr/>
          </p:nvGrpSpPr>
          <p:grpSpPr>
            <a:xfrm>
              <a:off x="6738120" y="4953240"/>
              <a:ext cx="80640" cy="156600"/>
              <a:chOff x="6738120" y="4953240"/>
              <a:chExt cx="80640" cy="156600"/>
            </a:xfrm>
          </p:grpSpPr>
          <p:sp>
            <p:nvSpPr>
              <p:cNvPr id="4296" name="CustomShape 40"/>
              <p:cNvSpPr/>
              <p:nvPr/>
            </p:nvSpPr>
            <p:spPr>
              <a:xfrm>
                <a:off x="6738120" y="4953240"/>
                <a:ext cx="8028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97" name="Line 41"/>
              <p:cNvSpPr/>
              <p:nvPr/>
            </p:nvSpPr>
            <p:spPr>
              <a:xfrm flipH="1">
                <a:off x="6744600" y="4967280"/>
                <a:ext cx="37080" cy="108000"/>
              </a:xfrm>
              <a:prstGeom prst="line">
                <a:avLst/>
              </a:prstGeom>
              <a:ln w="9525">
                <a:solidFill>
                  <a:srgbClr val="000000"/>
                </a:solidFill>
                <a:round/>
              </a:ln>
            </p:spPr>
            <p:style>
              <a:lnRef idx="0"/>
              <a:fillRef idx="0"/>
              <a:effectRef idx="0"/>
              <a:fontRef idx="minor"/>
            </p:style>
          </p:sp>
          <p:sp>
            <p:nvSpPr>
              <p:cNvPr id="4298" name="Line 42"/>
              <p:cNvSpPr/>
              <p:nvPr/>
            </p:nvSpPr>
            <p:spPr>
              <a:xfrm flipH="1">
                <a:off x="6784920" y="4986360"/>
                <a:ext cx="33840" cy="108000"/>
              </a:xfrm>
              <a:prstGeom prst="line">
                <a:avLst/>
              </a:prstGeom>
              <a:ln w="9525">
                <a:solidFill>
                  <a:srgbClr val="000000"/>
                </a:solidFill>
                <a:round/>
              </a:ln>
            </p:spPr>
            <p:style>
              <a:lnRef idx="0"/>
              <a:fillRef idx="0"/>
              <a:effectRef idx="0"/>
              <a:fontRef idx="minor"/>
            </p:style>
          </p:sp>
        </p:grpSp>
        <p:sp>
          <p:nvSpPr>
            <p:cNvPr id="4299" name="CustomShape 43"/>
            <p:cNvSpPr/>
            <p:nvPr/>
          </p:nvSpPr>
          <p:spPr>
            <a:xfrm>
              <a:off x="8515800" y="3634200"/>
              <a:ext cx="915120" cy="1218600"/>
            </a:xfrm>
            <a:custGeom>
              <a:avLst/>
              <a:gdLst/>
              <a:ahLst/>
              <a:rect l="l" t="t" r="r" b="b"/>
              <a:pathLst>
                <a:path w="577" h="768">
                  <a:moveTo>
                    <a:pt x="577" y="0"/>
                  </a:moveTo>
                  <a:lnTo>
                    <a:pt x="342" y="0"/>
                  </a:lnTo>
                  <a:lnTo>
                    <a:pt x="342" y="768"/>
                  </a:lnTo>
                  <a:lnTo>
                    <a:pt x="0" y="760"/>
                  </a:lnTo>
                </a:path>
              </a:pathLst>
            </a:custGeom>
            <a:noFill/>
            <a:ln w="28575">
              <a:solidFill>
                <a:srgbClr val="000000"/>
              </a:solidFill>
              <a:round/>
              <a:headEnd len="med" type="triangle" w="med"/>
            </a:ln>
          </p:spPr>
          <p:style>
            <a:lnRef idx="0"/>
            <a:fillRef idx="0"/>
            <a:effectRef idx="0"/>
            <a:fontRef idx="minor"/>
          </p:style>
        </p:sp>
        <p:grpSp>
          <p:nvGrpSpPr>
            <p:cNvPr id="4300" name="Group 44"/>
            <p:cNvGrpSpPr/>
            <p:nvPr/>
          </p:nvGrpSpPr>
          <p:grpSpPr>
            <a:xfrm>
              <a:off x="8612640" y="4656600"/>
              <a:ext cx="345240" cy="364320"/>
              <a:chOff x="8612640" y="4656600"/>
              <a:chExt cx="345240" cy="364320"/>
            </a:xfrm>
          </p:grpSpPr>
          <p:sp>
            <p:nvSpPr>
              <p:cNvPr id="4301" name="CustomShape 45"/>
              <p:cNvSpPr/>
              <p:nvPr/>
            </p:nvSpPr>
            <p:spPr>
              <a:xfrm>
                <a:off x="8612640" y="4672440"/>
                <a:ext cx="345240" cy="345240"/>
              </a:xfrm>
              <a:prstGeom prst="ellipse">
                <a:avLst/>
              </a:prstGeom>
              <a:solidFill>
                <a:srgbClr val="ffffff"/>
              </a:solidFill>
              <a:ln w="9525">
                <a:solidFill>
                  <a:srgbClr val="cc0000"/>
                </a:solidFill>
                <a:round/>
              </a:ln>
            </p:spPr>
            <p:style>
              <a:lnRef idx="0"/>
              <a:fillRef idx="0"/>
              <a:effectRef idx="0"/>
              <a:fontRef idx="minor"/>
            </p:style>
          </p:sp>
          <p:sp>
            <p:nvSpPr>
              <p:cNvPr id="4302" name="CustomShape 46"/>
              <p:cNvSpPr/>
              <p:nvPr/>
            </p:nvSpPr>
            <p:spPr>
              <a:xfrm>
                <a:off x="8641800" y="465660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4</a:t>
                </a:r>
                <a:endParaRPr b="0" lang="en-US" sz="1800" spc="-1" strike="noStrike">
                  <a:latin typeface="Arial"/>
                </a:endParaRPr>
              </a:p>
            </p:txBody>
          </p:sp>
        </p:grpSp>
      </p:grpSp>
      <p:grpSp>
        <p:nvGrpSpPr>
          <p:cNvPr id="4303" name="Group 47"/>
          <p:cNvGrpSpPr/>
          <p:nvPr/>
        </p:nvGrpSpPr>
        <p:grpSpPr>
          <a:xfrm>
            <a:off x="3413520" y="3851640"/>
            <a:ext cx="2496600" cy="566280"/>
            <a:chOff x="3413520" y="3851640"/>
            <a:chExt cx="2496600" cy="566280"/>
          </a:xfrm>
        </p:grpSpPr>
        <p:grpSp>
          <p:nvGrpSpPr>
            <p:cNvPr id="4304" name="Group 48"/>
            <p:cNvGrpSpPr/>
            <p:nvPr/>
          </p:nvGrpSpPr>
          <p:grpSpPr>
            <a:xfrm>
              <a:off x="4026600" y="3851640"/>
              <a:ext cx="1883520" cy="566280"/>
              <a:chOff x="4026600" y="3851640"/>
              <a:chExt cx="1883520" cy="566280"/>
            </a:xfrm>
          </p:grpSpPr>
          <p:sp>
            <p:nvSpPr>
              <p:cNvPr id="4305" name="CustomShape 49"/>
              <p:cNvSpPr/>
              <p:nvPr/>
            </p:nvSpPr>
            <p:spPr>
              <a:xfrm>
                <a:off x="4033440" y="3921480"/>
                <a:ext cx="1876680" cy="405720"/>
              </a:xfrm>
              <a:prstGeom prst="rect">
                <a:avLst/>
              </a:prstGeom>
              <a:solidFill>
                <a:srgbClr val="ffffff"/>
              </a:solidFill>
              <a:ln w="9525">
                <a:solidFill>
                  <a:srgbClr val="000000"/>
                </a:solidFill>
                <a:miter/>
              </a:ln>
            </p:spPr>
            <p:style>
              <a:lnRef idx="0"/>
              <a:fillRef idx="0"/>
              <a:effectRef idx="0"/>
              <a:fontRef idx="minor"/>
            </p:style>
          </p:sp>
          <p:sp>
            <p:nvSpPr>
              <p:cNvPr id="4306" name="CustomShape 50"/>
              <p:cNvSpPr/>
              <p:nvPr/>
            </p:nvSpPr>
            <p:spPr>
              <a:xfrm>
                <a:off x="4026600" y="3894480"/>
                <a:ext cx="1776600" cy="455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138.76.29.7, 5001</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307" name="Group 51"/>
              <p:cNvGrpSpPr/>
              <p:nvPr/>
            </p:nvGrpSpPr>
            <p:grpSpPr>
              <a:xfrm>
                <a:off x="5749200" y="3851640"/>
                <a:ext cx="83160" cy="156600"/>
                <a:chOff x="5749200" y="3851640"/>
                <a:chExt cx="83160" cy="156600"/>
              </a:xfrm>
            </p:grpSpPr>
            <p:sp>
              <p:nvSpPr>
                <p:cNvPr id="4308" name="CustomShape 52"/>
                <p:cNvSpPr/>
                <p:nvPr/>
              </p:nvSpPr>
              <p:spPr>
                <a:xfrm>
                  <a:off x="5749200" y="3851640"/>
                  <a:ext cx="8100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09" name="Line 53"/>
                <p:cNvSpPr/>
                <p:nvPr/>
              </p:nvSpPr>
              <p:spPr>
                <a:xfrm flipH="1">
                  <a:off x="5756040" y="3865320"/>
                  <a:ext cx="35640" cy="108000"/>
                </a:xfrm>
                <a:prstGeom prst="line">
                  <a:avLst/>
                </a:prstGeom>
                <a:ln w="9525">
                  <a:solidFill>
                    <a:srgbClr val="000000"/>
                  </a:solidFill>
                  <a:round/>
                </a:ln>
              </p:spPr>
              <p:style>
                <a:lnRef idx="0"/>
                <a:fillRef idx="0"/>
                <a:effectRef idx="0"/>
                <a:fontRef idx="minor"/>
              </p:style>
            </p:sp>
            <p:sp>
              <p:nvSpPr>
                <p:cNvPr id="4310" name="Line 54"/>
                <p:cNvSpPr/>
                <p:nvPr/>
              </p:nvSpPr>
              <p:spPr>
                <a:xfrm flipH="1">
                  <a:off x="5796720" y="3884400"/>
                  <a:ext cx="35640" cy="108000"/>
                </a:xfrm>
                <a:prstGeom prst="line">
                  <a:avLst/>
                </a:prstGeom>
                <a:ln w="9525">
                  <a:solidFill>
                    <a:srgbClr val="000000"/>
                  </a:solidFill>
                  <a:round/>
                </a:ln>
              </p:spPr>
              <p:style>
                <a:lnRef idx="0"/>
                <a:fillRef idx="0"/>
                <a:effectRef idx="0"/>
                <a:fontRef idx="minor"/>
              </p:style>
            </p:sp>
          </p:grpSp>
          <p:grpSp>
            <p:nvGrpSpPr>
              <p:cNvPr id="4311" name="Group 55"/>
              <p:cNvGrpSpPr/>
              <p:nvPr/>
            </p:nvGrpSpPr>
            <p:grpSpPr>
              <a:xfrm>
                <a:off x="5729040" y="4261320"/>
                <a:ext cx="83160" cy="156600"/>
                <a:chOff x="5729040" y="4261320"/>
                <a:chExt cx="83160" cy="156600"/>
              </a:xfrm>
            </p:grpSpPr>
            <p:sp>
              <p:nvSpPr>
                <p:cNvPr id="4312" name="CustomShape 56"/>
                <p:cNvSpPr/>
                <p:nvPr/>
              </p:nvSpPr>
              <p:spPr>
                <a:xfrm>
                  <a:off x="5729040" y="4261320"/>
                  <a:ext cx="8100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13" name="Line 57"/>
                <p:cNvSpPr/>
                <p:nvPr/>
              </p:nvSpPr>
              <p:spPr>
                <a:xfrm flipH="1">
                  <a:off x="5732280" y="4275000"/>
                  <a:ext cx="35640" cy="108000"/>
                </a:xfrm>
                <a:prstGeom prst="line">
                  <a:avLst/>
                </a:prstGeom>
                <a:ln w="9525">
                  <a:solidFill>
                    <a:srgbClr val="000000"/>
                  </a:solidFill>
                  <a:round/>
                </a:ln>
              </p:spPr>
              <p:style>
                <a:lnRef idx="0"/>
                <a:fillRef idx="0"/>
                <a:effectRef idx="0"/>
                <a:fontRef idx="minor"/>
              </p:style>
            </p:sp>
            <p:sp>
              <p:nvSpPr>
                <p:cNvPr id="4314" name="Line 58"/>
                <p:cNvSpPr/>
                <p:nvPr/>
              </p:nvSpPr>
              <p:spPr>
                <a:xfrm flipH="1">
                  <a:off x="5776200" y="4294080"/>
                  <a:ext cx="36000" cy="108000"/>
                </a:xfrm>
                <a:prstGeom prst="line">
                  <a:avLst/>
                </a:prstGeom>
                <a:ln w="9525">
                  <a:solidFill>
                    <a:srgbClr val="000000"/>
                  </a:solidFill>
                  <a:round/>
                </a:ln>
              </p:spPr>
              <p:style>
                <a:lnRef idx="0"/>
                <a:fillRef idx="0"/>
                <a:effectRef idx="0"/>
                <a:fontRef idx="minor"/>
              </p:style>
            </p:sp>
          </p:grpSp>
        </p:grpSp>
        <p:sp>
          <p:nvSpPr>
            <p:cNvPr id="4315" name="Line 59"/>
            <p:cNvSpPr/>
            <p:nvPr/>
          </p:nvSpPr>
          <p:spPr>
            <a:xfrm flipH="1">
              <a:off x="3413520" y="4121280"/>
              <a:ext cx="596880" cy="360"/>
            </a:xfrm>
            <a:prstGeom prst="line">
              <a:avLst/>
            </a:prstGeom>
            <a:ln w="19050">
              <a:solidFill>
                <a:srgbClr val="000000"/>
              </a:solidFill>
              <a:round/>
              <a:tailEnd len="med" type="triangle" w="med"/>
            </a:ln>
          </p:spPr>
          <p:style>
            <a:lnRef idx="0"/>
            <a:fillRef idx="0"/>
            <a:effectRef idx="0"/>
            <a:fontRef idx="minor"/>
          </p:style>
        </p:sp>
        <p:grpSp>
          <p:nvGrpSpPr>
            <p:cNvPr id="4316" name="Group 60"/>
            <p:cNvGrpSpPr/>
            <p:nvPr/>
          </p:nvGrpSpPr>
          <p:grpSpPr>
            <a:xfrm>
              <a:off x="3599640" y="3937320"/>
              <a:ext cx="345240" cy="364320"/>
              <a:chOff x="3599640" y="3937320"/>
              <a:chExt cx="345240" cy="364320"/>
            </a:xfrm>
          </p:grpSpPr>
          <p:sp>
            <p:nvSpPr>
              <p:cNvPr id="4317" name="CustomShape 61"/>
              <p:cNvSpPr/>
              <p:nvPr/>
            </p:nvSpPr>
            <p:spPr>
              <a:xfrm>
                <a:off x="3599640" y="3953160"/>
                <a:ext cx="345240" cy="345240"/>
              </a:xfrm>
              <a:prstGeom prst="ellipse">
                <a:avLst/>
              </a:prstGeom>
              <a:solidFill>
                <a:srgbClr val="ffffff"/>
              </a:solidFill>
              <a:ln w="9525">
                <a:solidFill>
                  <a:srgbClr val="ff0000"/>
                </a:solidFill>
                <a:round/>
              </a:ln>
            </p:spPr>
            <p:style>
              <a:lnRef idx="0"/>
              <a:fillRef idx="0"/>
              <a:effectRef idx="0"/>
              <a:fontRef idx="minor"/>
            </p:style>
          </p:sp>
          <p:sp>
            <p:nvSpPr>
              <p:cNvPr id="4318" name="CustomShape 62"/>
              <p:cNvSpPr/>
              <p:nvPr/>
            </p:nvSpPr>
            <p:spPr>
              <a:xfrm>
                <a:off x="3628440" y="393732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2</a:t>
                </a:r>
                <a:endParaRPr b="0" lang="en-US" sz="1800" spc="-1" strike="noStrike">
                  <a:latin typeface="Arial"/>
                </a:endParaRPr>
              </a:p>
            </p:txBody>
          </p:sp>
        </p:grpSp>
      </p:grpSp>
      <p:grpSp>
        <p:nvGrpSpPr>
          <p:cNvPr id="4319" name="Group 63"/>
          <p:cNvGrpSpPr/>
          <p:nvPr/>
        </p:nvGrpSpPr>
        <p:grpSpPr>
          <a:xfrm>
            <a:off x="570600" y="1870560"/>
            <a:ext cx="6465600" cy="2052360"/>
            <a:chOff x="570600" y="1870560"/>
            <a:chExt cx="6465600" cy="2052360"/>
          </a:xfrm>
        </p:grpSpPr>
        <p:sp>
          <p:nvSpPr>
            <p:cNvPr id="4320" name="CustomShape 64"/>
            <p:cNvSpPr/>
            <p:nvPr/>
          </p:nvSpPr>
          <p:spPr>
            <a:xfrm>
              <a:off x="570600" y="1870560"/>
              <a:ext cx="3152160" cy="138420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2:</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NAT router changes datagram source address from 10.0.0.1, 3345 to 138.76.29.7, 5001,</a:t>
              </a:r>
              <a:endParaRPr b="0" lang="en-US" sz="2000" spc="-1" strike="noStrike">
                <a:latin typeface="Arial"/>
              </a:endParaRPr>
            </a:p>
            <a:p>
              <a:pPr>
                <a:lnSpc>
                  <a:spcPct val="85000"/>
                </a:lnSpc>
                <a:tabLst>
                  <a:tab algn="l" pos="0"/>
                </a:tabLst>
              </a:pPr>
              <a:r>
                <a:rPr b="0" lang="en-US" sz="2000" spc="-1" strike="noStrike">
                  <a:solidFill>
                    <a:srgbClr val="000099"/>
                  </a:solidFill>
                  <a:latin typeface="Calibri"/>
                  <a:ea typeface="ＭＳ Ｐゴシック"/>
                </a:rPr>
                <a:t>updates table</a:t>
              </a:r>
              <a:endParaRPr b="0" lang="en-US" sz="2000" spc="-1" strike="noStrike">
                <a:latin typeface="Arial"/>
              </a:endParaRPr>
            </a:p>
          </p:txBody>
        </p:sp>
        <p:sp>
          <p:nvSpPr>
            <p:cNvPr id="4321" name="Line 65"/>
            <p:cNvSpPr/>
            <p:nvPr/>
          </p:nvSpPr>
          <p:spPr>
            <a:xfrm>
              <a:off x="3921480" y="3357720"/>
              <a:ext cx="233280" cy="565200"/>
            </a:xfrm>
            <a:prstGeom prst="line">
              <a:avLst/>
            </a:prstGeom>
            <a:ln w="12700">
              <a:solidFill>
                <a:srgbClr val="cc0000"/>
              </a:solidFill>
              <a:round/>
            </a:ln>
          </p:spPr>
          <p:style>
            <a:lnRef idx="0"/>
            <a:fillRef idx="0"/>
            <a:effectRef idx="0"/>
            <a:fontRef idx="minor"/>
          </p:style>
        </p:sp>
        <p:sp>
          <p:nvSpPr>
            <p:cNvPr id="4322" name="Line 66"/>
            <p:cNvSpPr/>
            <p:nvPr/>
          </p:nvSpPr>
          <p:spPr>
            <a:xfrm flipV="1">
              <a:off x="3905640" y="2635560"/>
              <a:ext cx="1052640" cy="722160"/>
            </a:xfrm>
            <a:prstGeom prst="line">
              <a:avLst/>
            </a:prstGeom>
            <a:ln w="12700">
              <a:solidFill>
                <a:srgbClr val="cc0000"/>
              </a:solidFill>
              <a:round/>
            </a:ln>
          </p:spPr>
          <p:style>
            <a:lnRef idx="0"/>
            <a:fillRef idx="0"/>
            <a:effectRef idx="0"/>
            <a:fontRef idx="minor"/>
          </p:style>
        </p:sp>
        <p:sp>
          <p:nvSpPr>
            <p:cNvPr id="4323" name="Line 67"/>
            <p:cNvSpPr/>
            <p:nvPr/>
          </p:nvSpPr>
          <p:spPr>
            <a:xfrm flipV="1">
              <a:off x="3905640" y="2576520"/>
              <a:ext cx="3130560" cy="779760"/>
            </a:xfrm>
            <a:prstGeom prst="line">
              <a:avLst/>
            </a:prstGeom>
            <a:ln w="12700">
              <a:solidFill>
                <a:srgbClr val="cc0000"/>
              </a:solidFill>
              <a:round/>
            </a:ln>
          </p:spPr>
          <p:style>
            <a:lnRef idx="0"/>
            <a:fillRef idx="0"/>
            <a:effectRef idx="0"/>
            <a:fontRef idx="minor"/>
          </p:style>
        </p:sp>
      </p:grpSp>
      <p:grpSp>
        <p:nvGrpSpPr>
          <p:cNvPr id="4324" name="Group 68"/>
          <p:cNvGrpSpPr/>
          <p:nvPr/>
        </p:nvGrpSpPr>
        <p:grpSpPr>
          <a:xfrm>
            <a:off x="3242160" y="4880160"/>
            <a:ext cx="2471760" cy="694800"/>
            <a:chOff x="3242160" y="4880160"/>
            <a:chExt cx="2471760" cy="694800"/>
          </a:xfrm>
        </p:grpSpPr>
        <p:sp>
          <p:nvSpPr>
            <p:cNvPr id="4325" name="CustomShape 69"/>
            <p:cNvSpPr/>
            <p:nvPr/>
          </p:nvSpPr>
          <p:spPr>
            <a:xfrm>
              <a:off x="3242160" y="4950000"/>
              <a:ext cx="1877400" cy="405720"/>
            </a:xfrm>
            <a:prstGeom prst="rect">
              <a:avLst/>
            </a:prstGeom>
            <a:solidFill>
              <a:srgbClr val="ffffff"/>
            </a:solidFill>
            <a:ln w="9525">
              <a:solidFill>
                <a:srgbClr val="000000"/>
              </a:solidFill>
              <a:miter/>
            </a:ln>
          </p:spPr>
          <p:style>
            <a:lnRef idx="0"/>
            <a:fillRef idx="0"/>
            <a:effectRef idx="0"/>
            <a:fontRef idx="minor"/>
          </p:style>
        </p:sp>
        <p:sp>
          <p:nvSpPr>
            <p:cNvPr id="4326" name="CustomShape 70"/>
            <p:cNvSpPr/>
            <p:nvPr/>
          </p:nvSpPr>
          <p:spPr>
            <a:xfrm>
              <a:off x="3429720" y="4937400"/>
              <a:ext cx="1777320" cy="637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138.76.29.7, 5001</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327" name="Group 71"/>
            <p:cNvGrpSpPr/>
            <p:nvPr/>
          </p:nvGrpSpPr>
          <p:grpSpPr>
            <a:xfrm>
              <a:off x="3323160" y="4880160"/>
              <a:ext cx="82440" cy="156600"/>
              <a:chOff x="3323160" y="4880160"/>
              <a:chExt cx="82440" cy="156600"/>
            </a:xfrm>
          </p:grpSpPr>
          <p:sp>
            <p:nvSpPr>
              <p:cNvPr id="4328" name="CustomShape 72"/>
              <p:cNvSpPr/>
              <p:nvPr/>
            </p:nvSpPr>
            <p:spPr>
              <a:xfrm>
                <a:off x="3323160" y="4880160"/>
                <a:ext cx="8172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29" name="Line 73"/>
              <p:cNvSpPr/>
              <p:nvPr/>
            </p:nvSpPr>
            <p:spPr>
              <a:xfrm flipH="1">
                <a:off x="3330000" y="4894560"/>
                <a:ext cx="34200" cy="107640"/>
              </a:xfrm>
              <a:prstGeom prst="line">
                <a:avLst/>
              </a:prstGeom>
              <a:ln w="9525">
                <a:solidFill>
                  <a:srgbClr val="000000"/>
                </a:solidFill>
                <a:round/>
              </a:ln>
            </p:spPr>
            <p:style>
              <a:lnRef idx="0"/>
              <a:fillRef idx="0"/>
              <a:effectRef idx="0"/>
              <a:fontRef idx="minor"/>
            </p:style>
          </p:sp>
          <p:sp>
            <p:nvSpPr>
              <p:cNvPr id="4330" name="Line 74"/>
              <p:cNvSpPr/>
              <p:nvPr/>
            </p:nvSpPr>
            <p:spPr>
              <a:xfrm flipH="1">
                <a:off x="3371400" y="4913640"/>
                <a:ext cx="34200" cy="107640"/>
              </a:xfrm>
              <a:prstGeom prst="line">
                <a:avLst/>
              </a:prstGeom>
              <a:ln w="9525">
                <a:solidFill>
                  <a:srgbClr val="000000"/>
                </a:solidFill>
                <a:round/>
              </a:ln>
            </p:spPr>
            <p:style>
              <a:lnRef idx="0"/>
              <a:fillRef idx="0"/>
              <a:effectRef idx="0"/>
              <a:fontRef idx="minor"/>
            </p:style>
          </p:sp>
        </p:grpSp>
        <p:grpSp>
          <p:nvGrpSpPr>
            <p:cNvPr id="4331" name="Group 75"/>
            <p:cNvGrpSpPr/>
            <p:nvPr/>
          </p:nvGrpSpPr>
          <p:grpSpPr>
            <a:xfrm>
              <a:off x="3290040" y="5248800"/>
              <a:ext cx="82080" cy="156600"/>
              <a:chOff x="3290040" y="5248800"/>
              <a:chExt cx="82080" cy="156600"/>
            </a:xfrm>
          </p:grpSpPr>
          <p:sp>
            <p:nvSpPr>
              <p:cNvPr id="4332" name="CustomShape 76"/>
              <p:cNvSpPr/>
              <p:nvPr/>
            </p:nvSpPr>
            <p:spPr>
              <a:xfrm>
                <a:off x="3290040" y="5248800"/>
                <a:ext cx="81720" cy="15660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33" name="Line 77"/>
              <p:cNvSpPr/>
              <p:nvPr/>
            </p:nvSpPr>
            <p:spPr>
              <a:xfrm flipH="1">
                <a:off x="3296520" y="5262840"/>
                <a:ext cx="34560" cy="108000"/>
              </a:xfrm>
              <a:prstGeom prst="line">
                <a:avLst/>
              </a:prstGeom>
              <a:ln w="9525">
                <a:solidFill>
                  <a:srgbClr val="000000"/>
                </a:solidFill>
                <a:round/>
              </a:ln>
            </p:spPr>
            <p:style>
              <a:lnRef idx="0"/>
              <a:fillRef idx="0"/>
              <a:effectRef idx="0"/>
              <a:fontRef idx="minor"/>
            </p:style>
          </p:sp>
          <p:sp>
            <p:nvSpPr>
              <p:cNvPr id="4334" name="Line 78"/>
              <p:cNvSpPr/>
              <p:nvPr/>
            </p:nvSpPr>
            <p:spPr>
              <a:xfrm flipH="1">
                <a:off x="3337920" y="5281920"/>
                <a:ext cx="34200" cy="107640"/>
              </a:xfrm>
              <a:prstGeom prst="line">
                <a:avLst/>
              </a:prstGeom>
              <a:ln w="9525">
                <a:solidFill>
                  <a:srgbClr val="000000"/>
                </a:solidFill>
                <a:round/>
              </a:ln>
            </p:spPr>
            <p:style>
              <a:lnRef idx="0"/>
              <a:fillRef idx="0"/>
              <a:effectRef idx="0"/>
              <a:fontRef idx="minor"/>
            </p:style>
          </p:sp>
        </p:grpSp>
        <p:sp>
          <p:nvSpPr>
            <p:cNvPr id="4335" name="Line 79"/>
            <p:cNvSpPr/>
            <p:nvPr/>
          </p:nvSpPr>
          <p:spPr>
            <a:xfrm flipH="1">
              <a:off x="5117040" y="5164200"/>
              <a:ext cx="596880" cy="360"/>
            </a:xfrm>
            <a:prstGeom prst="line">
              <a:avLst/>
            </a:prstGeom>
            <a:ln w="19050">
              <a:solidFill>
                <a:srgbClr val="000000"/>
              </a:solidFill>
              <a:round/>
              <a:headEnd len="med" type="triangle" w="med"/>
            </a:ln>
          </p:spPr>
          <p:style>
            <a:lnRef idx="0"/>
            <a:fillRef idx="0"/>
            <a:effectRef idx="0"/>
            <a:fontRef idx="minor"/>
          </p:style>
        </p:sp>
        <p:grpSp>
          <p:nvGrpSpPr>
            <p:cNvPr id="4336" name="Group 80"/>
            <p:cNvGrpSpPr/>
            <p:nvPr/>
          </p:nvGrpSpPr>
          <p:grpSpPr>
            <a:xfrm>
              <a:off x="5220360" y="4980240"/>
              <a:ext cx="345240" cy="364320"/>
              <a:chOff x="5220360" y="4980240"/>
              <a:chExt cx="345240" cy="364320"/>
            </a:xfrm>
          </p:grpSpPr>
          <p:sp>
            <p:nvSpPr>
              <p:cNvPr id="4337" name="CustomShape 81"/>
              <p:cNvSpPr/>
              <p:nvPr/>
            </p:nvSpPr>
            <p:spPr>
              <a:xfrm>
                <a:off x="5220360" y="4996080"/>
                <a:ext cx="345240" cy="345240"/>
              </a:xfrm>
              <a:prstGeom prst="ellipse">
                <a:avLst/>
              </a:prstGeom>
              <a:solidFill>
                <a:srgbClr val="ffffff"/>
              </a:solidFill>
              <a:ln w="9525">
                <a:solidFill>
                  <a:srgbClr val="cc0000"/>
                </a:solidFill>
                <a:round/>
              </a:ln>
            </p:spPr>
            <p:style>
              <a:lnRef idx="0"/>
              <a:fillRef idx="0"/>
              <a:effectRef idx="0"/>
              <a:fontRef idx="minor"/>
            </p:style>
          </p:sp>
          <p:sp>
            <p:nvSpPr>
              <p:cNvPr id="4338" name="CustomShape 82"/>
              <p:cNvSpPr/>
              <p:nvPr/>
            </p:nvSpPr>
            <p:spPr>
              <a:xfrm>
                <a:off x="5249520" y="498024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3</a:t>
                </a:r>
                <a:endParaRPr b="0" lang="en-US" sz="1800" spc="-1" strike="noStrike">
                  <a:latin typeface="Arial"/>
                </a:endParaRPr>
              </a:p>
            </p:txBody>
          </p:sp>
        </p:grpSp>
      </p:grpSp>
      <p:sp>
        <p:nvSpPr>
          <p:cNvPr id="4339" name="CustomShape 83"/>
          <p:cNvSpPr/>
          <p:nvPr/>
        </p:nvSpPr>
        <p:spPr>
          <a:xfrm>
            <a:off x="3146400" y="5435640"/>
            <a:ext cx="3558600" cy="60768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3:</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reply arrives, destination address: 138.76.29.7, 5001</a:t>
            </a:r>
            <a:endParaRPr b="0" lang="en-US" sz="2000" spc="-1" strike="noStrike">
              <a:latin typeface="Arial"/>
            </a:endParaRPr>
          </a:p>
        </p:txBody>
      </p:sp>
      <p:sp>
        <p:nvSpPr>
          <p:cNvPr id="4340" name="CustomShape 84"/>
          <p:cNvSpPr/>
          <p:nvPr/>
        </p:nvSpPr>
        <p:spPr>
          <a:xfrm>
            <a:off x="9448200" y="344592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341" name="CustomShape 85"/>
          <p:cNvSpPr/>
          <p:nvPr/>
        </p:nvSpPr>
        <p:spPr>
          <a:xfrm>
            <a:off x="9393480" y="413928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342" name="CustomShape 86"/>
          <p:cNvSpPr/>
          <p:nvPr/>
        </p:nvSpPr>
        <p:spPr>
          <a:xfrm>
            <a:off x="9367200" y="4861800"/>
            <a:ext cx="8467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grpSp>
        <p:nvGrpSpPr>
          <p:cNvPr id="4343" name="Group 87"/>
          <p:cNvGrpSpPr/>
          <p:nvPr/>
        </p:nvGrpSpPr>
        <p:grpSpPr>
          <a:xfrm>
            <a:off x="10194120" y="3286080"/>
            <a:ext cx="640800" cy="558000"/>
            <a:chOff x="10194120" y="3286080"/>
            <a:chExt cx="640800" cy="558000"/>
          </a:xfrm>
        </p:grpSpPr>
        <p:pic>
          <p:nvPicPr>
            <p:cNvPr id="4344" name="Picture 108" descr="desktop_computer_stylized_medium"/>
            <p:cNvPicPr/>
            <p:nvPr/>
          </p:nvPicPr>
          <p:blipFill>
            <a:blip r:embed="rId1"/>
            <a:stretch/>
          </p:blipFill>
          <p:spPr>
            <a:xfrm>
              <a:off x="10194120" y="3286080"/>
              <a:ext cx="640800" cy="558000"/>
            </a:xfrm>
            <a:prstGeom prst="rect">
              <a:avLst/>
            </a:prstGeom>
            <a:ln w="0">
              <a:noFill/>
            </a:ln>
          </p:spPr>
        </p:pic>
        <p:sp>
          <p:nvSpPr>
            <p:cNvPr id="4345" name="CustomShape 88"/>
            <p:cNvSpPr/>
            <p:nvPr/>
          </p:nvSpPr>
          <p:spPr>
            <a:xfrm>
              <a:off x="10250280" y="333972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46" name="Group 89"/>
          <p:cNvGrpSpPr/>
          <p:nvPr/>
        </p:nvGrpSpPr>
        <p:grpSpPr>
          <a:xfrm>
            <a:off x="10121040" y="3976920"/>
            <a:ext cx="640800" cy="558000"/>
            <a:chOff x="10121040" y="3976920"/>
            <a:chExt cx="640800" cy="558000"/>
          </a:xfrm>
        </p:grpSpPr>
        <p:pic>
          <p:nvPicPr>
            <p:cNvPr id="4347" name="Picture 111" descr="desktop_computer_stylized_medium"/>
            <p:cNvPicPr/>
            <p:nvPr/>
          </p:nvPicPr>
          <p:blipFill>
            <a:blip r:embed="rId2"/>
            <a:stretch/>
          </p:blipFill>
          <p:spPr>
            <a:xfrm>
              <a:off x="10121040" y="3976920"/>
              <a:ext cx="640800" cy="558000"/>
            </a:xfrm>
            <a:prstGeom prst="rect">
              <a:avLst/>
            </a:prstGeom>
            <a:ln w="0">
              <a:noFill/>
            </a:ln>
          </p:spPr>
        </p:pic>
        <p:sp>
          <p:nvSpPr>
            <p:cNvPr id="4348" name="CustomShape 90"/>
            <p:cNvSpPr/>
            <p:nvPr/>
          </p:nvSpPr>
          <p:spPr>
            <a:xfrm>
              <a:off x="10177200" y="403056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49" name="Group 91"/>
          <p:cNvGrpSpPr/>
          <p:nvPr/>
        </p:nvGrpSpPr>
        <p:grpSpPr>
          <a:xfrm>
            <a:off x="10140120" y="4685760"/>
            <a:ext cx="640800" cy="558000"/>
            <a:chOff x="10140120" y="4685760"/>
            <a:chExt cx="640800" cy="558000"/>
          </a:xfrm>
        </p:grpSpPr>
        <p:pic>
          <p:nvPicPr>
            <p:cNvPr id="4350" name="Picture 114" descr="desktop_computer_stylized_medium"/>
            <p:cNvPicPr/>
            <p:nvPr/>
          </p:nvPicPr>
          <p:blipFill>
            <a:blip r:embed="rId3"/>
            <a:stretch/>
          </p:blipFill>
          <p:spPr>
            <a:xfrm>
              <a:off x="10140120" y="4685760"/>
              <a:ext cx="640800" cy="558000"/>
            </a:xfrm>
            <a:prstGeom prst="rect">
              <a:avLst/>
            </a:prstGeom>
            <a:ln w="0">
              <a:noFill/>
            </a:ln>
          </p:spPr>
        </p:pic>
        <p:sp>
          <p:nvSpPr>
            <p:cNvPr id="4351" name="CustomShape 92"/>
            <p:cNvSpPr/>
            <p:nvPr/>
          </p:nvSpPr>
          <p:spPr>
            <a:xfrm>
              <a:off x="10196280" y="4739400"/>
              <a:ext cx="311040" cy="255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4352" name="Line 93"/>
          <p:cNvSpPr/>
          <p:nvPr/>
        </p:nvSpPr>
        <p:spPr>
          <a:xfrm>
            <a:off x="9963360" y="37324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3" name="Line 94"/>
          <p:cNvSpPr/>
          <p:nvPr/>
        </p:nvSpPr>
        <p:spPr>
          <a:xfrm>
            <a:off x="9891000" y="44182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4" name="Line 95"/>
          <p:cNvSpPr/>
          <p:nvPr/>
        </p:nvSpPr>
        <p:spPr>
          <a:xfrm>
            <a:off x="9910080" y="5134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355" name="Group 96"/>
          <p:cNvGrpSpPr/>
          <p:nvPr/>
        </p:nvGrpSpPr>
        <p:grpSpPr>
          <a:xfrm>
            <a:off x="3937320" y="4333320"/>
            <a:ext cx="3034800" cy="304200"/>
            <a:chOff x="3937320" y="4333320"/>
            <a:chExt cx="3034800" cy="304200"/>
          </a:xfrm>
        </p:grpSpPr>
        <p:sp>
          <p:nvSpPr>
            <p:cNvPr id="4356" name="Line 97"/>
            <p:cNvSpPr/>
            <p:nvPr/>
          </p:nvSpPr>
          <p:spPr>
            <a:xfrm>
              <a:off x="3937320" y="4473000"/>
              <a:ext cx="30348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nvGrpSpPr>
            <p:cNvPr id="4357" name="Group 98"/>
            <p:cNvGrpSpPr/>
            <p:nvPr/>
          </p:nvGrpSpPr>
          <p:grpSpPr>
            <a:xfrm>
              <a:off x="5855040" y="4333320"/>
              <a:ext cx="670320" cy="304200"/>
              <a:chOff x="5855040" y="4333320"/>
              <a:chExt cx="670320" cy="304200"/>
            </a:xfrm>
          </p:grpSpPr>
          <p:sp>
            <p:nvSpPr>
              <p:cNvPr id="4358" name="CustomShape 99"/>
              <p:cNvSpPr/>
              <p:nvPr/>
            </p:nvSpPr>
            <p:spPr>
              <a:xfrm>
                <a:off x="5855040" y="4438800"/>
                <a:ext cx="670320" cy="1987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359" name="CustomShape 100"/>
              <p:cNvSpPr/>
              <p:nvPr/>
            </p:nvSpPr>
            <p:spPr>
              <a:xfrm>
                <a:off x="5855760" y="4333320"/>
                <a:ext cx="669600" cy="1965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360" name="Group 101"/>
              <p:cNvGrpSpPr/>
              <p:nvPr/>
            </p:nvGrpSpPr>
            <p:grpSpPr>
              <a:xfrm>
                <a:off x="5954760" y="4358520"/>
                <a:ext cx="471240" cy="144360"/>
                <a:chOff x="5954760" y="4358520"/>
                <a:chExt cx="471240" cy="144360"/>
              </a:xfrm>
            </p:grpSpPr>
            <p:sp>
              <p:nvSpPr>
                <p:cNvPr id="4361" name="CustomShape 102"/>
                <p:cNvSpPr/>
                <p:nvPr/>
              </p:nvSpPr>
              <p:spPr>
                <a:xfrm>
                  <a:off x="5967720" y="4358520"/>
                  <a:ext cx="445680" cy="80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2" name="CustomShape 103"/>
                <p:cNvSpPr/>
                <p:nvPr/>
              </p:nvSpPr>
              <p:spPr>
                <a:xfrm>
                  <a:off x="6260040" y="4428000"/>
                  <a:ext cx="165960" cy="69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3" name="CustomShape 104"/>
                <p:cNvSpPr/>
                <p:nvPr/>
              </p:nvSpPr>
              <p:spPr>
                <a:xfrm>
                  <a:off x="5954760" y="4428000"/>
                  <a:ext cx="163080" cy="68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364" name="CustomShape 105"/>
                <p:cNvSpPr/>
                <p:nvPr/>
              </p:nvSpPr>
              <p:spPr>
                <a:xfrm>
                  <a:off x="6011640" y="4393800"/>
                  <a:ext cx="355320" cy="109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365" name="CustomShape 106"/>
          <p:cNvSpPr/>
          <p:nvPr/>
        </p:nvSpPr>
        <p:spPr>
          <a:xfrm flipV="1">
            <a:off x="5701680" y="4502880"/>
            <a:ext cx="360" cy="27324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66" name="CustomShape 107"/>
          <p:cNvSpPr/>
          <p:nvPr/>
        </p:nvSpPr>
        <p:spPr>
          <a:xfrm>
            <a:off x="6577560" y="4167000"/>
            <a:ext cx="360" cy="27324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67" name="CustomShape 108"/>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167B5630-F663-4813-B3D8-840A35626384}"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87" dur="indefinite" restart="never" nodeType="tmRoot">
          <p:childTnLst>
            <p:seq>
              <p:cTn id="1288" dur="indefinite" nodeType="mainSeq">
                <p:childTnLst>
                  <p:par>
                    <p:cTn id="1289" fill="hold">
                      <p:stCondLst>
                        <p:cond delay="indefinite"/>
                      </p:stCondLst>
                      <p:childTnLst>
                        <p:par>
                          <p:cTn id="1290" fill="hold">
                            <p:stCondLst>
                              <p:cond delay="0"/>
                            </p:stCondLst>
                            <p:childTnLst>
                              <p:par>
                                <p:cTn id="1291" nodeType="clickEffect" fill="hold" presetClass="entr" presetID="22" presetSubtype="2">
                                  <p:stCondLst>
                                    <p:cond delay="0"/>
                                  </p:stCondLst>
                                  <p:childTnLst>
                                    <p:set>
                                      <p:cBhvr>
                                        <p:cTn id="1292" dur="1" fill="hold">
                                          <p:stCondLst>
                                            <p:cond delay="0"/>
                                          </p:stCondLst>
                                        </p:cTn>
                                        <p:tgtEl>
                                          <p:spTgt spid="4260"/>
                                        </p:tgtEl>
                                        <p:attrNameLst>
                                          <p:attrName>style.visibility</p:attrName>
                                        </p:attrNameLst>
                                      </p:cBhvr>
                                      <p:to>
                                        <p:strVal val="visible"/>
                                      </p:to>
                                    </p:set>
                                    <p:animEffect filter="wipe(right)" transition="in">
                                      <p:cBhvr additive="repl">
                                        <p:cTn id="1293" dur="1000"/>
                                        <p:tgtEl>
                                          <p:spTgt spid="4260"/>
                                        </p:tgtEl>
                                      </p:cBhvr>
                                    </p:animEffect>
                                  </p:childTnLst>
                                </p:cTn>
                              </p:par>
                            </p:childTnLst>
                          </p:cTn>
                        </p:par>
                        <p:par>
                          <p:cTn id="1294" fill="hold">
                            <p:stCondLst>
                              <p:cond delay="1000"/>
                            </p:stCondLst>
                            <p:childTnLst>
                              <p:par>
                                <p:cTn id="1295" nodeType="afterEffect" fill="hold" presetClass="entr" presetID="1">
                                  <p:stCondLst>
                                    <p:cond delay="0"/>
                                  </p:stCondLst>
                                  <p:childTnLst>
                                    <p:set>
                                      <p:cBhvr>
                                        <p:cTn id="1296" dur="1" fill="hold">
                                          <p:stCondLst>
                                            <p:cond delay="0"/>
                                          </p:stCondLst>
                                        </p:cTn>
                                        <p:tgtEl>
                                          <p:spTgt spid="4278"/>
                                        </p:tgtEl>
                                        <p:attrNameLst>
                                          <p:attrName>style.visibility</p:attrName>
                                        </p:attrNameLst>
                                      </p:cBhvr>
                                      <p:to>
                                        <p:strVal val="visible"/>
                                      </p:to>
                                    </p:set>
                                    <p:set>
                                      <p:cBhvr>
                                        <p:cTn id="1297" dur="1" fill="hold"/>
                                        <p:tgtEl>
                                          <p:spTgt spid="4278"/>
                                        </p:tgtEl>
                                        <p:attrNameLst>
                                          <p:attrName>style.visibility</p:attrName>
                                        </p:attrNameLst>
                                      </p:cBhvr>
                                      <p:to>
                                        <p:strVal val="hidden"/>
                                      </p:to>
                                    </p:set>
                                  </p:childTnLst>
                                </p:cTn>
                              </p:par>
                            </p:childTnLst>
                          </p:cTn>
                        </p:par>
                      </p:childTnLst>
                    </p:cTn>
                  </p:par>
                  <p:par>
                    <p:cTn id="1298" fill="hold">
                      <p:stCondLst>
                        <p:cond delay="indefinite"/>
                      </p:stCondLst>
                      <p:childTnLst>
                        <p:par>
                          <p:cTn id="1299" fill="hold">
                            <p:stCondLst>
                              <p:cond delay="0"/>
                            </p:stCondLst>
                            <p:childTnLst>
                              <p:par>
                                <p:cTn id="1300" nodeType="clickEffect" fill="hold" presetClass="entr" presetID="22" presetSubtype="2">
                                  <p:stCondLst>
                                    <p:cond delay="0"/>
                                  </p:stCondLst>
                                  <p:childTnLst>
                                    <p:set>
                                      <p:cBhvr>
                                        <p:cTn id="1301" dur="1" fill="hold">
                                          <p:stCondLst>
                                            <p:cond delay="0"/>
                                          </p:stCondLst>
                                        </p:cTn>
                                        <p:tgtEl>
                                          <p:spTgt spid="4303"/>
                                        </p:tgtEl>
                                        <p:attrNameLst>
                                          <p:attrName>style.visibility</p:attrName>
                                        </p:attrNameLst>
                                      </p:cBhvr>
                                      <p:to>
                                        <p:strVal val="visible"/>
                                      </p:to>
                                    </p:set>
                                    <p:animEffect filter="wipe(right)" transition="in">
                                      <p:cBhvr additive="repl">
                                        <p:cTn id="1302" dur="1000"/>
                                        <p:tgtEl>
                                          <p:spTgt spid="4303"/>
                                        </p:tgtEl>
                                      </p:cBhvr>
                                    </p:animEffect>
                                  </p:childTnLst>
                                </p:cTn>
                              </p:par>
                            </p:childTnLst>
                          </p:cTn>
                        </p:par>
                        <p:par>
                          <p:cTn id="1303" fill="hold">
                            <p:stCondLst>
                              <p:cond delay="1000"/>
                            </p:stCondLst>
                            <p:childTnLst>
                              <p:par>
                                <p:cTn id="1304" nodeType="afterEffect" fill="hold" presetClass="entr" presetID="1">
                                  <p:stCondLst>
                                    <p:cond delay="0"/>
                                  </p:stCondLst>
                                  <p:childTnLst>
                                    <p:set>
                                      <p:cBhvr>
                                        <p:cTn id="1305" dur="1" fill="hold">
                                          <p:stCondLst>
                                            <p:cond delay="0"/>
                                          </p:stCondLst>
                                        </p:cTn>
                                        <p:tgtEl>
                                          <p:spTgt spid="4287"/>
                                        </p:tgtEl>
                                        <p:attrNameLst>
                                          <p:attrName>style.visibility</p:attrName>
                                        </p:attrNameLst>
                                      </p:cBhvr>
                                      <p:to>
                                        <p:strVal val="visible"/>
                                      </p:to>
                                    </p:set>
                                  </p:childTnLst>
                                </p:cTn>
                              </p:par>
                            </p:childTnLst>
                          </p:cTn>
                        </p:par>
                        <p:par>
                          <p:cTn id="1306" fill="hold">
                            <p:stCondLst>
                              <p:cond delay="1000"/>
                            </p:stCondLst>
                            <p:childTnLst>
                              <p:par>
                                <p:cTn id="1307" nodeType="afterEffect" fill="hold" presetClass="entr" presetID="1">
                                  <p:stCondLst>
                                    <p:cond delay="0"/>
                                  </p:stCondLst>
                                  <p:childTnLst>
                                    <p:set>
                                      <p:cBhvr>
                                        <p:cTn id="1308" dur="1" fill="hold">
                                          <p:stCondLst>
                                            <p:cond delay="0"/>
                                          </p:stCondLst>
                                        </p:cTn>
                                        <p:tgtEl>
                                          <p:spTgt spid="4319"/>
                                        </p:tgtEl>
                                        <p:attrNameLst>
                                          <p:attrName>style.visibility</p:attrName>
                                        </p:attrNameLst>
                                      </p:cBhvr>
                                      <p:to>
                                        <p:strVal val="visible"/>
                                      </p:to>
                                    </p:set>
                                    <p:set>
                                      <p:cBhvr>
                                        <p:cTn id="1309" dur="1" fill="hold"/>
                                        <p:tgtEl>
                                          <p:spTgt spid="4319"/>
                                        </p:tgtEl>
                                        <p:attrNameLst>
                                          <p:attrName>style.visibility</p:attrName>
                                        </p:attrNameLst>
                                      </p:cBhvr>
                                      <p:to>
                                        <p:strVal val="hidden"/>
                                      </p:to>
                                    </p:set>
                                  </p:childTnLst>
                                </p:cTn>
                              </p:par>
                            </p:childTnLst>
                          </p:cTn>
                        </p:par>
                      </p:childTnLst>
                    </p:cTn>
                  </p:par>
                  <p:par>
                    <p:cTn id="1310" fill="hold">
                      <p:stCondLst>
                        <p:cond delay="indefinite"/>
                      </p:stCondLst>
                      <p:childTnLst>
                        <p:par>
                          <p:cTn id="1311" fill="hold">
                            <p:stCondLst>
                              <p:cond delay="0"/>
                            </p:stCondLst>
                            <p:childTnLst>
                              <p:par>
                                <p:cTn id="1312" nodeType="clickEffect" fill="hold" presetClass="entr" presetID="22" presetSubtype="8">
                                  <p:stCondLst>
                                    <p:cond delay="0"/>
                                  </p:stCondLst>
                                  <p:childTnLst>
                                    <p:set>
                                      <p:cBhvr>
                                        <p:cTn id="1313" dur="1" fill="hold">
                                          <p:stCondLst>
                                            <p:cond delay="0"/>
                                          </p:stCondLst>
                                        </p:cTn>
                                        <p:tgtEl>
                                          <p:spTgt spid="4324"/>
                                        </p:tgtEl>
                                        <p:attrNameLst>
                                          <p:attrName>style.visibility</p:attrName>
                                        </p:attrNameLst>
                                      </p:cBhvr>
                                      <p:to>
                                        <p:strVal val="visible"/>
                                      </p:to>
                                    </p:set>
                                    <p:animEffect filter="wipe(left)" transition="in">
                                      <p:cBhvr additive="repl">
                                        <p:cTn id="1314" dur="1000"/>
                                        <p:tgtEl>
                                          <p:spTgt spid="4324"/>
                                        </p:tgtEl>
                                      </p:cBhvr>
                                    </p:animEffect>
                                  </p:childTnLst>
                                </p:cTn>
                              </p:par>
                            </p:childTnLst>
                          </p:cTn>
                        </p:par>
                        <p:par>
                          <p:cTn id="1315" fill="hold">
                            <p:stCondLst>
                              <p:cond delay="1000"/>
                            </p:stCondLst>
                            <p:childTnLst>
                              <p:par>
                                <p:cTn id="1316" nodeType="afterEffect" fill="hold" presetClass="entr" presetID="1">
                                  <p:stCondLst>
                                    <p:cond delay="0"/>
                                  </p:stCondLst>
                                  <p:childTnLst>
                                    <p:set>
                                      <p:cBhvr>
                                        <p:cTn id="1317" dur="1" fill="hold">
                                          <p:stCondLst>
                                            <p:cond delay="0"/>
                                          </p:stCondLst>
                                        </p:cTn>
                                        <p:tgtEl>
                                          <p:spTgt spid="4339"/>
                                        </p:tgtEl>
                                        <p:attrNameLst>
                                          <p:attrName>style.visibility</p:attrName>
                                        </p:attrNameLst>
                                      </p:cBhvr>
                                      <p:to>
                                        <p:strVal val="visible"/>
                                      </p:to>
                                    </p:set>
                                    <p:set>
                                      <p:cBhvr>
                                        <p:cTn id="1318" dur="1" fill="hold"/>
                                        <p:tgtEl>
                                          <p:spTgt spid="4339"/>
                                        </p:tgtEl>
                                        <p:attrNameLst>
                                          <p:attrName>style.visibility</p:attrName>
                                        </p:attrNameLst>
                                      </p:cBhvr>
                                      <p:to>
                                        <p:strVal val="hidden"/>
                                      </p:to>
                                    </p:set>
                                  </p:childTnLst>
                                </p:cTn>
                              </p:par>
                            </p:childTnLst>
                          </p:cTn>
                        </p:par>
                      </p:childTnLst>
                    </p:cTn>
                  </p:par>
                  <p:par>
                    <p:cTn id="1319" fill="hold">
                      <p:stCondLst>
                        <p:cond delay="indefinite"/>
                      </p:stCondLst>
                      <p:childTnLst>
                        <p:par>
                          <p:cTn id="1320" fill="hold">
                            <p:stCondLst>
                              <p:cond delay="0"/>
                            </p:stCondLst>
                            <p:childTnLst>
                              <p:par>
                                <p:cTn id="1321" nodeType="clickEffect" fill="hold" presetClass="entr" presetID="22" presetSubtype="8">
                                  <p:stCondLst>
                                    <p:cond delay="0"/>
                                  </p:stCondLst>
                                  <p:childTnLst>
                                    <p:set>
                                      <p:cBhvr>
                                        <p:cTn id="1322" dur="1" fill="hold">
                                          <p:stCondLst>
                                            <p:cond delay="0"/>
                                          </p:stCondLst>
                                        </p:cTn>
                                        <p:tgtEl>
                                          <p:spTgt spid="4288"/>
                                        </p:tgtEl>
                                        <p:attrNameLst>
                                          <p:attrName>style.visibility</p:attrName>
                                        </p:attrNameLst>
                                      </p:cBhvr>
                                      <p:to>
                                        <p:strVal val="visible"/>
                                      </p:to>
                                    </p:set>
                                    <p:animEffect filter="wipe(left)" transition="in">
                                      <p:cBhvr additive="repl">
                                        <p:cTn id="1323" dur="1000"/>
                                        <p:tgtEl>
                                          <p:spTgt spid="4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CustomShape 1"/>
          <p:cNvSpPr/>
          <p:nvPr/>
        </p:nvSpPr>
        <p:spPr>
          <a:xfrm>
            <a:off x="838080" y="27972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Per-router control plane</a:t>
            </a:r>
            <a:endParaRPr b="0" lang="en-US" sz="4800" spc="-1" strike="noStrike">
              <a:latin typeface="Arial"/>
            </a:endParaRPr>
          </a:p>
        </p:txBody>
      </p:sp>
      <p:sp>
        <p:nvSpPr>
          <p:cNvPr id="722" name="CustomShape 2"/>
          <p:cNvSpPr/>
          <p:nvPr/>
        </p:nvSpPr>
        <p:spPr>
          <a:xfrm>
            <a:off x="780840" y="1101240"/>
            <a:ext cx="10986480" cy="1064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Individual routing algorithm components </a:t>
            </a:r>
            <a:r>
              <a:rPr b="0" i="1" lang="en-US" sz="3200" spc="-1" strike="noStrike">
                <a:solidFill>
                  <a:srgbClr val="000090"/>
                </a:solidFill>
                <a:latin typeface="Calibri"/>
                <a:ea typeface="ＭＳ Ｐゴシック"/>
              </a:rPr>
              <a:t>in each and every router </a:t>
            </a:r>
            <a:r>
              <a:rPr b="0" lang="en-US" sz="3200" spc="-1" strike="noStrike">
                <a:solidFill>
                  <a:srgbClr val="000000"/>
                </a:solidFill>
                <a:latin typeface="Calibri"/>
                <a:ea typeface="ＭＳ Ｐゴシック"/>
              </a:rPr>
              <a:t>interact in the control plane</a:t>
            </a:r>
            <a:endParaRPr b="0" lang="en-US" sz="3200" spc="-1" strike="noStrike">
              <a:latin typeface="Arial"/>
            </a:endParaRPr>
          </a:p>
        </p:txBody>
      </p:sp>
      <p:sp>
        <p:nvSpPr>
          <p:cNvPr id="723" name="CustomShape 3"/>
          <p:cNvSpPr/>
          <p:nvPr/>
        </p:nvSpPr>
        <p:spPr>
          <a:xfrm>
            <a:off x="4182480" y="5477040"/>
            <a:ext cx="4026600" cy="93924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724" name="Line 4"/>
          <p:cNvSpPr/>
          <p:nvPr/>
        </p:nvSpPr>
        <p:spPr>
          <a:xfrm flipV="1">
            <a:off x="4812840" y="5629320"/>
            <a:ext cx="1315800" cy="131760"/>
          </a:xfrm>
          <a:prstGeom prst="line">
            <a:avLst/>
          </a:prstGeom>
          <a:ln w="12700">
            <a:solidFill>
              <a:srgbClr val="000000"/>
            </a:solidFill>
            <a:round/>
          </a:ln>
        </p:spPr>
        <p:style>
          <a:lnRef idx="0"/>
          <a:fillRef idx="0"/>
          <a:effectRef idx="0"/>
          <a:fontRef idx="minor"/>
        </p:style>
      </p:sp>
      <p:sp>
        <p:nvSpPr>
          <p:cNvPr id="725" name="Line 5"/>
          <p:cNvSpPr/>
          <p:nvPr/>
        </p:nvSpPr>
        <p:spPr>
          <a:xfrm>
            <a:off x="4701600" y="5815080"/>
            <a:ext cx="2259000" cy="299880"/>
          </a:xfrm>
          <a:prstGeom prst="line">
            <a:avLst/>
          </a:prstGeom>
          <a:ln w="12700">
            <a:solidFill>
              <a:srgbClr val="000000"/>
            </a:solidFill>
            <a:round/>
          </a:ln>
        </p:spPr>
        <p:style>
          <a:lnRef idx="0"/>
          <a:fillRef idx="0"/>
          <a:effectRef idx="0"/>
          <a:fontRef idx="minor"/>
        </p:style>
      </p:sp>
      <p:sp>
        <p:nvSpPr>
          <p:cNvPr id="726" name="Line 6"/>
          <p:cNvSpPr/>
          <p:nvPr/>
        </p:nvSpPr>
        <p:spPr>
          <a:xfrm>
            <a:off x="4714200" y="5921280"/>
            <a:ext cx="714600" cy="274680"/>
          </a:xfrm>
          <a:prstGeom prst="line">
            <a:avLst/>
          </a:prstGeom>
          <a:ln w="12700">
            <a:solidFill>
              <a:srgbClr val="000000"/>
            </a:solidFill>
            <a:round/>
          </a:ln>
        </p:spPr>
        <p:style>
          <a:lnRef idx="0"/>
          <a:fillRef idx="0"/>
          <a:effectRef idx="0"/>
          <a:fontRef idx="minor"/>
        </p:style>
      </p:sp>
      <p:sp>
        <p:nvSpPr>
          <p:cNvPr id="727" name="Line 7"/>
          <p:cNvSpPr/>
          <p:nvPr/>
        </p:nvSpPr>
        <p:spPr>
          <a:xfrm flipV="1">
            <a:off x="5731920" y="6114960"/>
            <a:ext cx="1247760" cy="81000"/>
          </a:xfrm>
          <a:prstGeom prst="line">
            <a:avLst/>
          </a:prstGeom>
          <a:ln w="12700">
            <a:solidFill>
              <a:srgbClr val="000000"/>
            </a:solidFill>
            <a:round/>
          </a:ln>
        </p:spPr>
        <p:style>
          <a:lnRef idx="0"/>
          <a:fillRef idx="0"/>
          <a:effectRef idx="0"/>
          <a:fontRef idx="minor"/>
        </p:style>
      </p:sp>
      <p:sp>
        <p:nvSpPr>
          <p:cNvPr id="728" name="Line 8"/>
          <p:cNvSpPr/>
          <p:nvPr/>
        </p:nvSpPr>
        <p:spPr>
          <a:xfrm>
            <a:off x="6392160" y="5661000"/>
            <a:ext cx="1057320" cy="123840"/>
          </a:xfrm>
          <a:prstGeom prst="line">
            <a:avLst/>
          </a:prstGeom>
          <a:ln w="12700">
            <a:solidFill>
              <a:srgbClr val="000000"/>
            </a:solidFill>
            <a:round/>
          </a:ln>
        </p:spPr>
        <p:style>
          <a:lnRef idx="0"/>
          <a:fillRef idx="0"/>
          <a:effectRef idx="0"/>
          <a:fontRef idx="minor"/>
        </p:style>
      </p:sp>
      <p:sp>
        <p:nvSpPr>
          <p:cNvPr id="729" name="Line 9"/>
          <p:cNvSpPr/>
          <p:nvPr/>
        </p:nvSpPr>
        <p:spPr>
          <a:xfrm flipV="1">
            <a:off x="5676480" y="5815080"/>
            <a:ext cx="1790640" cy="299880"/>
          </a:xfrm>
          <a:prstGeom prst="line">
            <a:avLst/>
          </a:prstGeom>
          <a:ln w="12700">
            <a:solidFill>
              <a:srgbClr val="000000"/>
            </a:solidFill>
            <a:round/>
          </a:ln>
        </p:spPr>
        <p:style>
          <a:lnRef idx="0"/>
          <a:fillRef idx="0"/>
          <a:effectRef idx="0"/>
          <a:fontRef idx="minor"/>
        </p:style>
      </p:sp>
      <p:sp>
        <p:nvSpPr>
          <p:cNvPr id="730" name="Line 10"/>
          <p:cNvSpPr/>
          <p:nvPr/>
        </p:nvSpPr>
        <p:spPr>
          <a:xfrm flipV="1">
            <a:off x="7003440" y="5843520"/>
            <a:ext cx="588960" cy="271440"/>
          </a:xfrm>
          <a:prstGeom prst="line">
            <a:avLst/>
          </a:prstGeom>
          <a:ln w="12700">
            <a:solidFill>
              <a:srgbClr val="000000"/>
            </a:solidFill>
            <a:round/>
          </a:ln>
        </p:spPr>
        <p:style>
          <a:lnRef idx="0"/>
          <a:fillRef idx="0"/>
          <a:effectRef idx="0"/>
          <a:fontRef idx="minor"/>
        </p:style>
      </p:sp>
      <p:sp>
        <p:nvSpPr>
          <p:cNvPr id="731" name="Line 11"/>
          <p:cNvSpPr/>
          <p:nvPr/>
        </p:nvSpPr>
        <p:spPr>
          <a:xfrm>
            <a:off x="6146280" y="5629320"/>
            <a:ext cx="814320" cy="399960"/>
          </a:xfrm>
          <a:prstGeom prst="line">
            <a:avLst/>
          </a:prstGeom>
          <a:ln w="12700">
            <a:solidFill>
              <a:srgbClr val="000000"/>
            </a:solidFill>
            <a:round/>
          </a:ln>
        </p:spPr>
        <p:style>
          <a:lnRef idx="0"/>
          <a:fillRef idx="0"/>
          <a:effectRef idx="0"/>
          <a:fontRef idx="minor"/>
        </p:style>
      </p:sp>
      <p:grpSp>
        <p:nvGrpSpPr>
          <p:cNvPr id="732" name="Group 12"/>
          <p:cNvGrpSpPr/>
          <p:nvPr/>
        </p:nvGrpSpPr>
        <p:grpSpPr>
          <a:xfrm>
            <a:off x="5271480" y="6054480"/>
            <a:ext cx="563400" cy="292680"/>
            <a:chOff x="5271480" y="6054480"/>
            <a:chExt cx="563400" cy="292680"/>
          </a:xfrm>
        </p:grpSpPr>
        <p:sp>
          <p:nvSpPr>
            <p:cNvPr id="733" name="CustomShape 13"/>
            <p:cNvSpPr/>
            <p:nvPr/>
          </p:nvSpPr>
          <p:spPr>
            <a:xfrm flipV="1">
              <a:off x="5273280" y="6133320"/>
              <a:ext cx="56124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4" name="CustomShape 14"/>
            <p:cNvSpPr/>
            <p:nvPr/>
          </p:nvSpPr>
          <p:spPr>
            <a:xfrm>
              <a:off x="5271840" y="6164280"/>
              <a:ext cx="5626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35" name="CustomShape 15"/>
            <p:cNvSpPr/>
            <p:nvPr/>
          </p:nvSpPr>
          <p:spPr>
            <a:xfrm flipV="1">
              <a:off x="5271840" y="6054120"/>
              <a:ext cx="56124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6" name="CustomShape 16"/>
            <p:cNvSpPr/>
            <p:nvPr/>
          </p:nvSpPr>
          <p:spPr>
            <a:xfrm>
              <a:off x="5416200" y="6120000"/>
              <a:ext cx="2721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37" name="CustomShape 17"/>
            <p:cNvSpPr/>
            <p:nvPr/>
          </p:nvSpPr>
          <p:spPr>
            <a:xfrm>
              <a:off x="5387400" y="6093000"/>
              <a:ext cx="3294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38" name="CustomShape 18"/>
            <p:cNvSpPr/>
            <p:nvPr/>
          </p:nvSpPr>
          <p:spPr>
            <a:xfrm>
              <a:off x="5605200" y="6156360"/>
              <a:ext cx="1198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39" name="CustomShape 19"/>
            <p:cNvSpPr/>
            <p:nvPr/>
          </p:nvSpPr>
          <p:spPr>
            <a:xfrm>
              <a:off x="5381280" y="6158160"/>
              <a:ext cx="11844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0" name="Line 20"/>
            <p:cNvSpPr/>
            <p:nvPr/>
          </p:nvSpPr>
          <p:spPr>
            <a:xfrm flipH="1" flipV="1">
              <a:off x="5271480" y="6162480"/>
              <a:ext cx="1440" cy="82800"/>
            </a:xfrm>
            <a:prstGeom prst="line">
              <a:avLst/>
            </a:prstGeom>
            <a:ln w="6350">
              <a:solidFill>
                <a:srgbClr val="000000"/>
              </a:solidFill>
              <a:round/>
            </a:ln>
          </p:spPr>
          <p:style>
            <a:lnRef idx="0"/>
            <a:fillRef idx="0"/>
            <a:effectRef idx="0"/>
            <a:fontRef idx="minor"/>
          </p:style>
        </p:sp>
        <p:sp>
          <p:nvSpPr>
            <p:cNvPr id="741" name="Line 21"/>
            <p:cNvSpPr/>
            <p:nvPr/>
          </p:nvSpPr>
          <p:spPr>
            <a:xfrm flipH="1" flipV="1">
              <a:off x="5833440" y="6161040"/>
              <a:ext cx="1440" cy="82440"/>
            </a:xfrm>
            <a:prstGeom prst="line">
              <a:avLst/>
            </a:prstGeom>
            <a:ln w="6350">
              <a:solidFill>
                <a:srgbClr val="000000"/>
              </a:solidFill>
              <a:round/>
            </a:ln>
          </p:spPr>
          <p:style>
            <a:lnRef idx="0"/>
            <a:fillRef idx="0"/>
            <a:effectRef idx="0"/>
            <a:fontRef idx="minor"/>
          </p:style>
        </p:sp>
      </p:grpSp>
      <p:grpSp>
        <p:nvGrpSpPr>
          <p:cNvPr id="742" name="Group 22"/>
          <p:cNvGrpSpPr/>
          <p:nvPr/>
        </p:nvGrpSpPr>
        <p:grpSpPr>
          <a:xfrm>
            <a:off x="5966640" y="5513040"/>
            <a:ext cx="565200" cy="291240"/>
            <a:chOff x="5966640" y="5513040"/>
            <a:chExt cx="565200" cy="291240"/>
          </a:xfrm>
        </p:grpSpPr>
        <p:sp>
          <p:nvSpPr>
            <p:cNvPr id="743" name="CustomShape 23"/>
            <p:cNvSpPr/>
            <p:nvPr/>
          </p:nvSpPr>
          <p:spPr>
            <a:xfrm flipV="1">
              <a:off x="5968440" y="559044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4" name="CustomShape 24"/>
            <p:cNvSpPr/>
            <p:nvPr/>
          </p:nvSpPr>
          <p:spPr>
            <a:xfrm>
              <a:off x="5967000" y="5622840"/>
              <a:ext cx="564480" cy="756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45" name="CustomShape 25"/>
            <p:cNvSpPr/>
            <p:nvPr/>
          </p:nvSpPr>
          <p:spPr>
            <a:xfrm flipV="1">
              <a:off x="5967000" y="551268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6" name="CustomShape 26"/>
            <p:cNvSpPr/>
            <p:nvPr/>
          </p:nvSpPr>
          <p:spPr>
            <a:xfrm>
              <a:off x="6111360" y="5578560"/>
              <a:ext cx="273960" cy="105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47" name="CustomShape 27"/>
            <p:cNvSpPr/>
            <p:nvPr/>
          </p:nvSpPr>
          <p:spPr>
            <a:xfrm>
              <a:off x="6082920" y="555156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8" name="CustomShape 28"/>
            <p:cNvSpPr/>
            <p:nvPr/>
          </p:nvSpPr>
          <p:spPr>
            <a:xfrm>
              <a:off x="6300360" y="561492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9" name="CustomShape 29"/>
            <p:cNvSpPr/>
            <p:nvPr/>
          </p:nvSpPr>
          <p:spPr>
            <a:xfrm>
              <a:off x="6076440" y="5616720"/>
              <a:ext cx="119880" cy="62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0" name="Line 30"/>
            <p:cNvSpPr/>
            <p:nvPr/>
          </p:nvSpPr>
          <p:spPr>
            <a:xfrm flipH="1" flipV="1">
              <a:off x="5966640" y="5619600"/>
              <a:ext cx="1800" cy="82440"/>
            </a:xfrm>
            <a:prstGeom prst="line">
              <a:avLst/>
            </a:prstGeom>
            <a:ln w="6350">
              <a:solidFill>
                <a:srgbClr val="000000"/>
              </a:solidFill>
              <a:round/>
            </a:ln>
          </p:spPr>
          <p:style>
            <a:lnRef idx="0"/>
            <a:fillRef idx="0"/>
            <a:effectRef idx="0"/>
            <a:fontRef idx="minor"/>
          </p:style>
        </p:sp>
        <p:sp>
          <p:nvSpPr>
            <p:cNvPr id="751" name="Line 31"/>
            <p:cNvSpPr/>
            <p:nvPr/>
          </p:nvSpPr>
          <p:spPr>
            <a:xfrm flipH="1" flipV="1">
              <a:off x="6530400" y="5618160"/>
              <a:ext cx="1440" cy="82440"/>
            </a:xfrm>
            <a:prstGeom prst="line">
              <a:avLst/>
            </a:prstGeom>
            <a:ln w="6350">
              <a:solidFill>
                <a:srgbClr val="000000"/>
              </a:solidFill>
              <a:round/>
            </a:ln>
          </p:spPr>
          <p:style>
            <a:lnRef idx="0"/>
            <a:fillRef idx="0"/>
            <a:effectRef idx="0"/>
            <a:fontRef idx="minor"/>
          </p:style>
        </p:sp>
      </p:grpSp>
      <p:grpSp>
        <p:nvGrpSpPr>
          <p:cNvPr id="752" name="Group 32"/>
          <p:cNvGrpSpPr/>
          <p:nvPr/>
        </p:nvGrpSpPr>
        <p:grpSpPr>
          <a:xfrm>
            <a:off x="6609600" y="5967000"/>
            <a:ext cx="563760" cy="293040"/>
            <a:chOff x="6609600" y="5967000"/>
            <a:chExt cx="563760" cy="293040"/>
          </a:xfrm>
        </p:grpSpPr>
        <p:sp>
          <p:nvSpPr>
            <p:cNvPr id="753" name="CustomShape 33"/>
            <p:cNvSpPr/>
            <p:nvPr/>
          </p:nvSpPr>
          <p:spPr>
            <a:xfrm flipV="1">
              <a:off x="6611400" y="6046200"/>
              <a:ext cx="56124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4" name="CustomShape 34"/>
            <p:cNvSpPr/>
            <p:nvPr/>
          </p:nvSpPr>
          <p:spPr>
            <a:xfrm>
              <a:off x="6609960" y="6077160"/>
              <a:ext cx="5626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55" name="CustomShape 35"/>
            <p:cNvSpPr/>
            <p:nvPr/>
          </p:nvSpPr>
          <p:spPr>
            <a:xfrm flipV="1">
              <a:off x="6609960" y="5966640"/>
              <a:ext cx="56124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6" name="CustomShape 36"/>
            <p:cNvSpPr/>
            <p:nvPr/>
          </p:nvSpPr>
          <p:spPr>
            <a:xfrm>
              <a:off x="6754320" y="6032520"/>
              <a:ext cx="2721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57" name="CustomShape 37"/>
            <p:cNvSpPr/>
            <p:nvPr/>
          </p:nvSpPr>
          <p:spPr>
            <a:xfrm>
              <a:off x="6725880" y="6005520"/>
              <a:ext cx="3294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8" name="CustomShape 38"/>
            <p:cNvSpPr/>
            <p:nvPr/>
          </p:nvSpPr>
          <p:spPr>
            <a:xfrm>
              <a:off x="6943320" y="6069240"/>
              <a:ext cx="1198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9" name="CustomShape 39"/>
            <p:cNvSpPr/>
            <p:nvPr/>
          </p:nvSpPr>
          <p:spPr>
            <a:xfrm>
              <a:off x="6719400" y="6070680"/>
              <a:ext cx="11844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0" name="Line 40"/>
            <p:cNvSpPr/>
            <p:nvPr/>
          </p:nvSpPr>
          <p:spPr>
            <a:xfrm flipH="1" flipV="1">
              <a:off x="6609600" y="6075360"/>
              <a:ext cx="1800" cy="82440"/>
            </a:xfrm>
            <a:prstGeom prst="line">
              <a:avLst/>
            </a:prstGeom>
            <a:ln w="6350">
              <a:solidFill>
                <a:srgbClr val="000000"/>
              </a:solidFill>
              <a:round/>
            </a:ln>
          </p:spPr>
          <p:style>
            <a:lnRef idx="0"/>
            <a:fillRef idx="0"/>
            <a:effectRef idx="0"/>
            <a:fontRef idx="minor"/>
          </p:style>
        </p:sp>
        <p:sp>
          <p:nvSpPr>
            <p:cNvPr id="761" name="Line 41"/>
            <p:cNvSpPr/>
            <p:nvPr/>
          </p:nvSpPr>
          <p:spPr>
            <a:xfrm flipH="1" flipV="1">
              <a:off x="7171560" y="6073560"/>
              <a:ext cx="1800" cy="82800"/>
            </a:xfrm>
            <a:prstGeom prst="line">
              <a:avLst/>
            </a:prstGeom>
            <a:ln w="6350">
              <a:solidFill>
                <a:srgbClr val="000000"/>
              </a:solidFill>
              <a:round/>
            </a:ln>
          </p:spPr>
          <p:style>
            <a:lnRef idx="0"/>
            <a:fillRef idx="0"/>
            <a:effectRef idx="0"/>
            <a:fontRef idx="minor"/>
          </p:style>
        </p:sp>
      </p:grpSp>
      <p:grpSp>
        <p:nvGrpSpPr>
          <p:cNvPr id="762" name="Group 42"/>
          <p:cNvGrpSpPr/>
          <p:nvPr/>
        </p:nvGrpSpPr>
        <p:grpSpPr>
          <a:xfrm>
            <a:off x="7332120" y="5652720"/>
            <a:ext cx="565200" cy="293040"/>
            <a:chOff x="7332120" y="5652720"/>
            <a:chExt cx="565200" cy="293040"/>
          </a:xfrm>
        </p:grpSpPr>
        <p:sp>
          <p:nvSpPr>
            <p:cNvPr id="763" name="CustomShape 43"/>
            <p:cNvSpPr/>
            <p:nvPr/>
          </p:nvSpPr>
          <p:spPr>
            <a:xfrm flipV="1">
              <a:off x="7333920" y="573192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4" name="CustomShape 44"/>
            <p:cNvSpPr/>
            <p:nvPr/>
          </p:nvSpPr>
          <p:spPr>
            <a:xfrm>
              <a:off x="7332120" y="5762520"/>
              <a:ext cx="5644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65" name="CustomShape 45"/>
            <p:cNvSpPr/>
            <p:nvPr/>
          </p:nvSpPr>
          <p:spPr>
            <a:xfrm flipV="1">
              <a:off x="7332120" y="565236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6" name="CustomShape 46"/>
            <p:cNvSpPr/>
            <p:nvPr/>
          </p:nvSpPr>
          <p:spPr>
            <a:xfrm>
              <a:off x="7476840" y="5718240"/>
              <a:ext cx="2739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67" name="CustomShape 47"/>
            <p:cNvSpPr/>
            <p:nvPr/>
          </p:nvSpPr>
          <p:spPr>
            <a:xfrm>
              <a:off x="7448040" y="569124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8" name="CustomShape 48"/>
            <p:cNvSpPr/>
            <p:nvPr/>
          </p:nvSpPr>
          <p:spPr>
            <a:xfrm>
              <a:off x="7665480" y="575460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9" name="CustomShape 49"/>
            <p:cNvSpPr/>
            <p:nvPr/>
          </p:nvSpPr>
          <p:spPr>
            <a:xfrm>
              <a:off x="7441920" y="5756400"/>
              <a:ext cx="11988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70" name="Line 50"/>
            <p:cNvSpPr/>
            <p:nvPr/>
          </p:nvSpPr>
          <p:spPr>
            <a:xfrm flipH="1" flipV="1">
              <a:off x="7332120" y="5761080"/>
              <a:ext cx="1440" cy="82440"/>
            </a:xfrm>
            <a:prstGeom prst="line">
              <a:avLst/>
            </a:prstGeom>
            <a:ln w="6350">
              <a:solidFill>
                <a:srgbClr val="000000"/>
              </a:solidFill>
              <a:round/>
            </a:ln>
          </p:spPr>
          <p:style>
            <a:lnRef idx="0"/>
            <a:fillRef idx="0"/>
            <a:effectRef idx="0"/>
            <a:fontRef idx="minor"/>
          </p:style>
        </p:sp>
        <p:sp>
          <p:nvSpPr>
            <p:cNvPr id="771" name="Line 51"/>
            <p:cNvSpPr/>
            <p:nvPr/>
          </p:nvSpPr>
          <p:spPr>
            <a:xfrm flipH="1" flipV="1">
              <a:off x="7895520" y="5759280"/>
              <a:ext cx="1800" cy="82440"/>
            </a:xfrm>
            <a:prstGeom prst="line">
              <a:avLst/>
            </a:prstGeom>
            <a:ln w="6350">
              <a:solidFill>
                <a:srgbClr val="000000"/>
              </a:solidFill>
              <a:round/>
            </a:ln>
          </p:spPr>
          <p:style>
            <a:lnRef idx="0"/>
            <a:fillRef idx="0"/>
            <a:effectRef idx="0"/>
            <a:fontRef idx="minor"/>
          </p:style>
        </p:sp>
      </p:grpSp>
      <p:grpSp>
        <p:nvGrpSpPr>
          <p:cNvPr id="772" name="Group 52"/>
          <p:cNvGrpSpPr/>
          <p:nvPr/>
        </p:nvGrpSpPr>
        <p:grpSpPr>
          <a:xfrm>
            <a:off x="3347280" y="2369520"/>
            <a:ext cx="5270040" cy="3805200"/>
            <a:chOff x="3347280" y="2369520"/>
            <a:chExt cx="5270040" cy="3805200"/>
          </a:xfrm>
        </p:grpSpPr>
        <p:sp>
          <p:nvSpPr>
            <p:cNvPr id="773" name="CustomShape 53"/>
            <p:cNvSpPr/>
            <p:nvPr/>
          </p:nvSpPr>
          <p:spPr>
            <a:xfrm>
              <a:off x="3366720" y="4869000"/>
              <a:ext cx="1220040" cy="920160"/>
            </a:xfrm>
            <a:custGeom>
              <a:avLst/>
              <a:gdLst/>
              <a:ah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774" name="CustomShape 54"/>
            <p:cNvSpPr/>
            <p:nvPr/>
          </p:nvSpPr>
          <p:spPr>
            <a:xfrm>
              <a:off x="7692480" y="4956120"/>
              <a:ext cx="924840" cy="756360"/>
            </a:xfrm>
            <a:custGeom>
              <a:avLst/>
              <a:gdLst/>
              <a:ah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5" name="CustomShape 55"/>
            <p:cNvSpPr/>
            <p:nvPr/>
          </p:nvSpPr>
          <p:spPr>
            <a:xfrm>
              <a:off x="6878160" y="4977000"/>
              <a:ext cx="724680" cy="1099440"/>
            </a:xfrm>
            <a:custGeom>
              <a:avLst/>
              <a:gdLst/>
              <a:ah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6" name="CustomShape 56"/>
            <p:cNvSpPr/>
            <p:nvPr/>
          </p:nvSpPr>
          <p:spPr>
            <a:xfrm>
              <a:off x="5890680" y="4996080"/>
              <a:ext cx="513720" cy="577080"/>
            </a:xfrm>
            <a:custGeom>
              <a:avLst/>
              <a:gdLst/>
              <a:ah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7" name="CustomShape 57"/>
            <p:cNvSpPr/>
            <p:nvPr/>
          </p:nvSpPr>
          <p:spPr>
            <a:xfrm>
              <a:off x="5111280" y="4959360"/>
              <a:ext cx="592920" cy="1215360"/>
            </a:xfrm>
            <a:custGeom>
              <a:avLst/>
              <a:gdLst/>
              <a:ah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778" name="Group 58"/>
            <p:cNvGrpSpPr/>
            <p:nvPr/>
          </p:nvGrpSpPr>
          <p:grpSpPr>
            <a:xfrm>
              <a:off x="3347280" y="2369520"/>
              <a:ext cx="1079640" cy="2675160"/>
              <a:chOff x="3347280" y="2369520"/>
              <a:chExt cx="1079640" cy="2675160"/>
            </a:xfrm>
          </p:grpSpPr>
          <p:sp>
            <p:nvSpPr>
              <p:cNvPr id="779" name="CustomShape 59"/>
              <p:cNvSpPr/>
              <p:nvPr/>
            </p:nvSpPr>
            <p:spPr>
              <a:xfrm rot="10800000">
                <a:off x="3380040" y="2619360"/>
                <a:ext cx="1026360" cy="10836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780" name="Group 60"/>
              <p:cNvGrpSpPr/>
              <p:nvPr/>
            </p:nvGrpSpPr>
            <p:grpSpPr>
              <a:xfrm>
                <a:off x="3372840" y="4656240"/>
                <a:ext cx="1030680" cy="388440"/>
                <a:chOff x="3372840" y="4656240"/>
                <a:chExt cx="1030680" cy="388440"/>
              </a:xfrm>
            </p:grpSpPr>
            <p:sp>
              <p:nvSpPr>
                <p:cNvPr id="781" name="CustomShape 61"/>
                <p:cNvSpPr/>
                <p:nvPr/>
              </p:nvSpPr>
              <p:spPr>
                <a:xfrm>
                  <a:off x="3373200" y="4786560"/>
                  <a:ext cx="1029600" cy="258120"/>
                </a:xfrm>
                <a:prstGeom prst="ellipse">
                  <a:avLst/>
                </a:prstGeom>
                <a:solidFill>
                  <a:srgbClr val="262699"/>
                </a:solidFill>
                <a:ln w="6350">
                  <a:solidFill>
                    <a:srgbClr val="000000"/>
                  </a:solidFill>
                  <a:round/>
                </a:ln>
              </p:spPr>
              <p:style>
                <a:lnRef idx="0"/>
                <a:fillRef idx="0"/>
                <a:effectRef idx="0"/>
                <a:fontRef idx="minor"/>
              </p:style>
            </p:sp>
            <p:sp>
              <p:nvSpPr>
                <p:cNvPr id="782" name="CustomShape 62"/>
                <p:cNvSpPr/>
                <p:nvPr/>
              </p:nvSpPr>
              <p:spPr>
                <a:xfrm>
                  <a:off x="3373200" y="4786560"/>
                  <a:ext cx="1029600" cy="127800"/>
                </a:xfrm>
                <a:prstGeom prst="rect">
                  <a:avLst/>
                </a:prstGeom>
                <a:solidFill>
                  <a:srgbClr val="262699"/>
                </a:solidFill>
                <a:ln w="9525">
                  <a:noFill/>
                </a:ln>
              </p:spPr>
              <p:style>
                <a:lnRef idx="0"/>
                <a:fillRef idx="0"/>
                <a:effectRef idx="0"/>
                <a:fontRef idx="minor"/>
              </p:style>
            </p:sp>
            <p:sp>
              <p:nvSpPr>
                <p:cNvPr id="783" name="CustomShape 63"/>
                <p:cNvSpPr/>
                <p:nvPr/>
              </p:nvSpPr>
              <p:spPr>
                <a:xfrm>
                  <a:off x="3373200" y="4656240"/>
                  <a:ext cx="1029600" cy="258120"/>
                </a:xfrm>
                <a:prstGeom prst="ellipse">
                  <a:avLst/>
                </a:prstGeom>
                <a:solidFill>
                  <a:srgbClr val="8585e0">
                    <a:alpha val="70000"/>
                  </a:srgbClr>
                </a:solidFill>
                <a:ln w="9525">
                  <a:noFill/>
                </a:ln>
              </p:spPr>
              <p:style>
                <a:lnRef idx="0"/>
                <a:fillRef idx="0"/>
                <a:effectRef idx="0"/>
                <a:fontRef idx="minor"/>
              </p:style>
            </p:sp>
            <p:sp>
              <p:nvSpPr>
                <p:cNvPr id="784" name="Line 64"/>
                <p:cNvSpPr/>
                <p:nvPr/>
              </p:nvSpPr>
              <p:spPr>
                <a:xfrm>
                  <a:off x="4403160" y="4786200"/>
                  <a:ext cx="360" cy="128520"/>
                </a:xfrm>
                <a:prstGeom prst="line">
                  <a:avLst/>
                </a:prstGeom>
                <a:ln w="6350">
                  <a:solidFill>
                    <a:srgbClr val="000000"/>
                  </a:solidFill>
                  <a:round/>
                </a:ln>
              </p:spPr>
              <p:style>
                <a:lnRef idx="0"/>
                <a:fillRef idx="0"/>
                <a:effectRef idx="0"/>
                <a:fontRef idx="minor"/>
              </p:style>
            </p:sp>
            <p:sp>
              <p:nvSpPr>
                <p:cNvPr id="785" name="Line 65"/>
                <p:cNvSpPr/>
                <p:nvPr/>
              </p:nvSpPr>
              <p:spPr>
                <a:xfrm>
                  <a:off x="3372840" y="4786200"/>
                  <a:ext cx="360" cy="128520"/>
                </a:xfrm>
                <a:prstGeom prst="line">
                  <a:avLst/>
                </a:prstGeom>
                <a:ln w="6350">
                  <a:solidFill>
                    <a:srgbClr val="000000"/>
                  </a:solidFill>
                  <a:round/>
                </a:ln>
              </p:spPr>
              <p:style>
                <a:lnRef idx="0"/>
                <a:fillRef idx="0"/>
                <a:effectRef idx="0"/>
                <a:fontRef idx="minor"/>
              </p:style>
            </p:sp>
          </p:grpSp>
          <p:sp>
            <p:nvSpPr>
              <p:cNvPr id="786" name="CustomShape 66"/>
              <p:cNvSpPr/>
              <p:nvPr/>
            </p:nvSpPr>
            <p:spPr>
              <a:xfrm>
                <a:off x="3391920" y="3641760"/>
                <a:ext cx="1026360" cy="116280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787" name="Line 67"/>
              <p:cNvSpPr/>
              <p:nvPr/>
            </p:nvSpPr>
            <p:spPr>
              <a:xfrm>
                <a:off x="3371400" y="2844720"/>
                <a:ext cx="20520" cy="2020680"/>
              </a:xfrm>
              <a:prstGeom prst="line">
                <a:avLst/>
              </a:prstGeom>
              <a:ln w="3175">
                <a:solidFill>
                  <a:srgbClr val="000000"/>
                </a:solidFill>
                <a:prstDash val="sysDash"/>
                <a:round/>
              </a:ln>
            </p:spPr>
            <p:style>
              <a:lnRef idx="0"/>
              <a:fillRef idx="0"/>
              <a:effectRef idx="0"/>
              <a:fontRef idx="minor"/>
            </p:style>
          </p:sp>
          <p:sp>
            <p:nvSpPr>
              <p:cNvPr id="788" name="Line 68"/>
              <p:cNvSpPr/>
              <p:nvPr/>
            </p:nvSpPr>
            <p:spPr>
              <a:xfrm flipH="1">
                <a:off x="4407840" y="2844720"/>
                <a:ext cx="4680" cy="1976400"/>
              </a:xfrm>
              <a:prstGeom prst="line">
                <a:avLst/>
              </a:prstGeom>
              <a:ln w="3175">
                <a:solidFill>
                  <a:srgbClr val="000000"/>
                </a:solidFill>
                <a:prstDash val="sysDash"/>
                <a:round/>
              </a:ln>
            </p:spPr>
            <p:style>
              <a:lnRef idx="0"/>
              <a:fillRef idx="0"/>
              <a:effectRef idx="0"/>
              <a:fontRef idx="minor"/>
            </p:style>
          </p:sp>
          <p:grpSp>
            <p:nvGrpSpPr>
              <p:cNvPr id="789" name="Group 69"/>
              <p:cNvGrpSpPr/>
              <p:nvPr/>
            </p:nvGrpSpPr>
            <p:grpSpPr>
              <a:xfrm>
                <a:off x="3347280" y="2369520"/>
                <a:ext cx="1079640" cy="429480"/>
                <a:chOff x="3347280" y="2369520"/>
                <a:chExt cx="1079640" cy="429480"/>
              </a:xfrm>
            </p:grpSpPr>
            <p:sp>
              <p:nvSpPr>
                <p:cNvPr id="790" name="CustomShape 70"/>
                <p:cNvSpPr/>
                <p:nvPr/>
              </p:nvSpPr>
              <p:spPr>
                <a:xfrm flipV="1">
                  <a:off x="3350880" y="2484720"/>
                  <a:ext cx="1073880" cy="313560"/>
                </a:xfrm>
                <a:prstGeom prst="ellipse">
                  <a:avLst/>
                </a:prstGeom>
                <a:gradFill rotWithShape="0">
                  <a:gsLst>
                    <a:gs pos="0">
                      <a:srgbClr val="8585e0"/>
                    </a:gs>
                    <a:gs pos="100000">
                      <a:srgbClr val="d6d6f5"/>
                    </a:gs>
                  </a:gsLst>
                  <a:lin ang="16200000"/>
                </a:gradFill>
                <a:ln w="6350">
                  <a:noFill/>
                </a:ln>
              </p:spPr>
              <p:style>
                <a:lnRef idx="0"/>
                <a:fillRef idx="0"/>
                <a:effectRef idx="0"/>
                <a:fontRef idx="minor"/>
              </p:style>
            </p:sp>
            <p:sp>
              <p:nvSpPr>
                <p:cNvPr id="791" name="CustomShape 71"/>
                <p:cNvSpPr/>
                <p:nvPr/>
              </p:nvSpPr>
              <p:spPr>
                <a:xfrm>
                  <a:off x="3347640" y="2530440"/>
                  <a:ext cx="1077120" cy="11196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792" name="CustomShape 72"/>
                <p:cNvSpPr/>
                <p:nvPr/>
              </p:nvSpPr>
              <p:spPr>
                <a:xfrm flipV="1">
                  <a:off x="3347640" y="2368800"/>
                  <a:ext cx="1075680" cy="3135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93" name="CustomShape 73"/>
                <p:cNvSpPr/>
                <p:nvPr/>
              </p:nvSpPr>
              <p:spPr>
                <a:xfrm>
                  <a:off x="3623760" y="2467080"/>
                  <a:ext cx="523080" cy="1566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94" name="CustomShape 74"/>
                <p:cNvSpPr/>
                <p:nvPr/>
              </p:nvSpPr>
              <p:spPr>
                <a:xfrm>
                  <a:off x="3569760" y="2425680"/>
                  <a:ext cx="631080" cy="1087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5" name="CustomShape 75"/>
                <p:cNvSpPr/>
                <p:nvPr/>
              </p:nvSpPr>
              <p:spPr>
                <a:xfrm>
                  <a:off x="3985920" y="2519280"/>
                  <a:ext cx="231120" cy="94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6" name="CustomShape 76"/>
                <p:cNvSpPr/>
                <p:nvPr/>
              </p:nvSpPr>
              <p:spPr>
                <a:xfrm>
                  <a:off x="3558600" y="2521080"/>
                  <a:ext cx="227880" cy="94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7" name="Line 77"/>
                <p:cNvSpPr/>
                <p:nvPr/>
              </p:nvSpPr>
              <p:spPr>
                <a:xfrm flipH="1" flipV="1">
                  <a:off x="3347280" y="2527200"/>
                  <a:ext cx="3240" cy="122400"/>
                </a:xfrm>
                <a:prstGeom prst="line">
                  <a:avLst/>
                </a:prstGeom>
                <a:ln w="6350">
                  <a:solidFill>
                    <a:srgbClr val="000000"/>
                  </a:solidFill>
                  <a:round/>
                </a:ln>
              </p:spPr>
              <p:style>
                <a:lnRef idx="0"/>
                <a:fillRef idx="0"/>
                <a:effectRef idx="0"/>
                <a:fontRef idx="minor"/>
              </p:style>
            </p:sp>
            <p:sp>
              <p:nvSpPr>
                <p:cNvPr id="798" name="Line 78"/>
                <p:cNvSpPr/>
                <p:nvPr/>
              </p:nvSpPr>
              <p:spPr>
                <a:xfrm flipH="1" flipV="1">
                  <a:off x="4423680" y="2523960"/>
                  <a:ext cx="3240" cy="122400"/>
                </a:xfrm>
                <a:prstGeom prst="line">
                  <a:avLst/>
                </a:prstGeom>
                <a:ln w="6350">
                  <a:solidFill>
                    <a:srgbClr val="000000"/>
                  </a:solidFill>
                  <a:round/>
                </a:ln>
              </p:spPr>
              <p:style>
                <a:lnRef idx="0"/>
                <a:fillRef idx="0"/>
                <a:effectRef idx="0"/>
                <a:fontRef idx="minor"/>
              </p:style>
            </p:sp>
          </p:grpSp>
        </p:grpSp>
        <p:grpSp>
          <p:nvGrpSpPr>
            <p:cNvPr id="799" name="Group 79"/>
            <p:cNvGrpSpPr/>
            <p:nvPr/>
          </p:nvGrpSpPr>
          <p:grpSpPr>
            <a:xfrm>
              <a:off x="5090400" y="3212280"/>
              <a:ext cx="521640" cy="1832040"/>
              <a:chOff x="5090400" y="3212280"/>
              <a:chExt cx="521640" cy="1832040"/>
            </a:xfrm>
          </p:grpSpPr>
          <p:sp>
            <p:nvSpPr>
              <p:cNvPr id="800" name="CustomShape 80"/>
              <p:cNvSpPr/>
              <p:nvPr/>
            </p:nvSpPr>
            <p:spPr>
              <a:xfrm rot="10800000">
                <a:off x="5098320" y="3327120"/>
                <a:ext cx="497520" cy="3060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01" name="Line 81"/>
              <p:cNvSpPr/>
              <p:nvPr/>
            </p:nvSpPr>
            <p:spPr>
              <a:xfrm flipH="1">
                <a:off x="5609520" y="3360600"/>
                <a:ext cx="1800" cy="1536840"/>
              </a:xfrm>
              <a:prstGeom prst="line">
                <a:avLst/>
              </a:prstGeom>
              <a:ln w="3175">
                <a:solidFill>
                  <a:srgbClr val="000000"/>
                </a:solidFill>
                <a:prstDash val="sysDash"/>
                <a:round/>
              </a:ln>
            </p:spPr>
            <p:style>
              <a:lnRef idx="0"/>
              <a:fillRef idx="0"/>
              <a:effectRef idx="0"/>
              <a:fontRef idx="minor"/>
            </p:style>
          </p:sp>
          <p:pic>
            <p:nvPicPr>
              <p:cNvPr id="802" name="Picture 86" descr="router_top.png"/>
              <p:cNvPicPr/>
              <p:nvPr/>
            </p:nvPicPr>
            <p:blipFill>
              <a:blip r:embed="rId1"/>
              <a:stretch/>
            </p:blipFill>
            <p:spPr>
              <a:xfrm>
                <a:off x="5090400" y="3233520"/>
                <a:ext cx="521640" cy="219960"/>
              </a:xfrm>
              <a:prstGeom prst="rect">
                <a:avLst/>
              </a:prstGeom>
              <a:ln w="0">
                <a:noFill/>
              </a:ln>
            </p:spPr>
          </p:pic>
          <p:grpSp>
            <p:nvGrpSpPr>
              <p:cNvPr id="803" name="Group 82"/>
              <p:cNvGrpSpPr/>
              <p:nvPr/>
            </p:nvGrpSpPr>
            <p:grpSpPr>
              <a:xfrm>
                <a:off x="5101560" y="4822920"/>
                <a:ext cx="508320" cy="221400"/>
                <a:chOff x="5101560" y="4822920"/>
                <a:chExt cx="508320" cy="221400"/>
              </a:xfrm>
            </p:grpSpPr>
            <p:sp>
              <p:nvSpPr>
                <p:cNvPr id="804" name="CustomShape 83"/>
                <p:cNvSpPr/>
                <p:nvPr/>
              </p:nvSpPr>
              <p:spPr>
                <a:xfrm>
                  <a:off x="5101920" y="4897440"/>
                  <a:ext cx="507240" cy="146880"/>
                </a:xfrm>
                <a:prstGeom prst="ellipse">
                  <a:avLst/>
                </a:prstGeom>
                <a:solidFill>
                  <a:srgbClr val="262699"/>
                </a:solidFill>
                <a:ln w="6350">
                  <a:solidFill>
                    <a:srgbClr val="000000"/>
                  </a:solidFill>
                  <a:round/>
                </a:ln>
              </p:spPr>
              <p:style>
                <a:lnRef idx="0"/>
                <a:fillRef idx="0"/>
                <a:effectRef idx="0"/>
                <a:fontRef idx="minor"/>
              </p:style>
            </p:sp>
            <p:sp>
              <p:nvSpPr>
                <p:cNvPr id="805" name="CustomShape 84"/>
                <p:cNvSpPr/>
                <p:nvPr/>
              </p:nvSpPr>
              <p:spPr>
                <a:xfrm>
                  <a:off x="5101920" y="4897440"/>
                  <a:ext cx="507240" cy="72360"/>
                </a:xfrm>
                <a:prstGeom prst="rect">
                  <a:avLst/>
                </a:prstGeom>
                <a:solidFill>
                  <a:srgbClr val="262699"/>
                </a:solidFill>
                <a:ln w="9525">
                  <a:noFill/>
                </a:ln>
              </p:spPr>
              <p:style>
                <a:lnRef idx="0"/>
                <a:fillRef idx="0"/>
                <a:effectRef idx="0"/>
                <a:fontRef idx="minor"/>
              </p:style>
            </p:sp>
            <p:sp>
              <p:nvSpPr>
                <p:cNvPr id="806" name="CustomShape 85"/>
                <p:cNvSpPr/>
                <p:nvPr/>
              </p:nvSpPr>
              <p:spPr>
                <a:xfrm>
                  <a:off x="5101920" y="4822920"/>
                  <a:ext cx="507240" cy="146880"/>
                </a:xfrm>
                <a:prstGeom prst="ellipse">
                  <a:avLst/>
                </a:prstGeom>
                <a:solidFill>
                  <a:srgbClr val="adadeb">
                    <a:alpha val="55000"/>
                  </a:srgbClr>
                </a:solidFill>
                <a:ln w="9525">
                  <a:noFill/>
                </a:ln>
              </p:spPr>
              <p:style>
                <a:lnRef idx="0"/>
                <a:fillRef idx="0"/>
                <a:effectRef idx="0"/>
                <a:fontRef idx="minor"/>
              </p:style>
            </p:sp>
            <p:sp>
              <p:nvSpPr>
                <p:cNvPr id="807" name="Line 86"/>
                <p:cNvSpPr/>
                <p:nvPr/>
              </p:nvSpPr>
              <p:spPr>
                <a:xfrm>
                  <a:off x="5609520" y="4897440"/>
                  <a:ext cx="360" cy="73080"/>
                </a:xfrm>
                <a:prstGeom prst="line">
                  <a:avLst/>
                </a:prstGeom>
                <a:ln w="6350">
                  <a:solidFill>
                    <a:srgbClr val="000000"/>
                  </a:solidFill>
                  <a:round/>
                </a:ln>
              </p:spPr>
              <p:style>
                <a:lnRef idx="0"/>
                <a:fillRef idx="0"/>
                <a:effectRef idx="0"/>
                <a:fontRef idx="minor"/>
              </p:style>
            </p:sp>
            <p:sp>
              <p:nvSpPr>
                <p:cNvPr id="808" name="Line 87"/>
                <p:cNvSpPr/>
                <p:nvPr/>
              </p:nvSpPr>
              <p:spPr>
                <a:xfrm>
                  <a:off x="5101560" y="4897440"/>
                  <a:ext cx="360" cy="73080"/>
                </a:xfrm>
                <a:prstGeom prst="line">
                  <a:avLst/>
                </a:prstGeom>
                <a:ln w="6350">
                  <a:solidFill>
                    <a:srgbClr val="000000"/>
                  </a:solidFill>
                  <a:round/>
                </a:ln>
              </p:spPr>
              <p:style>
                <a:lnRef idx="0"/>
                <a:fillRef idx="0"/>
                <a:effectRef idx="0"/>
                <a:fontRef idx="minor"/>
              </p:style>
            </p:sp>
          </p:grpSp>
          <p:sp>
            <p:nvSpPr>
              <p:cNvPr id="809" name="CustomShape 88"/>
              <p:cNvSpPr/>
              <p:nvPr/>
            </p:nvSpPr>
            <p:spPr>
              <a:xfrm>
                <a:off x="5106600" y="3737160"/>
                <a:ext cx="497880" cy="1162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10" name="Line 89"/>
              <p:cNvSpPr/>
              <p:nvPr/>
            </p:nvSpPr>
            <p:spPr>
              <a:xfrm flipH="1">
                <a:off x="5096880" y="3301920"/>
                <a:ext cx="4680" cy="1689120"/>
              </a:xfrm>
              <a:prstGeom prst="line">
                <a:avLst/>
              </a:prstGeom>
              <a:ln w="3175">
                <a:solidFill>
                  <a:srgbClr val="000000"/>
                </a:solidFill>
                <a:prstDash val="sysDash"/>
                <a:round/>
              </a:ln>
            </p:spPr>
            <p:style>
              <a:lnRef idx="0"/>
              <a:fillRef idx="0"/>
              <a:effectRef idx="0"/>
              <a:fontRef idx="minor"/>
            </p:style>
          </p:sp>
          <p:grpSp>
            <p:nvGrpSpPr>
              <p:cNvPr id="811" name="Group 90"/>
              <p:cNvGrpSpPr/>
              <p:nvPr/>
            </p:nvGrpSpPr>
            <p:grpSpPr>
              <a:xfrm>
                <a:off x="5101560" y="3212280"/>
                <a:ext cx="503280" cy="242280"/>
                <a:chOff x="5101560" y="3212280"/>
                <a:chExt cx="503280" cy="242280"/>
              </a:xfrm>
            </p:grpSpPr>
            <p:sp>
              <p:nvSpPr>
                <p:cNvPr id="812" name="CustomShape 91"/>
                <p:cNvSpPr/>
                <p:nvPr/>
              </p:nvSpPr>
              <p:spPr>
                <a:xfrm flipV="1">
                  <a:off x="5103360" y="3277440"/>
                  <a:ext cx="5007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813" name="CustomShape 92"/>
                <p:cNvSpPr/>
                <p:nvPr/>
              </p:nvSpPr>
              <p:spPr>
                <a:xfrm>
                  <a:off x="5101920" y="330372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14" name="CustomShape 93"/>
                <p:cNvSpPr/>
                <p:nvPr/>
              </p:nvSpPr>
              <p:spPr>
                <a:xfrm flipV="1">
                  <a:off x="5101920" y="3212280"/>
                  <a:ext cx="5007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15" name="CustomShape 94"/>
                <p:cNvSpPr/>
                <p:nvPr/>
              </p:nvSpPr>
              <p:spPr>
                <a:xfrm>
                  <a:off x="5230440" y="3267000"/>
                  <a:ext cx="2437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16" name="CustomShape 95"/>
                <p:cNvSpPr/>
                <p:nvPr/>
              </p:nvSpPr>
              <p:spPr>
                <a:xfrm>
                  <a:off x="5204880" y="3245040"/>
                  <a:ext cx="2944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7" name="CustomShape 96"/>
                <p:cNvSpPr/>
                <p:nvPr/>
              </p:nvSpPr>
              <p:spPr>
                <a:xfrm>
                  <a:off x="5398560" y="329724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8" name="CustomShape 97"/>
                <p:cNvSpPr/>
                <p:nvPr/>
              </p:nvSpPr>
              <p:spPr>
                <a:xfrm>
                  <a:off x="5200200" y="329904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9" name="Line 98"/>
                <p:cNvSpPr/>
                <p:nvPr/>
              </p:nvSpPr>
              <p:spPr>
                <a:xfrm flipH="1" flipV="1">
                  <a:off x="5101560" y="3301560"/>
                  <a:ext cx="1800" cy="68400"/>
                </a:xfrm>
                <a:prstGeom prst="line">
                  <a:avLst/>
                </a:prstGeom>
                <a:ln w="6350">
                  <a:solidFill>
                    <a:srgbClr val="000000"/>
                  </a:solidFill>
                  <a:round/>
                </a:ln>
              </p:spPr>
              <p:style>
                <a:lnRef idx="0"/>
                <a:fillRef idx="0"/>
                <a:effectRef idx="0"/>
                <a:fontRef idx="minor"/>
              </p:style>
            </p:sp>
            <p:sp>
              <p:nvSpPr>
                <p:cNvPr id="820" name="Line 99"/>
                <p:cNvSpPr/>
                <p:nvPr/>
              </p:nvSpPr>
              <p:spPr>
                <a:xfrm flipH="1" flipV="1">
                  <a:off x="5603400" y="3300120"/>
                  <a:ext cx="1440" cy="68040"/>
                </a:xfrm>
                <a:prstGeom prst="line">
                  <a:avLst/>
                </a:prstGeom>
                <a:ln w="6350">
                  <a:solidFill>
                    <a:srgbClr val="000000"/>
                  </a:solidFill>
                  <a:round/>
                </a:ln>
              </p:spPr>
              <p:style>
                <a:lnRef idx="0"/>
                <a:fillRef idx="0"/>
                <a:effectRef idx="0"/>
                <a:fontRef idx="minor"/>
              </p:style>
            </p:sp>
          </p:grpSp>
        </p:grpSp>
        <p:grpSp>
          <p:nvGrpSpPr>
            <p:cNvPr id="821" name="Group 100"/>
            <p:cNvGrpSpPr/>
            <p:nvPr/>
          </p:nvGrpSpPr>
          <p:grpSpPr>
            <a:xfrm>
              <a:off x="5888880" y="2525040"/>
              <a:ext cx="529200" cy="2517840"/>
              <a:chOff x="5888880" y="2525040"/>
              <a:chExt cx="529200" cy="2517840"/>
            </a:xfrm>
          </p:grpSpPr>
          <p:sp>
            <p:nvSpPr>
              <p:cNvPr id="822" name="CustomShape 101"/>
              <p:cNvSpPr/>
              <p:nvPr/>
            </p:nvSpPr>
            <p:spPr>
              <a:xfrm rot="10800000">
                <a:off x="5906160" y="2716200"/>
                <a:ext cx="497520" cy="9158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23" name="Line 102"/>
              <p:cNvSpPr/>
              <p:nvPr/>
            </p:nvSpPr>
            <p:spPr>
              <a:xfrm>
                <a:off x="6411240" y="2681280"/>
                <a:ext cx="6480" cy="2214360"/>
              </a:xfrm>
              <a:prstGeom prst="line">
                <a:avLst/>
              </a:prstGeom>
              <a:ln w="3175">
                <a:solidFill>
                  <a:srgbClr val="000000"/>
                </a:solidFill>
                <a:prstDash val="sysDash"/>
                <a:round/>
              </a:ln>
            </p:spPr>
            <p:style>
              <a:lnRef idx="0"/>
              <a:fillRef idx="0"/>
              <a:effectRef idx="0"/>
              <a:fontRef idx="minor"/>
            </p:style>
          </p:sp>
          <p:grpSp>
            <p:nvGrpSpPr>
              <p:cNvPr id="824" name="Group 103"/>
              <p:cNvGrpSpPr/>
              <p:nvPr/>
            </p:nvGrpSpPr>
            <p:grpSpPr>
              <a:xfrm>
                <a:off x="5909760" y="4821480"/>
                <a:ext cx="508320" cy="221400"/>
                <a:chOff x="5909760" y="4821480"/>
                <a:chExt cx="508320" cy="221400"/>
              </a:xfrm>
            </p:grpSpPr>
            <p:sp>
              <p:nvSpPr>
                <p:cNvPr id="825" name="CustomShape 104"/>
                <p:cNvSpPr/>
                <p:nvPr/>
              </p:nvSpPr>
              <p:spPr>
                <a:xfrm>
                  <a:off x="5909760" y="4896000"/>
                  <a:ext cx="507240" cy="146880"/>
                </a:xfrm>
                <a:prstGeom prst="ellipse">
                  <a:avLst/>
                </a:prstGeom>
                <a:solidFill>
                  <a:srgbClr val="262699"/>
                </a:solidFill>
                <a:ln w="6350">
                  <a:solidFill>
                    <a:srgbClr val="000000"/>
                  </a:solidFill>
                  <a:round/>
                </a:ln>
              </p:spPr>
              <p:style>
                <a:lnRef idx="0"/>
                <a:fillRef idx="0"/>
                <a:effectRef idx="0"/>
                <a:fontRef idx="minor"/>
              </p:style>
            </p:sp>
            <p:sp>
              <p:nvSpPr>
                <p:cNvPr id="826" name="CustomShape 105"/>
                <p:cNvSpPr/>
                <p:nvPr/>
              </p:nvSpPr>
              <p:spPr>
                <a:xfrm>
                  <a:off x="5909760" y="4896000"/>
                  <a:ext cx="507240" cy="72360"/>
                </a:xfrm>
                <a:prstGeom prst="rect">
                  <a:avLst/>
                </a:prstGeom>
                <a:solidFill>
                  <a:srgbClr val="262699"/>
                </a:solidFill>
                <a:ln w="9525">
                  <a:noFill/>
                </a:ln>
              </p:spPr>
              <p:style>
                <a:lnRef idx="0"/>
                <a:fillRef idx="0"/>
                <a:effectRef idx="0"/>
                <a:fontRef idx="minor"/>
              </p:style>
            </p:sp>
            <p:sp>
              <p:nvSpPr>
                <p:cNvPr id="827" name="CustomShape 106"/>
                <p:cNvSpPr/>
                <p:nvPr/>
              </p:nvSpPr>
              <p:spPr>
                <a:xfrm>
                  <a:off x="5909760" y="4821480"/>
                  <a:ext cx="507240" cy="146880"/>
                </a:xfrm>
                <a:prstGeom prst="ellipse">
                  <a:avLst/>
                </a:prstGeom>
                <a:solidFill>
                  <a:srgbClr val="adadeb">
                    <a:alpha val="55000"/>
                  </a:srgbClr>
                </a:solidFill>
                <a:ln w="9525">
                  <a:noFill/>
                </a:ln>
              </p:spPr>
              <p:style>
                <a:lnRef idx="0"/>
                <a:fillRef idx="0"/>
                <a:effectRef idx="0"/>
                <a:fontRef idx="minor"/>
              </p:style>
            </p:sp>
            <p:sp>
              <p:nvSpPr>
                <p:cNvPr id="828" name="Line 107"/>
                <p:cNvSpPr/>
                <p:nvPr/>
              </p:nvSpPr>
              <p:spPr>
                <a:xfrm>
                  <a:off x="6417720" y="4895640"/>
                  <a:ext cx="360" cy="73080"/>
                </a:xfrm>
                <a:prstGeom prst="line">
                  <a:avLst/>
                </a:prstGeom>
                <a:ln w="6350">
                  <a:solidFill>
                    <a:srgbClr val="000000"/>
                  </a:solidFill>
                  <a:round/>
                </a:ln>
              </p:spPr>
              <p:style>
                <a:lnRef idx="0"/>
                <a:fillRef idx="0"/>
                <a:effectRef idx="0"/>
                <a:fontRef idx="minor"/>
              </p:style>
            </p:sp>
            <p:sp>
              <p:nvSpPr>
                <p:cNvPr id="829" name="Line 108"/>
                <p:cNvSpPr/>
                <p:nvPr/>
              </p:nvSpPr>
              <p:spPr>
                <a:xfrm>
                  <a:off x="5909760" y="4895640"/>
                  <a:ext cx="360" cy="73080"/>
                </a:xfrm>
                <a:prstGeom prst="line">
                  <a:avLst/>
                </a:prstGeom>
                <a:ln w="6350">
                  <a:solidFill>
                    <a:srgbClr val="000000"/>
                  </a:solidFill>
                  <a:round/>
                </a:ln>
              </p:spPr>
              <p:style>
                <a:lnRef idx="0"/>
                <a:fillRef idx="0"/>
                <a:effectRef idx="0"/>
                <a:fontRef idx="minor"/>
              </p:style>
            </p:sp>
          </p:grpSp>
          <p:sp>
            <p:nvSpPr>
              <p:cNvPr id="830" name="CustomShape 109"/>
              <p:cNvSpPr/>
              <p:nvPr/>
            </p:nvSpPr>
            <p:spPr>
              <a:xfrm>
                <a:off x="5914440" y="3735360"/>
                <a:ext cx="497880" cy="1162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31" name="Line 110"/>
              <p:cNvSpPr/>
              <p:nvPr/>
            </p:nvSpPr>
            <p:spPr>
              <a:xfrm>
                <a:off x="5890680" y="2679480"/>
                <a:ext cx="14400" cy="2309760"/>
              </a:xfrm>
              <a:prstGeom prst="line">
                <a:avLst/>
              </a:prstGeom>
              <a:ln w="3175">
                <a:solidFill>
                  <a:srgbClr val="000000"/>
                </a:solidFill>
                <a:prstDash val="sysDash"/>
                <a:round/>
              </a:ln>
            </p:spPr>
            <p:style>
              <a:lnRef idx="0"/>
              <a:fillRef idx="0"/>
              <a:effectRef idx="0"/>
              <a:fontRef idx="minor"/>
            </p:style>
          </p:sp>
          <p:grpSp>
            <p:nvGrpSpPr>
              <p:cNvPr id="832" name="Group 111"/>
              <p:cNvGrpSpPr/>
              <p:nvPr/>
            </p:nvGrpSpPr>
            <p:grpSpPr>
              <a:xfrm>
                <a:off x="5888880" y="2525040"/>
                <a:ext cx="505080" cy="242280"/>
                <a:chOff x="5888880" y="2525040"/>
                <a:chExt cx="505080" cy="242280"/>
              </a:xfrm>
            </p:grpSpPr>
            <p:sp>
              <p:nvSpPr>
                <p:cNvPr id="833" name="CustomShape 112"/>
                <p:cNvSpPr/>
                <p:nvPr/>
              </p:nvSpPr>
              <p:spPr>
                <a:xfrm flipV="1">
                  <a:off x="5890680" y="2590200"/>
                  <a:ext cx="5025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834" name="CustomShape 113"/>
                <p:cNvSpPr/>
                <p:nvPr/>
              </p:nvSpPr>
              <p:spPr>
                <a:xfrm>
                  <a:off x="5889240" y="2616120"/>
                  <a:ext cx="50400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35" name="CustomShape 114"/>
                <p:cNvSpPr/>
                <p:nvPr/>
              </p:nvSpPr>
              <p:spPr>
                <a:xfrm flipV="1">
                  <a:off x="5889240" y="2525040"/>
                  <a:ext cx="5025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36" name="CustomShape 115"/>
                <p:cNvSpPr/>
                <p:nvPr/>
              </p:nvSpPr>
              <p:spPr>
                <a:xfrm>
                  <a:off x="6017760" y="2579760"/>
                  <a:ext cx="2455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37" name="CustomShape 116"/>
                <p:cNvSpPr/>
                <p:nvPr/>
              </p:nvSpPr>
              <p:spPr>
                <a:xfrm>
                  <a:off x="5992560" y="2557440"/>
                  <a:ext cx="2962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38" name="CustomShape 117"/>
                <p:cNvSpPr/>
                <p:nvPr/>
              </p:nvSpPr>
              <p:spPr>
                <a:xfrm>
                  <a:off x="6187680" y="2610000"/>
                  <a:ext cx="10728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39" name="CustomShape 118"/>
                <p:cNvSpPr/>
                <p:nvPr/>
              </p:nvSpPr>
              <p:spPr>
                <a:xfrm>
                  <a:off x="5987520" y="261144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40" name="Line 119"/>
                <p:cNvSpPr/>
                <p:nvPr/>
              </p:nvSpPr>
              <p:spPr>
                <a:xfrm flipH="1" flipV="1">
                  <a:off x="5888880" y="2614320"/>
                  <a:ext cx="1800" cy="68040"/>
                </a:xfrm>
                <a:prstGeom prst="line">
                  <a:avLst/>
                </a:prstGeom>
                <a:ln w="6350">
                  <a:solidFill>
                    <a:srgbClr val="000000"/>
                  </a:solidFill>
                  <a:round/>
                </a:ln>
              </p:spPr>
              <p:style>
                <a:lnRef idx="0"/>
                <a:fillRef idx="0"/>
                <a:effectRef idx="0"/>
                <a:fontRef idx="minor"/>
              </p:style>
            </p:sp>
            <p:sp>
              <p:nvSpPr>
                <p:cNvPr id="841" name="Line 120"/>
                <p:cNvSpPr/>
                <p:nvPr/>
              </p:nvSpPr>
              <p:spPr>
                <a:xfrm flipH="1" flipV="1">
                  <a:off x="6392160" y="2612520"/>
                  <a:ext cx="1800" cy="68400"/>
                </a:xfrm>
                <a:prstGeom prst="line">
                  <a:avLst/>
                </a:prstGeom>
                <a:ln w="6350">
                  <a:solidFill>
                    <a:srgbClr val="000000"/>
                  </a:solidFill>
                  <a:round/>
                </a:ln>
              </p:spPr>
              <p:style>
                <a:lnRef idx="0"/>
                <a:fillRef idx="0"/>
                <a:effectRef idx="0"/>
                <a:fontRef idx="minor"/>
              </p:style>
            </p:sp>
          </p:grpSp>
        </p:grpSp>
        <p:grpSp>
          <p:nvGrpSpPr>
            <p:cNvPr id="842" name="Group 121"/>
            <p:cNvGrpSpPr/>
            <p:nvPr/>
          </p:nvGrpSpPr>
          <p:grpSpPr>
            <a:xfrm>
              <a:off x="7081200" y="3217320"/>
              <a:ext cx="521640" cy="1825560"/>
              <a:chOff x="7081200" y="3217320"/>
              <a:chExt cx="521640" cy="1825560"/>
            </a:xfrm>
          </p:grpSpPr>
          <p:sp>
            <p:nvSpPr>
              <p:cNvPr id="843" name="CustomShape 122"/>
              <p:cNvSpPr/>
              <p:nvPr/>
            </p:nvSpPr>
            <p:spPr>
              <a:xfrm rot="10800000">
                <a:off x="7089120" y="3306960"/>
                <a:ext cx="497520" cy="325080"/>
              </a:xfrm>
              <a:prstGeom prst="rect">
                <a:avLst/>
              </a:prstGeom>
              <a:gradFill rotWithShape="0">
                <a:gsLst>
                  <a:gs pos="0">
                    <a:srgbClr val="262699">
                      <a:alpha val="62352"/>
                    </a:srgbClr>
                  </a:gs>
                  <a:gs pos="100000">
                    <a:srgbClr val="8585e0"/>
                  </a:gs>
                </a:gsLst>
                <a:lin ang="5400000"/>
              </a:gradFill>
              <a:ln w="9525">
                <a:noFill/>
              </a:ln>
            </p:spPr>
            <p:style>
              <a:lnRef idx="0"/>
              <a:fillRef idx="0"/>
              <a:effectRef idx="0"/>
              <a:fontRef idx="minor"/>
            </p:style>
          </p:sp>
          <p:sp>
            <p:nvSpPr>
              <p:cNvPr id="844" name="Line 123"/>
              <p:cNvSpPr/>
              <p:nvPr/>
            </p:nvSpPr>
            <p:spPr>
              <a:xfrm>
                <a:off x="7593840" y="3306600"/>
                <a:ext cx="6480" cy="1582920"/>
              </a:xfrm>
              <a:prstGeom prst="line">
                <a:avLst/>
              </a:prstGeom>
              <a:ln w="3175">
                <a:solidFill>
                  <a:srgbClr val="000000"/>
                </a:solidFill>
                <a:prstDash val="sysDash"/>
                <a:round/>
              </a:ln>
            </p:spPr>
            <p:style>
              <a:lnRef idx="0"/>
              <a:fillRef idx="0"/>
              <a:effectRef idx="0"/>
              <a:fontRef idx="minor"/>
            </p:style>
          </p:sp>
          <p:pic>
            <p:nvPicPr>
              <p:cNvPr id="845" name="Picture 469" descr="router_top.png"/>
              <p:cNvPicPr/>
              <p:nvPr/>
            </p:nvPicPr>
            <p:blipFill>
              <a:blip r:embed="rId2"/>
              <a:stretch/>
            </p:blipFill>
            <p:spPr>
              <a:xfrm>
                <a:off x="7081200" y="3246120"/>
                <a:ext cx="521640" cy="219600"/>
              </a:xfrm>
              <a:prstGeom prst="rect">
                <a:avLst/>
              </a:prstGeom>
              <a:ln w="0">
                <a:noFill/>
              </a:ln>
            </p:spPr>
          </p:pic>
          <p:grpSp>
            <p:nvGrpSpPr>
              <p:cNvPr id="846" name="Group 124"/>
              <p:cNvGrpSpPr/>
              <p:nvPr/>
            </p:nvGrpSpPr>
            <p:grpSpPr>
              <a:xfrm>
                <a:off x="7092360" y="4821480"/>
                <a:ext cx="508320" cy="221400"/>
                <a:chOff x="7092360" y="4821480"/>
                <a:chExt cx="508320" cy="221400"/>
              </a:xfrm>
            </p:grpSpPr>
            <p:sp>
              <p:nvSpPr>
                <p:cNvPr id="847" name="CustomShape 125"/>
                <p:cNvSpPr/>
                <p:nvPr/>
              </p:nvSpPr>
              <p:spPr>
                <a:xfrm>
                  <a:off x="7092360" y="4896000"/>
                  <a:ext cx="507240" cy="146880"/>
                </a:xfrm>
                <a:prstGeom prst="ellipse">
                  <a:avLst/>
                </a:prstGeom>
                <a:solidFill>
                  <a:srgbClr val="262699"/>
                </a:solidFill>
                <a:ln w="6350">
                  <a:solidFill>
                    <a:srgbClr val="000000"/>
                  </a:solidFill>
                  <a:round/>
                </a:ln>
              </p:spPr>
              <p:style>
                <a:lnRef idx="0"/>
                <a:fillRef idx="0"/>
                <a:effectRef idx="0"/>
                <a:fontRef idx="minor"/>
              </p:style>
            </p:sp>
            <p:sp>
              <p:nvSpPr>
                <p:cNvPr id="848" name="CustomShape 126"/>
                <p:cNvSpPr/>
                <p:nvPr/>
              </p:nvSpPr>
              <p:spPr>
                <a:xfrm>
                  <a:off x="7092360" y="4896000"/>
                  <a:ext cx="507240" cy="72360"/>
                </a:xfrm>
                <a:prstGeom prst="rect">
                  <a:avLst/>
                </a:prstGeom>
                <a:solidFill>
                  <a:srgbClr val="262699"/>
                </a:solidFill>
                <a:ln w="9525">
                  <a:noFill/>
                </a:ln>
              </p:spPr>
              <p:style>
                <a:lnRef idx="0"/>
                <a:fillRef idx="0"/>
                <a:effectRef idx="0"/>
                <a:fontRef idx="minor"/>
              </p:style>
            </p:sp>
            <p:sp>
              <p:nvSpPr>
                <p:cNvPr id="849" name="CustomShape 127"/>
                <p:cNvSpPr/>
                <p:nvPr/>
              </p:nvSpPr>
              <p:spPr>
                <a:xfrm>
                  <a:off x="7092360" y="4821480"/>
                  <a:ext cx="507240" cy="146880"/>
                </a:xfrm>
                <a:prstGeom prst="ellipse">
                  <a:avLst/>
                </a:prstGeom>
                <a:solidFill>
                  <a:srgbClr val="adadeb">
                    <a:alpha val="55000"/>
                  </a:srgbClr>
                </a:solidFill>
                <a:ln w="9525">
                  <a:noFill/>
                </a:ln>
              </p:spPr>
              <p:style>
                <a:lnRef idx="0"/>
                <a:fillRef idx="0"/>
                <a:effectRef idx="0"/>
                <a:fontRef idx="minor"/>
              </p:style>
            </p:sp>
            <p:sp>
              <p:nvSpPr>
                <p:cNvPr id="850" name="Line 128"/>
                <p:cNvSpPr/>
                <p:nvPr/>
              </p:nvSpPr>
              <p:spPr>
                <a:xfrm>
                  <a:off x="7600320" y="4895640"/>
                  <a:ext cx="360" cy="73080"/>
                </a:xfrm>
                <a:prstGeom prst="line">
                  <a:avLst/>
                </a:prstGeom>
                <a:ln w="6350">
                  <a:solidFill>
                    <a:srgbClr val="000000"/>
                  </a:solidFill>
                  <a:round/>
                </a:ln>
              </p:spPr>
              <p:style>
                <a:lnRef idx="0"/>
                <a:fillRef idx="0"/>
                <a:effectRef idx="0"/>
                <a:fontRef idx="minor"/>
              </p:style>
            </p:sp>
            <p:sp>
              <p:nvSpPr>
                <p:cNvPr id="851" name="Line 129"/>
                <p:cNvSpPr/>
                <p:nvPr/>
              </p:nvSpPr>
              <p:spPr>
                <a:xfrm>
                  <a:off x="7092360" y="4895640"/>
                  <a:ext cx="360" cy="73080"/>
                </a:xfrm>
                <a:prstGeom prst="line">
                  <a:avLst/>
                </a:prstGeom>
                <a:ln w="6350">
                  <a:solidFill>
                    <a:srgbClr val="000000"/>
                  </a:solidFill>
                  <a:round/>
                </a:ln>
              </p:spPr>
              <p:style>
                <a:lnRef idx="0"/>
                <a:fillRef idx="0"/>
                <a:effectRef idx="0"/>
                <a:fontRef idx="minor"/>
              </p:style>
            </p:sp>
          </p:grpSp>
          <p:sp>
            <p:nvSpPr>
              <p:cNvPr id="852" name="CustomShape 130"/>
              <p:cNvSpPr/>
              <p:nvPr/>
            </p:nvSpPr>
            <p:spPr>
              <a:xfrm>
                <a:off x="7097400" y="3733920"/>
                <a:ext cx="497880" cy="11646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53" name="Line 131"/>
              <p:cNvSpPr/>
              <p:nvPr/>
            </p:nvSpPr>
            <p:spPr>
              <a:xfrm>
                <a:off x="7081200" y="3355920"/>
                <a:ext cx="6480" cy="1633320"/>
              </a:xfrm>
              <a:prstGeom prst="line">
                <a:avLst/>
              </a:prstGeom>
              <a:ln w="3175">
                <a:solidFill>
                  <a:srgbClr val="000000"/>
                </a:solidFill>
                <a:prstDash val="sysDash"/>
                <a:round/>
              </a:ln>
            </p:spPr>
            <p:style>
              <a:lnRef idx="0"/>
              <a:fillRef idx="0"/>
              <a:effectRef idx="0"/>
              <a:fontRef idx="minor"/>
            </p:style>
          </p:sp>
          <p:grpSp>
            <p:nvGrpSpPr>
              <p:cNvPr id="854" name="Group 132"/>
              <p:cNvGrpSpPr/>
              <p:nvPr/>
            </p:nvGrpSpPr>
            <p:grpSpPr>
              <a:xfrm>
                <a:off x="7090560" y="3217320"/>
                <a:ext cx="505080" cy="241920"/>
                <a:chOff x="7090560" y="3217320"/>
                <a:chExt cx="505080" cy="241920"/>
              </a:xfrm>
            </p:grpSpPr>
            <p:sp>
              <p:nvSpPr>
                <p:cNvPr id="855" name="CustomShape 133"/>
                <p:cNvSpPr/>
                <p:nvPr/>
              </p:nvSpPr>
              <p:spPr>
                <a:xfrm flipV="1">
                  <a:off x="7092360" y="3282120"/>
                  <a:ext cx="5025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856" name="CustomShape 134"/>
                <p:cNvSpPr/>
                <p:nvPr/>
              </p:nvSpPr>
              <p:spPr>
                <a:xfrm>
                  <a:off x="7090920" y="3308400"/>
                  <a:ext cx="50400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57" name="CustomShape 135"/>
                <p:cNvSpPr/>
                <p:nvPr/>
              </p:nvSpPr>
              <p:spPr>
                <a:xfrm flipV="1">
                  <a:off x="7090920" y="3217320"/>
                  <a:ext cx="5025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58" name="CustomShape 136"/>
                <p:cNvSpPr/>
                <p:nvPr/>
              </p:nvSpPr>
              <p:spPr>
                <a:xfrm>
                  <a:off x="7219440" y="3272040"/>
                  <a:ext cx="2455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59" name="CustomShape 137"/>
                <p:cNvSpPr/>
                <p:nvPr/>
              </p:nvSpPr>
              <p:spPr>
                <a:xfrm>
                  <a:off x="7194240" y="3249720"/>
                  <a:ext cx="2962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0" name="CustomShape 138"/>
                <p:cNvSpPr/>
                <p:nvPr/>
              </p:nvSpPr>
              <p:spPr>
                <a:xfrm>
                  <a:off x="7389360" y="3301920"/>
                  <a:ext cx="10728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1" name="CustomShape 139"/>
                <p:cNvSpPr/>
                <p:nvPr/>
              </p:nvSpPr>
              <p:spPr>
                <a:xfrm>
                  <a:off x="7189200" y="330372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2" name="Line 140"/>
                <p:cNvSpPr/>
                <p:nvPr/>
              </p:nvSpPr>
              <p:spPr>
                <a:xfrm flipH="1" flipV="1">
                  <a:off x="7090560" y="3306600"/>
                  <a:ext cx="1440" cy="68400"/>
                </a:xfrm>
                <a:prstGeom prst="line">
                  <a:avLst/>
                </a:prstGeom>
                <a:ln w="6350">
                  <a:solidFill>
                    <a:srgbClr val="000000"/>
                  </a:solidFill>
                  <a:round/>
                </a:ln>
              </p:spPr>
              <p:style>
                <a:lnRef idx="0"/>
                <a:fillRef idx="0"/>
                <a:effectRef idx="0"/>
                <a:fontRef idx="minor"/>
              </p:style>
            </p:sp>
            <p:sp>
              <p:nvSpPr>
                <p:cNvPr id="863" name="Line 141"/>
                <p:cNvSpPr/>
                <p:nvPr/>
              </p:nvSpPr>
              <p:spPr>
                <a:xfrm flipH="1" flipV="1">
                  <a:off x="7593840" y="3305160"/>
                  <a:ext cx="1800" cy="68040"/>
                </a:xfrm>
                <a:prstGeom prst="line">
                  <a:avLst/>
                </a:prstGeom>
                <a:ln w="6350">
                  <a:solidFill>
                    <a:srgbClr val="000000"/>
                  </a:solidFill>
                  <a:round/>
                </a:ln>
              </p:spPr>
              <p:style>
                <a:lnRef idx="0"/>
                <a:fillRef idx="0"/>
                <a:effectRef idx="0"/>
                <a:fontRef idx="minor"/>
              </p:style>
            </p:sp>
          </p:grpSp>
        </p:grpSp>
        <p:grpSp>
          <p:nvGrpSpPr>
            <p:cNvPr id="864" name="Group 142"/>
            <p:cNvGrpSpPr/>
            <p:nvPr/>
          </p:nvGrpSpPr>
          <p:grpSpPr>
            <a:xfrm>
              <a:off x="8062200" y="2687040"/>
              <a:ext cx="522720" cy="2354400"/>
              <a:chOff x="8062200" y="2687040"/>
              <a:chExt cx="522720" cy="2354400"/>
            </a:xfrm>
          </p:grpSpPr>
          <p:sp>
            <p:nvSpPr>
              <p:cNvPr id="865" name="CustomShape 143"/>
              <p:cNvSpPr/>
              <p:nvPr/>
            </p:nvSpPr>
            <p:spPr>
              <a:xfrm rot="10800000">
                <a:off x="8073360" y="2817720"/>
                <a:ext cx="497520" cy="7214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66" name="Line 144"/>
              <p:cNvSpPr/>
              <p:nvPr/>
            </p:nvSpPr>
            <p:spPr>
              <a:xfrm>
                <a:off x="8584560" y="2886120"/>
                <a:ext cx="360" cy="1998360"/>
              </a:xfrm>
              <a:prstGeom prst="line">
                <a:avLst/>
              </a:prstGeom>
              <a:ln w="3175">
                <a:solidFill>
                  <a:srgbClr val="000000"/>
                </a:solidFill>
                <a:prstDash val="sysDash"/>
                <a:round/>
              </a:ln>
            </p:spPr>
            <p:style>
              <a:lnRef idx="0"/>
              <a:fillRef idx="0"/>
              <a:effectRef idx="0"/>
              <a:fontRef idx="minor"/>
            </p:style>
          </p:sp>
          <p:grpSp>
            <p:nvGrpSpPr>
              <p:cNvPr id="867" name="Group 145"/>
              <p:cNvGrpSpPr/>
              <p:nvPr/>
            </p:nvGrpSpPr>
            <p:grpSpPr>
              <a:xfrm>
                <a:off x="8076600" y="4805280"/>
                <a:ext cx="508320" cy="236160"/>
                <a:chOff x="8076600" y="4805280"/>
                <a:chExt cx="508320" cy="236160"/>
              </a:xfrm>
            </p:grpSpPr>
            <p:sp>
              <p:nvSpPr>
                <p:cNvPr id="868" name="CustomShape 146"/>
                <p:cNvSpPr/>
                <p:nvPr/>
              </p:nvSpPr>
              <p:spPr>
                <a:xfrm>
                  <a:off x="8076960" y="4884840"/>
                  <a:ext cx="507240" cy="156600"/>
                </a:xfrm>
                <a:prstGeom prst="ellipse">
                  <a:avLst/>
                </a:prstGeom>
                <a:solidFill>
                  <a:srgbClr val="262699"/>
                </a:solidFill>
                <a:ln w="6350">
                  <a:solidFill>
                    <a:srgbClr val="000000"/>
                  </a:solidFill>
                  <a:round/>
                </a:ln>
              </p:spPr>
              <p:style>
                <a:lnRef idx="0"/>
                <a:fillRef idx="0"/>
                <a:effectRef idx="0"/>
                <a:fontRef idx="minor"/>
              </p:style>
            </p:sp>
            <p:sp>
              <p:nvSpPr>
                <p:cNvPr id="869" name="CustomShape 147"/>
                <p:cNvSpPr/>
                <p:nvPr/>
              </p:nvSpPr>
              <p:spPr>
                <a:xfrm>
                  <a:off x="8076960" y="4884840"/>
                  <a:ext cx="507240" cy="77040"/>
                </a:xfrm>
                <a:prstGeom prst="rect">
                  <a:avLst/>
                </a:prstGeom>
                <a:solidFill>
                  <a:srgbClr val="262699"/>
                </a:solidFill>
                <a:ln w="9525">
                  <a:noFill/>
                </a:ln>
              </p:spPr>
              <p:style>
                <a:lnRef idx="0"/>
                <a:fillRef idx="0"/>
                <a:effectRef idx="0"/>
                <a:fontRef idx="minor"/>
              </p:style>
            </p:sp>
            <p:sp>
              <p:nvSpPr>
                <p:cNvPr id="870" name="CustomShape 148"/>
                <p:cNvSpPr/>
                <p:nvPr/>
              </p:nvSpPr>
              <p:spPr>
                <a:xfrm>
                  <a:off x="8076960" y="4805280"/>
                  <a:ext cx="507240" cy="156600"/>
                </a:xfrm>
                <a:prstGeom prst="ellipse">
                  <a:avLst/>
                </a:prstGeom>
                <a:solidFill>
                  <a:srgbClr val="adadeb">
                    <a:alpha val="55000"/>
                  </a:srgbClr>
                </a:solidFill>
                <a:ln w="9525">
                  <a:noFill/>
                </a:ln>
              </p:spPr>
              <p:style>
                <a:lnRef idx="0"/>
                <a:fillRef idx="0"/>
                <a:effectRef idx="0"/>
                <a:fontRef idx="minor"/>
              </p:style>
            </p:sp>
            <p:sp>
              <p:nvSpPr>
                <p:cNvPr id="871" name="Line 149"/>
                <p:cNvSpPr/>
                <p:nvPr/>
              </p:nvSpPr>
              <p:spPr>
                <a:xfrm>
                  <a:off x="8584560" y="4884480"/>
                  <a:ext cx="360" cy="77760"/>
                </a:xfrm>
                <a:prstGeom prst="line">
                  <a:avLst/>
                </a:prstGeom>
                <a:ln w="6350">
                  <a:solidFill>
                    <a:srgbClr val="000000"/>
                  </a:solidFill>
                  <a:round/>
                </a:ln>
              </p:spPr>
              <p:style>
                <a:lnRef idx="0"/>
                <a:fillRef idx="0"/>
                <a:effectRef idx="0"/>
                <a:fontRef idx="minor"/>
              </p:style>
            </p:sp>
            <p:sp>
              <p:nvSpPr>
                <p:cNvPr id="872" name="Line 150"/>
                <p:cNvSpPr/>
                <p:nvPr/>
              </p:nvSpPr>
              <p:spPr>
                <a:xfrm>
                  <a:off x="8076600" y="4884480"/>
                  <a:ext cx="360" cy="77760"/>
                </a:xfrm>
                <a:prstGeom prst="line">
                  <a:avLst/>
                </a:prstGeom>
                <a:ln w="6350">
                  <a:solidFill>
                    <a:srgbClr val="000000"/>
                  </a:solidFill>
                  <a:round/>
                </a:ln>
              </p:spPr>
              <p:style>
                <a:lnRef idx="0"/>
                <a:fillRef idx="0"/>
                <a:effectRef idx="0"/>
                <a:fontRef idx="minor"/>
              </p:style>
            </p:sp>
          </p:grpSp>
          <p:sp>
            <p:nvSpPr>
              <p:cNvPr id="873" name="CustomShape 151"/>
              <p:cNvSpPr/>
              <p:nvPr/>
            </p:nvSpPr>
            <p:spPr>
              <a:xfrm>
                <a:off x="8081640" y="3649680"/>
                <a:ext cx="497880" cy="123768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74" name="Line 152"/>
              <p:cNvSpPr/>
              <p:nvPr/>
            </p:nvSpPr>
            <p:spPr>
              <a:xfrm>
                <a:off x="8062200" y="2857320"/>
                <a:ext cx="9720" cy="2127240"/>
              </a:xfrm>
              <a:prstGeom prst="line">
                <a:avLst/>
              </a:prstGeom>
              <a:ln w="3175">
                <a:solidFill>
                  <a:srgbClr val="000000"/>
                </a:solidFill>
                <a:prstDash val="sysDash"/>
                <a:round/>
              </a:ln>
            </p:spPr>
            <p:style>
              <a:lnRef idx="0"/>
              <a:fillRef idx="0"/>
              <a:effectRef idx="0"/>
              <a:fontRef idx="minor"/>
            </p:style>
          </p:sp>
          <p:grpSp>
            <p:nvGrpSpPr>
              <p:cNvPr id="875" name="Group 153"/>
              <p:cNvGrpSpPr/>
              <p:nvPr/>
            </p:nvGrpSpPr>
            <p:grpSpPr>
              <a:xfrm>
                <a:off x="8068680" y="2687040"/>
                <a:ext cx="504720" cy="242280"/>
                <a:chOff x="8068680" y="2687040"/>
                <a:chExt cx="504720" cy="242280"/>
              </a:xfrm>
            </p:grpSpPr>
            <p:sp>
              <p:nvSpPr>
                <p:cNvPr id="876" name="CustomShape 154"/>
                <p:cNvSpPr/>
                <p:nvPr/>
              </p:nvSpPr>
              <p:spPr>
                <a:xfrm flipV="1">
                  <a:off x="8070480" y="2752200"/>
                  <a:ext cx="5025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877" name="CustomShape 155"/>
                <p:cNvSpPr/>
                <p:nvPr/>
              </p:nvSpPr>
              <p:spPr>
                <a:xfrm>
                  <a:off x="8068680" y="2778120"/>
                  <a:ext cx="50400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78" name="CustomShape 156"/>
                <p:cNvSpPr/>
                <p:nvPr/>
              </p:nvSpPr>
              <p:spPr>
                <a:xfrm flipV="1">
                  <a:off x="8068680" y="2687040"/>
                  <a:ext cx="5025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79" name="CustomShape 157"/>
                <p:cNvSpPr/>
                <p:nvPr/>
              </p:nvSpPr>
              <p:spPr>
                <a:xfrm>
                  <a:off x="8197560" y="2741760"/>
                  <a:ext cx="2455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80" name="CustomShape 158"/>
                <p:cNvSpPr/>
                <p:nvPr/>
              </p:nvSpPr>
              <p:spPr>
                <a:xfrm>
                  <a:off x="8172000" y="2719440"/>
                  <a:ext cx="2962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1" name="CustomShape 159"/>
                <p:cNvSpPr/>
                <p:nvPr/>
              </p:nvSpPr>
              <p:spPr>
                <a:xfrm>
                  <a:off x="8367120" y="2772000"/>
                  <a:ext cx="10728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2" name="CustomShape 160"/>
                <p:cNvSpPr/>
                <p:nvPr/>
              </p:nvSpPr>
              <p:spPr>
                <a:xfrm>
                  <a:off x="8167320" y="277344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3" name="Line 161"/>
                <p:cNvSpPr/>
                <p:nvPr/>
              </p:nvSpPr>
              <p:spPr>
                <a:xfrm flipH="1" flipV="1">
                  <a:off x="8068680" y="2776320"/>
                  <a:ext cx="1440" cy="68400"/>
                </a:xfrm>
                <a:prstGeom prst="line">
                  <a:avLst/>
                </a:prstGeom>
                <a:ln w="6350">
                  <a:solidFill>
                    <a:srgbClr val="000000"/>
                  </a:solidFill>
                  <a:round/>
                </a:ln>
              </p:spPr>
              <p:style>
                <a:lnRef idx="0"/>
                <a:fillRef idx="0"/>
                <a:effectRef idx="0"/>
                <a:fontRef idx="minor"/>
              </p:style>
            </p:sp>
            <p:sp>
              <p:nvSpPr>
                <p:cNvPr id="884" name="Line 162"/>
                <p:cNvSpPr/>
                <p:nvPr/>
              </p:nvSpPr>
              <p:spPr>
                <a:xfrm flipH="1" flipV="1">
                  <a:off x="8571960" y="2774880"/>
                  <a:ext cx="1440" cy="68400"/>
                </a:xfrm>
                <a:prstGeom prst="line">
                  <a:avLst/>
                </a:prstGeom>
                <a:ln w="6350">
                  <a:solidFill>
                    <a:srgbClr val="000000"/>
                  </a:solidFill>
                  <a:round/>
                </a:ln>
              </p:spPr>
              <p:style>
                <a:lnRef idx="0"/>
                <a:fillRef idx="0"/>
                <a:effectRef idx="0"/>
                <a:fontRef idx="minor"/>
              </p:style>
            </p:sp>
          </p:grpSp>
        </p:grpSp>
      </p:grpSp>
      <p:grpSp>
        <p:nvGrpSpPr>
          <p:cNvPr id="885" name="Group 163"/>
          <p:cNvGrpSpPr/>
          <p:nvPr/>
        </p:nvGrpSpPr>
        <p:grpSpPr>
          <a:xfrm>
            <a:off x="3418920" y="2725920"/>
            <a:ext cx="5111280" cy="878760"/>
            <a:chOff x="3418920" y="2725920"/>
            <a:chExt cx="5111280" cy="878760"/>
          </a:xfrm>
        </p:grpSpPr>
        <p:sp>
          <p:nvSpPr>
            <p:cNvPr id="886" name="CustomShape 164"/>
            <p:cNvSpPr/>
            <p:nvPr/>
          </p:nvSpPr>
          <p:spPr>
            <a:xfrm>
              <a:off x="3418920" y="2803680"/>
              <a:ext cx="953280" cy="49140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87" name="CustomShape 165"/>
            <p:cNvSpPr/>
            <p:nvPr/>
          </p:nvSpPr>
          <p:spPr>
            <a:xfrm>
              <a:off x="3432960" y="2801520"/>
              <a:ext cx="932400" cy="4644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000000"/>
                  </a:solidFill>
                  <a:latin typeface="Arial"/>
                  <a:ea typeface="ＭＳ Ｐゴシック"/>
                </a:rPr>
                <a:t>Routing</a:t>
              </a:r>
              <a:endParaRPr b="0" lang="en-US" sz="1400" spc="-1" strike="noStrike">
                <a:latin typeface="Arial"/>
              </a:endParaRPr>
            </a:p>
            <a:p>
              <a:pPr algn="ctr">
                <a:lnSpc>
                  <a:spcPts val="1474"/>
                </a:lnSpc>
                <a:tabLst>
                  <a:tab algn="l" pos="0"/>
                </a:tabLst>
              </a:pPr>
              <a:r>
                <a:rPr b="0" lang="en-US" sz="1400" spc="-1" strike="noStrike">
                  <a:solidFill>
                    <a:srgbClr val="000000"/>
                  </a:solidFill>
                  <a:latin typeface="Arial"/>
                  <a:ea typeface="ＭＳ Ｐゴシック"/>
                </a:rPr>
                <a:t>Algorithm</a:t>
              </a:r>
              <a:endParaRPr b="0" lang="en-US" sz="1400" spc="-1" strike="noStrike">
                <a:latin typeface="Arial"/>
              </a:endParaRPr>
            </a:p>
          </p:txBody>
        </p:sp>
        <p:sp>
          <p:nvSpPr>
            <p:cNvPr id="888" name="CustomShape 166"/>
            <p:cNvSpPr/>
            <p:nvPr/>
          </p:nvSpPr>
          <p:spPr>
            <a:xfrm flipV="1">
              <a:off x="4385880" y="2824200"/>
              <a:ext cx="1517040" cy="21348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89" name="CustomShape 167"/>
            <p:cNvSpPr/>
            <p:nvPr/>
          </p:nvSpPr>
          <p:spPr>
            <a:xfrm>
              <a:off x="4303440" y="3219480"/>
              <a:ext cx="796320" cy="2786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0" name="CustomShape 168"/>
            <p:cNvSpPr/>
            <p:nvPr/>
          </p:nvSpPr>
          <p:spPr>
            <a:xfrm>
              <a:off x="6237000" y="2913120"/>
              <a:ext cx="891360" cy="5090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1" name="CustomShape 169"/>
            <p:cNvSpPr/>
            <p:nvPr/>
          </p:nvSpPr>
          <p:spPr>
            <a:xfrm>
              <a:off x="6352920" y="2819520"/>
              <a:ext cx="1694880" cy="12960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2" name="CustomShape 170"/>
            <p:cNvSpPr/>
            <p:nvPr/>
          </p:nvSpPr>
          <p:spPr>
            <a:xfrm>
              <a:off x="8110080" y="2913120"/>
              <a:ext cx="420120" cy="18036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3" name="CustomShape 171"/>
            <p:cNvSpPr/>
            <p:nvPr/>
          </p:nvSpPr>
          <p:spPr>
            <a:xfrm>
              <a:off x="7124400" y="3422880"/>
              <a:ext cx="420120" cy="18180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4" name="CustomShape 172"/>
            <p:cNvSpPr/>
            <p:nvPr/>
          </p:nvSpPr>
          <p:spPr>
            <a:xfrm>
              <a:off x="5919480" y="2725920"/>
              <a:ext cx="420120" cy="18180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5" name="CustomShape 173"/>
            <p:cNvSpPr/>
            <p:nvPr/>
          </p:nvSpPr>
          <p:spPr>
            <a:xfrm>
              <a:off x="5123880" y="3421080"/>
              <a:ext cx="420120" cy="18036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6" name="CustomShape 174"/>
            <p:cNvSpPr/>
            <p:nvPr/>
          </p:nvSpPr>
          <p:spPr>
            <a:xfrm>
              <a:off x="4373280" y="3124440"/>
              <a:ext cx="2737800" cy="33912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7" name="CustomShape 175"/>
            <p:cNvSpPr/>
            <p:nvPr/>
          </p:nvSpPr>
          <p:spPr>
            <a:xfrm flipV="1">
              <a:off x="5549400" y="3002040"/>
              <a:ext cx="2559960" cy="46908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8" name="CustomShape 176"/>
            <p:cNvSpPr/>
            <p:nvPr/>
          </p:nvSpPr>
          <p:spPr>
            <a:xfrm flipV="1">
              <a:off x="5543280" y="3525480"/>
              <a:ext cx="1580400" cy="3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9" name="CustomShape 177"/>
            <p:cNvSpPr/>
            <p:nvPr/>
          </p:nvSpPr>
          <p:spPr>
            <a:xfrm flipV="1">
              <a:off x="7548120" y="3101400"/>
              <a:ext cx="750240" cy="39600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grpSp>
      <p:grpSp>
        <p:nvGrpSpPr>
          <p:cNvPr id="900" name="Group 178"/>
          <p:cNvGrpSpPr/>
          <p:nvPr/>
        </p:nvGrpSpPr>
        <p:grpSpPr>
          <a:xfrm>
            <a:off x="3147480" y="3114720"/>
            <a:ext cx="6379560" cy="1037880"/>
            <a:chOff x="3147480" y="3114720"/>
            <a:chExt cx="6379560" cy="1037880"/>
          </a:xfrm>
        </p:grpSpPr>
        <p:sp>
          <p:nvSpPr>
            <p:cNvPr id="901" name="CustomShape 179"/>
            <p:cNvSpPr/>
            <p:nvPr/>
          </p:nvSpPr>
          <p:spPr>
            <a:xfrm>
              <a:off x="8873280" y="3691080"/>
              <a:ext cx="615600" cy="46152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2" name="CustomShape 180"/>
            <p:cNvSpPr/>
            <p:nvPr/>
          </p:nvSpPr>
          <p:spPr>
            <a:xfrm>
              <a:off x="8811000" y="3114720"/>
              <a:ext cx="716040" cy="46152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3" name="Line 181"/>
            <p:cNvSpPr/>
            <p:nvPr/>
          </p:nvSpPr>
          <p:spPr>
            <a:xfrm>
              <a:off x="3147480" y="3652560"/>
              <a:ext cx="6207120" cy="360"/>
            </a:xfrm>
            <a:prstGeom prst="line">
              <a:avLst/>
            </a:prstGeom>
            <a:ln w="25400">
              <a:solidFill>
                <a:srgbClr val="000000"/>
              </a:solidFill>
              <a:prstDash val="dash"/>
              <a:round/>
            </a:ln>
          </p:spPr>
          <p:style>
            <a:lnRef idx="0"/>
            <a:fillRef idx="0"/>
            <a:effectRef idx="0"/>
            <a:fontRef idx="minor"/>
          </p:style>
        </p:sp>
      </p:grpSp>
      <p:grpSp>
        <p:nvGrpSpPr>
          <p:cNvPr id="904" name="Group 182"/>
          <p:cNvGrpSpPr/>
          <p:nvPr/>
        </p:nvGrpSpPr>
        <p:grpSpPr>
          <a:xfrm>
            <a:off x="3418920" y="3741840"/>
            <a:ext cx="5125680" cy="1120680"/>
            <a:chOff x="3418920" y="3741840"/>
            <a:chExt cx="5125680" cy="1120680"/>
          </a:xfrm>
        </p:grpSpPr>
        <p:pic>
          <p:nvPicPr>
            <p:cNvPr id="905" name="Picture 10" descr="fig42_table.pdf"/>
            <p:cNvPicPr/>
            <p:nvPr/>
          </p:nvPicPr>
          <p:blipFill>
            <a:blip r:embed="rId3"/>
            <a:stretch/>
          </p:blipFill>
          <p:spPr>
            <a:xfrm>
              <a:off x="3418920" y="3741840"/>
              <a:ext cx="965880" cy="966240"/>
            </a:xfrm>
            <a:prstGeom prst="rect">
              <a:avLst/>
            </a:prstGeom>
            <a:ln w="9525">
              <a:solidFill>
                <a:srgbClr val="cc0000"/>
              </a:solidFill>
              <a:miter/>
            </a:ln>
          </p:spPr>
        </p:pic>
        <p:grpSp>
          <p:nvGrpSpPr>
            <p:cNvPr id="906" name="Group 183"/>
            <p:cNvGrpSpPr/>
            <p:nvPr/>
          </p:nvGrpSpPr>
          <p:grpSpPr>
            <a:xfrm>
              <a:off x="5139360" y="4498920"/>
              <a:ext cx="3405240" cy="363600"/>
              <a:chOff x="5139360" y="4498920"/>
              <a:chExt cx="3405240" cy="363600"/>
            </a:xfrm>
          </p:grpSpPr>
          <p:grpSp>
            <p:nvGrpSpPr>
              <p:cNvPr id="907" name="Group 184"/>
              <p:cNvGrpSpPr/>
              <p:nvPr/>
            </p:nvGrpSpPr>
            <p:grpSpPr>
              <a:xfrm>
                <a:off x="5139360" y="4529160"/>
                <a:ext cx="430200" cy="333360"/>
                <a:chOff x="5139360" y="4529160"/>
                <a:chExt cx="430200" cy="333360"/>
              </a:xfrm>
            </p:grpSpPr>
            <p:sp>
              <p:nvSpPr>
                <p:cNvPr id="908" name="CustomShape 185"/>
                <p:cNvSpPr/>
                <p:nvPr/>
              </p:nvSpPr>
              <p:spPr>
                <a:xfrm>
                  <a:off x="5144760" y="4529160"/>
                  <a:ext cx="424800" cy="332640"/>
                </a:xfrm>
                <a:prstGeom prst="rect">
                  <a:avLst/>
                </a:prstGeom>
                <a:solidFill>
                  <a:srgbClr val="ffffff"/>
                </a:solidFill>
                <a:ln w="3175">
                  <a:solidFill>
                    <a:srgbClr val="cc0000"/>
                  </a:solidFill>
                  <a:round/>
                </a:ln>
              </p:spPr>
              <p:style>
                <a:lnRef idx="0"/>
                <a:fillRef idx="0"/>
                <a:effectRef idx="0"/>
                <a:fontRef idx="minor"/>
              </p:style>
            </p:sp>
            <p:sp>
              <p:nvSpPr>
                <p:cNvPr id="909" name="Line 186"/>
                <p:cNvSpPr/>
                <p:nvPr/>
              </p:nvSpPr>
              <p:spPr>
                <a:xfrm>
                  <a:off x="5139360" y="4624200"/>
                  <a:ext cx="425520" cy="360"/>
                </a:xfrm>
                <a:prstGeom prst="line">
                  <a:avLst/>
                </a:prstGeom>
                <a:ln w="3175">
                  <a:solidFill>
                    <a:srgbClr val="000000"/>
                  </a:solidFill>
                  <a:round/>
                </a:ln>
              </p:spPr>
              <p:style>
                <a:lnRef idx="0"/>
                <a:fillRef idx="0"/>
                <a:effectRef idx="0"/>
                <a:fontRef idx="minor"/>
              </p:style>
            </p:sp>
            <p:sp>
              <p:nvSpPr>
                <p:cNvPr id="910" name="Line 187"/>
                <p:cNvSpPr/>
                <p:nvPr/>
              </p:nvSpPr>
              <p:spPr>
                <a:xfrm>
                  <a:off x="5139360" y="4687920"/>
                  <a:ext cx="425520" cy="360"/>
                </a:xfrm>
                <a:prstGeom prst="line">
                  <a:avLst/>
                </a:prstGeom>
                <a:ln w="3175">
                  <a:solidFill>
                    <a:srgbClr val="000000"/>
                  </a:solidFill>
                  <a:round/>
                </a:ln>
              </p:spPr>
              <p:style>
                <a:lnRef idx="0"/>
                <a:fillRef idx="0"/>
                <a:effectRef idx="0"/>
                <a:fontRef idx="minor"/>
              </p:style>
            </p:sp>
            <p:sp>
              <p:nvSpPr>
                <p:cNvPr id="911" name="Line 188"/>
                <p:cNvSpPr/>
                <p:nvPr/>
              </p:nvSpPr>
              <p:spPr>
                <a:xfrm flipH="1" flipV="1">
                  <a:off x="5355360" y="4624200"/>
                  <a:ext cx="1440" cy="238320"/>
                </a:xfrm>
                <a:prstGeom prst="line">
                  <a:avLst/>
                </a:prstGeom>
                <a:ln w="3175">
                  <a:solidFill>
                    <a:srgbClr val="000000"/>
                  </a:solidFill>
                  <a:round/>
                </a:ln>
              </p:spPr>
              <p:style>
                <a:lnRef idx="0"/>
                <a:fillRef idx="0"/>
                <a:effectRef idx="0"/>
                <a:fontRef idx="minor"/>
              </p:style>
            </p:sp>
          </p:grpSp>
          <p:grpSp>
            <p:nvGrpSpPr>
              <p:cNvPr id="912" name="Group 189"/>
              <p:cNvGrpSpPr/>
              <p:nvPr/>
            </p:nvGrpSpPr>
            <p:grpSpPr>
              <a:xfrm>
                <a:off x="5947560" y="4527720"/>
                <a:ext cx="429840" cy="333000"/>
                <a:chOff x="5947560" y="4527720"/>
                <a:chExt cx="429840" cy="333000"/>
              </a:xfrm>
            </p:grpSpPr>
            <p:sp>
              <p:nvSpPr>
                <p:cNvPr id="913" name="CustomShape 190"/>
                <p:cNvSpPr/>
                <p:nvPr/>
              </p:nvSpPr>
              <p:spPr>
                <a:xfrm>
                  <a:off x="5952600" y="4527720"/>
                  <a:ext cx="424800" cy="332640"/>
                </a:xfrm>
                <a:prstGeom prst="rect">
                  <a:avLst/>
                </a:prstGeom>
                <a:solidFill>
                  <a:srgbClr val="ffffff"/>
                </a:solidFill>
                <a:ln w="3175">
                  <a:solidFill>
                    <a:srgbClr val="cc0000"/>
                  </a:solidFill>
                  <a:round/>
                </a:ln>
              </p:spPr>
              <p:style>
                <a:lnRef idx="0"/>
                <a:fillRef idx="0"/>
                <a:effectRef idx="0"/>
                <a:fontRef idx="minor"/>
              </p:style>
            </p:sp>
            <p:sp>
              <p:nvSpPr>
                <p:cNvPr id="914" name="Line 191"/>
                <p:cNvSpPr/>
                <p:nvPr/>
              </p:nvSpPr>
              <p:spPr>
                <a:xfrm>
                  <a:off x="5947560" y="4622760"/>
                  <a:ext cx="425160" cy="360"/>
                </a:xfrm>
                <a:prstGeom prst="line">
                  <a:avLst/>
                </a:prstGeom>
                <a:ln w="3175">
                  <a:solidFill>
                    <a:srgbClr val="000000"/>
                  </a:solidFill>
                  <a:round/>
                </a:ln>
              </p:spPr>
              <p:style>
                <a:lnRef idx="0"/>
                <a:fillRef idx="0"/>
                <a:effectRef idx="0"/>
                <a:fontRef idx="minor"/>
              </p:style>
            </p:sp>
            <p:sp>
              <p:nvSpPr>
                <p:cNvPr id="915" name="Line 192"/>
                <p:cNvSpPr/>
                <p:nvPr/>
              </p:nvSpPr>
              <p:spPr>
                <a:xfrm>
                  <a:off x="5947560" y="4686120"/>
                  <a:ext cx="425160" cy="360"/>
                </a:xfrm>
                <a:prstGeom prst="line">
                  <a:avLst/>
                </a:prstGeom>
                <a:ln w="3175">
                  <a:solidFill>
                    <a:srgbClr val="000000"/>
                  </a:solidFill>
                  <a:round/>
                </a:ln>
              </p:spPr>
              <p:style>
                <a:lnRef idx="0"/>
                <a:fillRef idx="0"/>
                <a:effectRef idx="0"/>
                <a:fontRef idx="minor"/>
              </p:style>
            </p:sp>
            <p:sp>
              <p:nvSpPr>
                <p:cNvPr id="916" name="Line 193"/>
                <p:cNvSpPr/>
                <p:nvPr/>
              </p:nvSpPr>
              <p:spPr>
                <a:xfrm flipH="1" flipV="1">
                  <a:off x="6163200" y="4622760"/>
                  <a:ext cx="1800" cy="237960"/>
                </a:xfrm>
                <a:prstGeom prst="line">
                  <a:avLst/>
                </a:prstGeom>
                <a:ln w="3175">
                  <a:solidFill>
                    <a:srgbClr val="000000"/>
                  </a:solidFill>
                  <a:round/>
                </a:ln>
              </p:spPr>
              <p:style>
                <a:lnRef idx="0"/>
                <a:fillRef idx="0"/>
                <a:effectRef idx="0"/>
                <a:fontRef idx="minor"/>
              </p:style>
            </p:sp>
          </p:grpSp>
          <p:grpSp>
            <p:nvGrpSpPr>
              <p:cNvPr id="917" name="Group 194"/>
              <p:cNvGrpSpPr/>
              <p:nvPr/>
            </p:nvGrpSpPr>
            <p:grpSpPr>
              <a:xfrm>
                <a:off x="7130160" y="4527720"/>
                <a:ext cx="430200" cy="333000"/>
                <a:chOff x="7130160" y="4527720"/>
                <a:chExt cx="430200" cy="333000"/>
              </a:xfrm>
            </p:grpSpPr>
            <p:sp>
              <p:nvSpPr>
                <p:cNvPr id="918" name="CustomShape 195"/>
                <p:cNvSpPr/>
                <p:nvPr/>
              </p:nvSpPr>
              <p:spPr>
                <a:xfrm>
                  <a:off x="7135560" y="4527720"/>
                  <a:ext cx="424800" cy="332640"/>
                </a:xfrm>
                <a:prstGeom prst="rect">
                  <a:avLst/>
                </a:prstGeom>
                <a:solidFill>
                  <a:srgbClr val="ffffff"/>
                </a:solidFill>
                <a:ln w="3175">
                  <a:solidFill>
                    <a:srgbClr val="cc0000"/>
                  </a:solidFill>
                  <a:round/>
                </a:ln>
              </p:spPr>
              <p:style>
                <a:lnRef idx="0"/>
                <a:fillRef idx="0"/>
                <a:effectRef idx="0"/>
                <a:fontRef idx="minor"/>
              </p:style>
            </p:sp>
            <p:sp>
              <p:nvSpPr>
                <p:cNvPr id="919" name="Line 196"/>
                <p:cNvSpPr/>
                <p:nvPr/>
              </p:nvSpPr>
              <p:spPr>
                <a:xfrm>
                  <a:off x="7130160" y="4622760"/>
                  <a:ext cx="425520" cy="360"/>
                </a:xfrm>
                <a:prstGeom prst="line">
                  <a:avLst/>
                </a:prstGeom>
                <a:ln w="3175">
                  <a:solidFill>
                    <a:srgbClr val="000000"/>
                  </a:solidFill>
                  <a:round/>
                </a:ln>
              </p:spPr>
              <p:style>
                <a:lnRef idx="0"/>
                <a:fillRef idx="0"/>
                <a:effectRef idx="0"/>
                <a:fontRef idx="minor"/>
              </p:style>
            </p:sp>
            <p:sp>
              <p:nvSpPr>
                <p:cNvPr id="920" name="Line 197"/>
                <p:cNvSpPr/>
                <p:nvPr/>
              </p:nvSpPr>
              <p:spPr>
                <a:xfrm>
                  <a:off x="7130160" y="4686120"/>
                  <a:ext cx="425520" cy="360"/>
                </a:xfrm>
                <a:prstGeom prst="line">
                  <a:avLst/>
                </a:prstGeom>
                <a:ln w="3175">
                  <a:solidFill>
                    <a:srgbClr val="000000"/>
                  </a:solidFill>
                  <a:round/>
                </a:ln>
              </p:spPr>
              <p:style>
                <a:lnRef idx="0"/>
                <a:fillRef idx="0"/>
                <a:effectRef idx="0"/>
                <a:fontRef idx="minor"/>
              </p:style>
            </p:sp>
            <p:sp>
              <p:nvSpPr>
                <p:cNvPr id="921" name="Line 198"/>
                <p:cNvSpPr/>
                <p:nvPr/>
              </p:nvSpPr>
              <p:spPr>
                <a:xfrm flipH="1" flipV="1">
                  <a:off x="7346520" y="4622760"/>
                  <a:ext cx="1440" cy="237960"/>
                </a:xfrm>
                <a:prstGeom prst="line">
                  <a:avLst/>
                </a:prstGeom>
                <a:ln w="3175">
                  <a:solidFill>
                    <a:srgbClr val="000000"/>
                  </a:solidFill>
                  <a:round/>
                </a:ln>
              </p:spPr>
              <p:style>
                <a:lnRef idx="0"/>
                <a:fillRef idx="0"/>
                <a:effectRef idx="0"/>
                <a:fontRef idx="minor"/>
              </p:style>
            </p:sp>
          </p:grpSp>
          <p:grpSp>
            <p:nvGrpSpPr>
              <p:cNvPr id="922" name="Group 199"/>
              <p:cNvGrpSpPr/>
              <p:nvPr/>
            </p:nvGrpSpPr>
            <p:grpSpPr>
              <a:xfrm>
                <a:off x="8114760" y="4498920"/>
                <a:ext cx="429840" cy="350640"/>
                <a:chOff x="8114760" y="4498920"/>
                <a:chExt cx="429840" cy="350640"/>
              </a:xfrm>
            </p:grpSpPr>
            <p:sp>
              <p:nvSpPr>
                <p:cNvPr id="923" name="CustomShape 200"/>
                <p:cNvSpPr/>
                <p:nvPr/>
              </p:nvSpPr>
              <p:spPr>
                <a:xfrm>
                  <a:off x="8119800" y="4498920"/>
                  <a:ext cx="424800" cy="350280"/>
                </a:xfrm>
                <a:prstGeom prst="rect">
                  <a:avLst/>
                </a:prstGeom>
                <a:solidFill>
                  <a:srgbClr val="ffffff"/>
                </a:solidFill>
                <a:ln w="3175">
                  <a:solidFill>
                    <a:srgbClr val="cc0000"/>
                  </a:solidFill>
                  <a:round/>
                </a:ln>
              </p:spPr>
              <p:style>
                <a:lnRef idx="0"/>
                <a:fillRef idx="0"/>
                <a:effectRef idx="0"/>
                <a:fontRef idx="minor"/>
              </p:style>
            </p:sp>
            <p:sp>
              <p:nvSpPr>
                <p:cNvPr id="924" name="Line 201"/>
                <p:cNvSpPr/>
                <p:nvPr/>
              </p:nvSpPr>
              <p:spPr>
                <a:xfrm>
                  <a:off x="8114760" y="4595760"/>
                  <a:ext cx="425520" cy="360"/>
                </a:xfrm>
                <a:prstGeom prst="line">
                  <a:avLst/>
                </a:prstGeom>
                <a:ln w="3175">
                  <a:solidFill>
                    <a:srgbClr val="000000"/>
                  </a:solidFill>
                  <a:round/>
                </a:ln>
              </p:spPr>
              <p:style>
                <a:lnRef idx="0"/>
                <a:fillRef idx="0"/>
                <a:effectRef idx="0"/>
                <a:fontRef idx="minor"/>
              </p:style>
            </p:sp>
            <p:sp>
              <p:nvSpPr>
                <p:cNvPr id="925" name="Line 202"/>
                <p:cNvSpPr/>
                <p:nvPr/>
              </p:nvSpPr>
              <p:spPr>
                <a:xfrm>
                  <a:off x="8114760" y="4663800"/>
                  <a:ext cx="425520" cy="360"/>
                </a:xfrm>
                <a:prstGeom prst="line">
                  <a:avLst/>
                </a:prstGeom>
                <a:ln w="3175">
                  <a:solidFill>
                    <a:srgbClr val="000000"/>
                  </a:solidFill>
                  <a:round/>
                </a:ln>
              </p:spPr>
              <p:style>
                <a:lnRef idx="0"/>
                <a:fillRef idx="0"/>
                <a:effectRef idx="0"/>
                <a:fontRef idx="minor"/>
              </p:style>
            </p:sp>
            <p:sp>
              <p:nvSpPr>
                <p:cNvPr id="926" name="Line 203"/>
                <p:cNvSpPr/>
                <p:nvPr/>
              </p:nvSpPr>
              <p:spPr>
                <a:xfrm flipH="1" flipV="1">
                  <a:off x="8330760" y="4595760"/>
                  <a:ext cx="1440" cy="253800"/>
                </a:xfrm>
                <a:prstGeom prst="line">
                  <a:avLst/>
                </a:prstGeom>
                <a:ln w="3175">
                  <a:solidFill>
                    <a:srgbClr val="000000"/>
                  </a:solidFill>
                  <a:round/>
                </a:ln>
              </p:spPr>
              <p:style>
                <a:lnRef idx="0"/>
                <a:fillRef idx="0"/>
                <a:effectRef idx="0"/>
                <a:fontRef idx="minor"/>
              </p:style>
            </p:sp>
          </p:grpSp>
        </p:grpSp>
      </p:grpSp>
      <p:grpSp>
        <p:nvGrpSpPr>
          <p:cNvPr id="927" name="Group 204"/>
          <p:cNvGrpSpPr/>
          <p:nvPr/>
        </p:nvGrpSpPr>
        <p:grpSpPr>
          <a:xfrm>
            <a:off x="3873240" y="2922480"/>
            <a:ext cx="4435920" cy="1577520"/>
            <a:chOff x="3873240" y="2922480"/>
            <a:chExt cx="4435920" cy="1577520"/>
          </a:xfrm>
        </p:grpSpPr>
        <p:sp>
          <p:nvSpPr>
            <p:cNvPr id="928" name="CustomShape 205"/>
            <p:cNvSpPr/>
            <p:nvPr/>
          </p:nvSpPr>
          <p:spPr>
            <a:xfrm>
              <a:off x="3873240" y="3314880"/>
              <a:ext cx="360" cy="42156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929" name="CustomShape 206"/>
            <p:cNvSpPr/>
            <p:nvPr/>
          </p:nvSpPr>
          <p:spPr>
            <a:xfrm flipH="1">
              <a:off x="5330520" y="3629160"/>
              <a:ext cx="360" cy="87084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0" name="CustomShape 207"/>
            <p:cNvSpPr/>
            <p:nvPr/>
          </p:nvSpPr>
          <p:spPr>
            <a:xfrm>
              <a:off x="6133680" y="2922480"/>
              <a:ext cx="5760" cy="15757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1" name="CustomShape 208"/>
            <p:cNvSpPr/>
            <p:nvPr/>
          </p:nvSpPr>
          <p:spPr>
            <a:xfrm>
              <a:off x="7316280" y="3594240"/>
              <a:ext cx="5760" cy="9043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2" name="CustomShape 209"/>
            <p:cNvSpPr/>
            <p:nvPr/>
          </p:nvSpPr>
          <p:spPr>
            <a:xfrm flipH="1">
              <a:off x="8306280" y="3065400"/>
              <a:ext cx="2520" cy="13978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933" name="Line 210"/>
          <p:cNvSpPr/>
          <p:nvPr/>
        </p:nvSpPr>
        <p:spPr>
          <a:xfrm flipH="1">
            <a:off x="2872800" y="5841720"/>
            <a:ext cx="1508040" cy="1800"/>
          </a:xfrm>
          <a:prstGeom prst="line">
            <a:avLst/>
          </a:prstGeom>
          <a:ln w="9525">
            <a:solidFill>
              <a:srgbClr val="000000"/>
            </a:solidFill>
            <a:round/>
          </a:ln>
        </p:spPr>
        <p:style>
          <a:lnRef idx="0"/>
          <a:fillRef idx="0"/>
          <a:effectRef idx="0"/>
          <a:fontRef idx="minor"/>
        </p:style>
      </p:sp>
      <p:sp>
        <p:nvSpPr>
          <p:cNvPr id="934" name="CustomShape 211"/>
          <p:cNvSpPr/>
          <p:nvPr/>
        </p:nvSpPr>
        <p:spPr>
          <a:xfrm>
            <a:off x="4788360" y="551340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935" name="CustomShape 212"/>
          <p:cNvSpPr/>
          <p:nvPr/>
        </p:nvSpPr>
        <p:spPr>
          <a:xfrm>
            <a:off x="4962960" y="580068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936" name="Group 213"/>
          <p:cNvGrpSpPr/>
          <p:nvPr/>
        </p:nvGrpSpPr>
        <p:grpSpPr>
          <a:xfrm>
            <a:off x="2528640" y="5276520"/>
            <a:ext cx="1615680" cy="519840"/>
            <a:chOff x="2528640" y="5276520"/>
            <a:chExt cx="1615680" cy="519840"/>
          </a:xfrm>
        </p:grpSpPr>
        <p:sp>
          <p:nvSpPr>
            <p:cNvPr id="937" name="CustomShape 214"/>
            <p:cNvSpPr/>
            <p:nvPr/>
          </p:nvSpPr>
          <p:spPr>
            <a:xfrm>
              <a:off x="2528640" y="5544720"/>
              <a:ext cx="1280520" cy="20772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938" name="Line 215"/>
            <p:cNvSpPr/>
            <p:nvPr/>
          </p:nvSpPr>
          <p:spPr>
            <a:xfrm>
              <a:off x="3673080" y="5659560"/>
              <a:ext cx="471240" cy="360"/>
            </a:xfrm>
            <a:prstGeom prst="line">
              <a:avLst/>
            </a:prstGeom>
            <a:ln w="9525">
              <a:solidFill>
                <a:srgbClr val="3333cc"/>
              </a:solidFill>
              <a:round/>
              <a:tailEnd len="med" type="triangle" w="med"/>
            </a:ln>
          </p:spPr>
          <p:style>
            <a:lnRef idx="0"/>
            <a:fillRef idx="0"/>
            <a:effectRef idx="0"/>
            <a:fontRef idx="minor"/>
          </p:style>
        </p:sp>
        <p:sp>
          <p:nvSpPr>
            <p:cNvPr id="939" name="CustomShape 216"/>
            <p:cNvSpPr/>
            <p:nvPr/>
          </p:nvSpPr>
          <p:spPr>
            <a:xfrm>
              <a:off x="3230280" y="5547600"/>
              <a:ext cx="475920" cy="208800"/>
            </a:xfrm>
            <a:prstGeom prst="rect">
              <a:avLst/>
            </a:prstGeom>
            <a:solidFill>
              <a:srgbClr val="00cc99"/>
            </a:solidFill>
            <a:ln w="9525">
              <a:solidFill>
                <a:srgbClr val="000000"/>
              </a:solidFill>
              <a:miter/>
            </a:ln>
          </p:spPr>
          <p:style>
            <a:lnRef idx="0"/>
            <a:fillRef idx="0"/>
            <a:effectRef idx="0"/>
            <a:fontRef idx="minor"/>
          </p:style>
        </p:sp>
        <p:sp>
          <p:nvSpPr>
            <p:cNvPr id="940" name="CustomShape 217"/>
            <p:cNvSpPr/>
            <p:nvPr/>
          </p:nvSpPr>
          <p:spPr>
            <a:xfrm>
              <a:off x="3218040" y="5524200"/>
              <a:ext cx="4978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941" name="Line 218"/>
            <p:cNvSpPr/>
            <p:nvPr/>
          </p:nvSpPr>
          <p:spPr>
            <a:xfrm>
              <a:off x="2985480" y="5276520"/>
              <a:ext cx="405720" cy="299880"/>
            </a:xfrm>
            <a:prstGeom prst="line">
              <a:avLst/>
            </a:prstGeom>
            <a:ln w="9525">
              <a:solidFill>
                <a:srgbClr val="000000"/>
              </a:solidFill>
              <a:round/>
              <a:tailEnd len="med" type="triangle" w="med"/>
            </a:ln>
          </p:spPr>
          <p:style>
            <a:lnRef idx="0"/>
            <a:fillRef idx="0"/>
            <a:effectRef idx="0"/>
            <a:fontRef idx="minor"/>
          </p:style>
        </p:sp>
      </p:grpSp>
      <p:sp>
        <p:nvSpPr>
          <p:cNvPr id="942" name="CustomShape 219"/>
          <p:cNvSpPr/>
          <p:nvPr/>
        </p:nvSpPr>
        <p:spPr>
          <a:xfrm>
            <a:off x="4084200" y="5708880"/>
            <a:ext cx="982080" cy="23256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943" name="Group 220"/>
          <p:cNvGrpSpPr/>
          <p:nvPr/>
        </p:nvGrpSpPr>
        <p:grpSpPr>
          <a:xfrm>
            <a:off x="4304880" y="5698800"/>
            <a:ext cx="564840" cy="293040"/>
            <a:chOff x="4304880" y="5698800"/>
            <a:chExt cx="564840" cy="293040"/>
          </a:xfrm>
        </p:grpSpPr>
        <p:sp>
          <p:nvSpPr>
            <p:cNvPr id="944" name="CustomShape 221"/>
            <p:cNvSpPr/>
            <p:nvPr/>
          </p:nvSpPr>
          <p:spPr>
            <a:xfrm flipV="1">
              <a:off x="4306320" y="577800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45" name="CustomShape 222"/>
            <p:cNvSpPr/>
            <p:nvPr/>
          </p:nvSpPr>
          <p:spPr>
            <a:xfrm>
              <a:off x="4304880" y="5808600"/>
              <a:ext cx="5644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946" name="CustomShape 223"/>
            <p:cNvSpPr/>
            <p:nvPr/>
          </p:nvSpPr>
          <p:spPr>
            <a:xfrm flipV="1">
              <a:off x="4304880" y="569844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47" name="CustomShape 224"/>
            <p:cNvSpPr/>
            <p:nvPr/>
          </p:nvSpPr>
          <p:spPr>
            <a:xfrm>
              <a:off x="4449240" y="5764320"/>
              <a:ext cx="2739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948" name="CustomShape 225"/>
            <p:cNvSpPr/>
            <p:nvPr/>
          </p:nvSpPr>
          <p:spPr>
            <a:xfrm>
              <a:off x="4420800" y="573732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49" name="CustomShape 226"/>
            <p:cNvSpPr/>
            <p:nvPr/>
          </p:nvSpPr>
          <p:spPr>
            <a:xfrm>
              <a:off x="4638240" y="580068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0" name="CustomShape 227"/>
            <p:cNvSpPr/>
            <p:nvPr/>
          </p:nvSpPr>
          <p:spPr>
            <a:xfrm>
              <a:off x="4414320" y="5802480"/>
              <a:ext cx="11988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1" name="Line 228"/>
            <p:cNvSpPr/>
            <p:nvPr/>
          </p:nvSpPr>
          <p:spPr>
            <a:xfrm flipH="1" flipV="1">
              <a:off x="4304880" y="5806800"/>
              <a:ext cx="1440" cy="82800"/>
            </a:xfrm>
            <a:prstGeom prst="line">
              <a:avLst/>
            </a:prstGeom>
            <a:ln w="6350">
              <a:solidFill>
                <a:srgbClr val="000000"/>
              </a:solidFill>
              <a:round/>
            </a:ln>
          </p:spPr>
          <p:style>
            <a:lnRef idx="0"/>
            <a:fillRef idx="0"/>
            <a:effectRef idx="0"/>
            <a:fontRef idx="minor"/>
          </p:style>
        </p:sp>
        <p:sp>
          <p:nvSpPr>
            <p:cNvPr id="952" name="Line 229"/>
            <p:cNvSpPr/>
            <p:nvPr/>
          </p:nvSpPr>
          <p:spPr>
            <a:xfrm flipH="1" flipV="1">
              <a:off x="4868280" y="5805360"/>
              <a:ext cx="1440" cy="82440"/>
            </a:xfrm>
            <a:prstGeom prst="line">
              <a:avLst/>
            </a:prstGeom>
            <a:ln w="6350">
              <a:solidFill>
                <a:srgbClr val="000000"/>
              </a:solidFill>
              <a:round/>
            </a:ln>
          </p:spPr>
          <p:style>
            <a:lnRef idx="0"/>
            <a:fillRef idx="0"/>
            <a:effectRef idx="0"/>
            <a:fontRef idx="minor"/>
          </p:style>
        </p:sp>
      </p:grpSp>
      <p:sp>
        <p:nvSpPr>
          <p:cNvPr id="953" name="CustomShape 230"/>
          <p:cNvSpPr/>
          <p:nvPr/>
        </p:nvSpPr>
        <p:spPr>
          <a:xfrm>
            <a:off x="1787040" y="4943520"/>
            <a:ext cx="19915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sp>
        <p:nvSpPr>
          <p:cNvPr id="954" name="CustomShape 231"/>
          <p:cNvSpPr/>
          <p:nvPr/>
        </p:nvSpPr>
        <p:spPr>
          <a:xfrm>
            <a:off x="4657320" y="590256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955" name="CustomShape 23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17361BA-F964-4D2B-A842-1EE68907C9ED}"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22" presetSubtype="4">
                                  <p:stCondLst>
                                    <p:cond delay="0"/>
                                  </p:stCondLst>
                                  <p:childTnLst>
                                    <p:set>
                                      <p:cBhvr>
                                        <p:cTn id="138" dur="1" fill="hold">
                                          <p:stCondLst>
                                            <p:cond delay="0"/>
                                          </p:stCondLst>
                                        </p:cTn>
                                        <p:tgtEl>
                                          <p:spTgt spid="772"/>
                                        </p:tgtEl>
                                        <p:attrNameLst>
                                          <p:attrName>style.visibility</p:attrName>
                                        </p:attrNameLst>
                                      </p:cBhvr>
                                      <p:to>
                                        <p:strVal val="visible"/>
                                      </p:to>
                                    </p:set>
                                    <p:animEffect filter="wipe(down)" transition="in">
                                      <p:cBhvr additive="repl">
                                        <p:cTn id="139" dur="1000"/>
                                        <p:tgtEl>
                                          <p:spTgt spid="772"/>
                                        </p:tgtEl>
                                      </p:cBhvr>
                                    </p:animEffec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9">
                                  <p:stCondLst>
                                    <p:cond delay="0"/>
                                  </p:stCondLst>
                                  <p:childTnLst>
                                    <p:set>
                                      <p:cBhvr>
                                        <p:cTn id="143" dur="1" fill="hold">
                                          <p:stCondLst>
                                            <p:cond delay="0"/>
                                          </p:stCondLst>
                                        </p:cTn>
                                        <p:tgtEl>
                                          <p:spTgt spid="904"/>
                                        </p:tgtEl>
                                        <p:attrNameLst>
                                          <p:attrName>style.visibility</p:attrName>
                                        </p:attrNameLst>
                                      </p:cBhvr>
                                      <p:to>
                                        <p:strVal val="visible"/>
                                      </p:to>
                                    </p:set>
                                    <p:animEffect filter="dissolve" transition="in">
                                      <p:cBhvr additive="repl">
                                        <p:cTn id="144" dur="500"/>
                                        <p:tgtEl>
                                          <p:spTgt spid="904"/>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9">
                                  <p:stCondLst>
                                    <p:cond delay="0"/>
                                  </p:stCondLst>
                                  <p:childTnLst>
                                    <p:set>
                                      <p:cBhvr>
                                        <p:cTn id="148" dur="1" fill="hold">
                                          <p:stCondLst>
                                            <p:cond delay="0"/>
                                          </p:stCondLst>
                                        </p:cTn>
                                        <p:tgtEl>
                                          <p:spTgt spid="885"/>
                                        </p:tgtEl>
                                        <p:attrNameLst>
                                          <p:attrName>style.visibility</p:attrName>
                                        </p:attrNameLst>
                                      </p:cBhvr>
                                      <p:to>
                                        <p:strVal val="visible"/>
                                      </p:to>
                                    </p:set>
                                    <p:animEffect filter="dissolve" transition="in">
                                      <p:cBhvr additive="repl">
                                        <p:cTn id="149" dur="500"/>
                                        <p:tgtEl>
                                          <p:spTgt spid="885"/>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22" presetSubtype="1">
                                  <p:stCondLst>
                                    <p:cond delay="0"/>
                                  </p:stCondLst>
                                  <p:childTnLst>
                                    <p:set>
                                      <p:cBhvr>
                                        <p:cTn id="153" dur="1" fill="hold">
                                          <p:stCondLst>
                                            <p:cond delay="0"/>
                                          </p:stCondLst>
                                        </p:cTn>
                                        <p:tgtEl>
                                          <p:spTgt spid="927"/>
                                        </p:tgtEl>
                                        <p:attrNameLst>
                                          <p:attrName>style.visibility</p:attrName>
                                        </p:attrNameLst>
                                      </p:cBhvr>
                                      <p:to>
                                        <p:strVal val="visible"/>
                                      </p:to>
                                    </p:set>
                                    <p:animEffect filter="wipe(up)" transition="in">
                                      <p:cBhvr additive="repl">
                                        <p:cTn id="154" dur="500"/>
                                        <p:tgtEl>
                                          <p:spTgt spid="927"/>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9">
                                  <p:stCondLst>
                                    <p:cond delay="0"/>
                                  </p:stCondLst>
                                  <p:childTnLst>
                                    <p:set>
                                      <p:cBhvr>
                                        <p:cTn id="158" dur="1" fill="hold">
                                          <p:stCondLst>
                                            <p:cond delay="0"/>
                                          </p:stCondLst>
                                        </p:cTn>
                                        <p:tgtEl>
                                          <p:spTgt spid="900"/>
                                        </p:tgtEl>
                                        <p:attrNameLst>
                                          <p:attrName>style.visibility</p:attrName>
                                        </p:attrNameLst>
                                      </p:cBhvr>
                                      <p:to>
                                        <p:strVal val="visible"/>
                                      </p:to>
                                    </p:set>
                                    <p:animEffect filter="dissolve" transition="in">
                                      <p:cBhvr additive="repl">
                                        <p:cTn id="159" dur="5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8" name="CustomShape 1"/>
          <p:cNvSpPr/>
          <p:nvPr/>
        </p:nvSpPr>
        <p:spPr>
          <a:xfrm>
            <a:off x="604440" y="1436040"/>
            <a:ext cx="11096640" cy="5189400"/>
          </a:xfrm>
          <a:prstGeom prst="rect">
            <a:avLst/>
          </a:prstGeom>
          <a:noFill/>
          <a:ln w="0">
            <a:noFill/>
          </a:ln>
        </p:spPr>
        <p:style>
          <a:lnRef idx="0"/>
          <a:fillRef idx="0"/>
          <a:effectRef idx="0"/>
          <a:fontRef idx="minor"/>
        </p:style>
        <p:txBody>
          <a:bodyPr lIns="90000" rIns="90000" tIns="45000" bIns="45000">
            <a:normAutofit/>
          </a:bodyPr>
          <a:p>
            <a:pPr marL="471600" indent="-34056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NAT has been controversial:</a:t>
            </a:r>
            <a:endParaRPr b="0" lang="en-US" sz="3200" spc="-1" strike="noStrike">
              <a:latin typeface="Arial"/>
            </a:endParaRPr>
          </a:p>
          <a:p>
            <a:pPr lvl="1" marL="695160" indent="-2311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routers “should” only process up to layer 3</a:t>
            </a:r>
            <a:endParaRPr b="0" lang="en-US" sz="2800" spc="-1" strike="noStrike">
              <a:latin typeface="Arial"/>
            </a:endParaRPr>
          </a:p>
          <a:p>
            <a:pPr lvl="1" marL="695160" indent="-2311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address “shortage” should be solved by IPv6</a:t>
            </a:r>
            <a:endParaRPr b="0" lang="en-US" sz="2800" spc="-1" strike="noStrike">
              <a:latin typeface="Arial"/>
            </a:endParaRPr>
          </a:p>
          <a:p>
            <a:pPr lvl="1" marL="695160" indent="-2311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violates end-to-end argument </a:t>
            </a:r>
            <a:r>
              <a:rPr b="0" lang="en-US" sz="2400" spc="-1" strike="noStrike">
                <a:solidFill>
                  <a:srgbClr val="000000"/>
                </a:solidFill>
                <a:latin typeface="Calibri"/>
                <a:ea typeface="ＭＳ Ｐゴシック"/>
              </a:rPr>
              <a:t>(port # manipulation by network-layer device)</a:t>
            </a:r>
            <a:endParaRPr b="0" lang="en-US" sz="2400" spc="-1" strike="noStrike">
              <a:latin typeface="Arial"/>
            </a:endParaRPr>
          </a:p>
          <a:p>
            <a:pPr lvl="1" marL="695160" indent="-2311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NAT traversal: what if client wants to connect to server behind NAT?</a:t>
            </a:r>
            <a:endParaRPr b="0" lang="en-US" sz="2800" spc="-1" strike="noStrike">
              <a:latin typeface="Arial"/>
            </a:endParaRPr>
          </a:p>
          <a:p>
            <a:pPr marL="471600" indent="-34056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but NAT is here to stay:</a:t>
            </a:r>
            <a:endParaRPr b="0" lang="en-US" sz="3200" spc="-1" strike="noStrike">
              <a:latin typeface="Arial"/>
            </a:endParaRPr>
          </a:p>
          <a:p>
            <a:pPr lvl="1" marL="695160" indent="-23112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extensively used in home and institutional nets, 4G/5G cellular  nets</a:t>
            </a:r>
            <a:endParaRPr b="0" lang="en-US" sz="2800" spc="-1" strike="noStrike">
              <a:latin typeface="Arial"/>
            </a:endParaRPr>
          </a:p>
        </p:txBody>
      </p:sp>
      <p:sp>
        <p:nvSpPr>
          <p:cNvPr id="4369" name="CustomShape 2"/>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latin typeface="Arial"/>
            </a:endParaRPr>
          </a:p>
        </p:txBody>
      </p:sp>
      <p:sp>
        <p:nvSpPr>
          <p:cNvPr id="4370"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72035D63-64CA-404F-96A6-C6BADF05D822}" type="slidenum">
              <a:rPr b="0" lang="en-US" sz="1100" spc="-1" strike="noStrike">
                <a:solidFill>
                  <a:srgbClr val="404040"/>
                </a:solidFill>
                <a:latin typeface="Calibri"/>
              </a:rPr>
              <a:t>70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24" dur="indefinite" restart="never" nodeType="tmRoot">
          <p:childTnLst>
            <p:seq>
              <p:cTn id="1325" dur="indefinite" nodeType="mainSeq">
                <p:childTnLst>
                  <p:par>
                    <p:cTn id="1326" fill="hold">
                      <p:stCondLst>
                        <p:cond delay="indefinite"/>
                      </p:stCondLst>
                      <p:childTnLst>
                        <p:par>
                          <p:cTn id="1327" fill="hold">
                            <p:stCondLst>
                              <p:cond delay="0"/>
                            </p:stCondLst>
                            <p:childTnLst>
                              <p:par>
                                <p:cTn id="1328" nodeType="clickEffect" fill="hold" presetClass="entr" presetID="9">
                                  <p:stCondLst>
                                    <p:cond delay="0"/>
                                  </p:stCondLst>
                                  <p:childTnLst>
                                    <p:set>
                                      <p:cBhvr>
                                        <p:cTn id="1329" dur="1" fill="hold">
                                          <p:stCondLst>
                                            <p:cond delay="0"/>
                                          </p:stCondLst>
                                        </p:cTn>
                                        <p:tgtEl>
                                          <p:spTgt spid="4368">
                                            <p:txEl>
                                              <p:pRg st="0" end="0"/>
                                            </p:txEl>
                                          </p:spTgt>
                                        </p:tgtEl>
                                        <p:attrNameLst>
                                          <p:attrName>style.visibility</p:attrName>
                                        </p:attrNameLst>
                                      </p:cBhvr>
                                      <p:to>
                                        <p:strVal val="visible"/>
                                      </p:to>
                                    </p:set>
                                    <p:animEffect filter="dissolve" transition="in">
                                      <p:cBhvr additive="repl">
                                        <p:cTn id="1330" dur="500"/>
                                        <p:tgtEl>
                                          <p:spTgt spid="4368">
                                            <p:txEl>
                                              <p:pRg st="0" end="0"/>
                                            </p:txEl>
                                          </p:spTgt>
                                        </p:tgtEl>
                                      </p:cBhvr>
                                    </p:animEffect>
                                  </p:childTnLst>
                                </p:cTn>
                              </p:par>
                              <p:par>
                                <p:cTn id="1331" nodeType="withEffect" fill="hold" presetClass="entr" presetID="9">
                                  <p:stCondLst>
                                    <p:cond delay="0"/>
                                  </p:stCondLst>
                                  <p:childTnLst>
                                    <p:set>
                                      <p:cBhvr>
                                        <p:cTn id="1332" dur="1" fill="hold">
                                          <p:stCondLst>
                                            <p:cond delay="0"/>
                                          </p:stCondLst>
                                        </p:cTn>
                                        <p:tgtEl>
                                          <p:spTgt spid="4368">
                                            <p:txEl>
                                              <p:pRg st="1" end="1"/>
                                            </p:txEl>
                                          </p:spTgt>
                                        </p:tgtEl>
                                        <p:attrNameLst>
                                          <p:attrName>style.visibility</p:attrName>
                                        </p:attrNameLst>
                                      </p:cBhvr>
                                      <p:to>
                                        <p:strVal val="visible"/>
                                      </p:to>
                                    </p:set>
                                    <p:animEffect filter="dissolve" transition="in">
                                      <p:cBhvr additive="repl">
                                        <p:cTn id="1333" dur="500"/>
                                        <p:tgtEl>
                                          <p:spTgt spid="4368">
                                            <p:txEl>
                                              <p:pRg st="1" end="1"/>
                                            </p:txEl>
                                          </p:spTgt>
                                        </p:tgtEl>
                                      </p:cBhvr>
                                    </p:animEffect>
                                  </p:childTnLst>
                                </p:cTn>
                              </p:par>
                              <p:par>
                                <p:cTn id="1334" nodeType="withEffect" fill="hold" presetClass="entr" presetID="9">
                                  <p:stCondLst>
                                    <p:cond delay="0"/>
                                  </p:stCondLst>
                                  <p:childTnLst>
                                    <p:set>
                                      <p:cBhvr>
                                        <p:cTn id="1335" dur="1" fill="hold">
                                          <p:stCondLst>
                                            <p:cond delay="0"/>
                                          </p:stCondLst>
                                        </p:cTn>
                                        <p:tgtEl>
                                          <p:spTgt spid="4368">
                                            <p:txEl>
                                              <p:pRg st="2" end="2"/>
                                            </p:txEl>
                                          </p:spTgt>
                                        </p:tgtEl>
                                        <p:attrNameLst>
                                          <p:attrName>style.visibility</p:attrName>
                                        </p:attrNameLst>
                                      </p:cBhvr>
                                      <p:to>
                                        <p:strVal val="visible"/>
                                      </p:to>
                                    </p:set>
                                    <p:animEffect filter="dissolve" transition="in">
                                      <p:cBhvr additive="repl">
                                        <p:cTn id="1336" dur="500"/>
                                        <p:tgtEl>
                                          <p:spTgt spid="4368">
                                            <p:txEl>
                                              <p:pRg st="2" end="2"/>
                                            </p:txEl>
                                          </p:spTgt>
                                        </p:tgtEl>
                                      </p:cBhvr>
                                    </p:animEffect>
                                  </p:childTnLst>
                                </p:cTn>
                              </p:par>
                              <p:par>
                                <p:cTn id="1337" nodeType="withEffect" fill="hold" presetClass="entr" presetID="9">
                                  <p:stCondLst>
                                    <p:cond delay="0"/>
                                  </p:stCondLst>
                                  <p:childTnLst>
                                    <p:set>
                                      <p:cBhvr>
                                        <p:cTn id="1338" dur="1" fill="hold">
                                          <p:stCondLst>
                                            <p:cond delay="0"/>
                                          </p:stCondLst>
                                        </p:cTn>
                                        <p:tgtEl>
                                          <p:spTgt spid="4368">
                                            <p:txEl>
                                              <p:pRg st="3" end="3"/>
                                            </p:txEl>
                                          </p:spTgt>
                                        </p:tgtEl>
                                        <p:attrNameLst>
                                          <p:attrName>style.visibility</p:attrName>
                                        </p:attrNameLst>
                                      </p:cBhvr>
                                      <p:to>
                                        <p:strVal val="visible"/>
                                      </p:to>
                                    </p:set>
                                    <p:animEffect filter="dissolve" transition="in">
                                      <p:cBhvr additive="repl">
                                        <p:cTn id="1339" dur="500"/>
                                        <p:tgtEl>
                                          <p:spTgt spid="4368">
                                            <p:txEl>
                                              <p:pRg st="3" end="3"/>
                                            </p:txEl>
                                          </p:spTgt>
                                        </p:tgtEl>
                                      </p:cBhvr>
                                    </p:animEffect>
                                  </p:childTnLst>
                                </p:cTn>
                              </p:par>
                              <p:par>
                                <p:cTn id="1340" nodeType="withEffect" fill="hold" presetClass="entr" presetID="9">
                                  <p:stCondLst>
                                    <p:cond delay="0"/>
                                  </p:stCondLst>
                                  <p:childTnLst>
                                    <p:set>
                                      <p:cBhvr>
                                        <p:cTn id="1341" dur="1" fill="hold">
                                          <p:stCondLst>
                                            <p:cond delay="0"/>
                                          </p:stCondLst>
                                        </p:cTn>
                                        <p:tgtEl>
                                          <p:spTgt spid="4368">
                                            <p:txEl>
                                              <p:pRg st="4" end="4"/>
                                            </p:txEl>
                                          </p:spTgt>
                                        </p:tgtEl>
                                        <p:attrNameLst>
                                          <p:attrName>style.visibility</p:attrName>
                                        </p:attrNameLst>
                                      </p:cBhvr>
                                      <p:to>
                                        <p:strVal val="visible"/>
                                      </p:to>
                                    </p:set>
                                    <p:animEffect filter="dissolve" transition="in">
                                      <p:cBhvr additive="repl">
                                        <p:cTn id="1342" dur="500"/>
                                        <p:tgtEl>
                                          <p:spTgt spid="4368">
                                            <p:txEl>
                                              <p:pRg st="4" end="4"/>
                                            </p:txEl>
                                          </p:spTgt>
                                        </p:tgtEl>
                                      </p:cBhvr>
                                    </p:animEffect>
                                  </p:childTnLst>
                                </p:cTn>
                              </p:par>
                            </p:childTnLst>
                          </p:cTn>
                        </p:par>
                      </p:childTnLst>
                    </p:cTn>
                  </p:par>
                  <p:par>
                    <p:cTn id="1343" fill="hold">
                      <p:stCondLst>
                        <p:cond delay="indefinite"/>
                      </p:stCondLst>
                      <p:childTnLst>
                        <p:par>
                          <p:cTn id="1344" fill="hold">
                            <p:stCondLst>
                              <p:cond delay="0"/>
                            </p:stCondLst>
                            <p:childTnLst>
                              <p:par>
                                <p:cTn id="1345" nodeType="clickEffect" fill="hold" presetClass="entr" presetID="9">
                                  <p:stCondLst>
                                    <p:cond delay="0"/>
                                  </p:stCondLst>
                                  <p:childTnLst>
                                    <p:set>
                                      <p:cBhvr>
                                        <p:cTn id="1346" dur="1" fill="hold">
                                          <p:stCondLst>
                                            <p:cond delay="0"/>
                                          </p:stCondLst>
                                        </p:cTn>
                                        <p:tgtEl>
                                          <p:spTgt spid="4368">
                                            <p:txEl>
                                              <p:pRg st="5" end="5"/>
                                            </p:txEl>
                                          </p:spTgt>
                                        </p:tgtEl>
                                        <p:attrNameLst>
                                          <p:attrName>style.visibility</p:attrName>
                                        </p:attrNameLst>
                                      </p:cBhvr>
                                      <p:to>
                                        <p:strVal val="visible"/>
                                      </p:to>
                                    </p:set>
                                    <p:animEffect filter="dissolve" transition="in">
                                      <p:cBhvr additive="repl">
                                        <p:cTn id="1347" dur="500"/>
                                        <p:tgtEl>
                                          <p:spTgt spid="4368">
                                            <p:txEl>
                                              <p:pRg st="5" end="5"/>
                                            </p:txEl>
                                          </p:spTgt>
                                        </p:tgtEl>
                                      </p:cBhvr>
                                    </p:animEffect>
                                  </p:childTnLst>
                                </p:cTn>
                              </p:par>
                              <p:par>
                                <p:cTn id="1348" nodeType="withEffect" fill="hold" presetClass="entr" presetID="9">
                                  <p:stCondLst>
                                    <p:cond delay="0"/>
                                  </p:stCondLst>
                                  <p:childTnLst>
                                    <p:set>
                                      <p:cBhvr>
                                        <p:cTn id="1349" dur="1" fill="hold">
                                          <p:stCondLst>
                                            <p:cond delay="0"/>
                                          </p:stCondLst>
                                        </p:cTn>
                                        <p:tgtEl>
                                          <p:spTgt spid="4368">
                                            <p:txEl>
                                              <p:pRg st="6" end="6"/>
                                            </p:txEl>
                                          </p:spTgt>
                                        </p:tgtEl>
                                        <p:attrNameLst>
                                          <p:attrName>style.visibility</p:attrName>
                                        </p:attrNameLst>
                                      </p:cBhvr>
                                      <p:to>
                                        <p:strVal val="visible"/>
                                      </p:to>
                                    </p:set>
                                    <p:animEffect filter="dissolve" transition="in">
                                      <p:cBhvr additive="repl">
                                        <p:cTn id="1350" dur="500"/>
                                        <p:tgtEl>
                                          <p:spTgt spid="4368">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1" name="CustomShape 1"/>
          <p:cNvSpPr/>
          <p:nvPr/>
        </p:nvSpPr>
        <p:spPr>
          <a:xfrm>
            <a:off x="604440" y="1436040"/>
            <a:ext cx="11096640" cy="5189400"/>
          </a:xfrm>
          <a:prstGeom prst="rect">
            <a:avLst/>
          </a:prstGeom>
          <a:noFill/>
          <a:ln w="0">
            <a:noFill/>
          </a:ln>
        </p:spPr>
        <p:style>
          <a:lnRef idx="0"/>
          <a:fillRef idx="0"/>
          <a:effectRef idx="0"/>
          <a:fontRef idx="minor"/>
        </p:style>
        <p:txBody>
          <a:bodyPr lIns="90000" rIns="90000" tIns="45000" bIns="45000">
            <a:normAutofit/>
          </a:bodyPr>
          <a:p>
            <a:pPr marL="471600" indent="-34056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initial motivation:</a:t>
            </a:r>
            <a:r>
              <a:rPr b="0" lang="en-US" sz="3200" spc="-1" strike="noStrike">
                <a:solidFill>
                  <a:srgbClr val="000000"/>
                </a:solidFill>
                <a:latin typeface="Calibri"/>
                <a:ea typeface="ＭＳ Ｐゴシック"/>
              </a:rPr>
              <a:t> 32-bit IPv4 address space would be completely allocated  </a:t>
            </a:r>
            <a:endParaRPr b="0" lang="en-US" sz="3200" spc="-1" strike="noStrike">
              <a:latin typeface="Arial"/>
            </a:endParaRPr>
          </a:p>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additional motivation:</a:t>
            </a:r>
            <a:endParaRPr b="0" lang="en-US" sz="32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speed processing/forwarding: 40-byte fixed length header</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enable different network-layer treatment of “flows”</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4372" name="CustomShape 2"/>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IPv6: motivation</a:t>
            </a:r>
            <a:endParaRPr b="0" lang="en-US" sz="4800" spc="-1" strike="noStrike">
              <a:latin typeface="Arial"/>
            </a:endParaRPr>
          </a:p>
        </p:txBody>
      </p:sp>
      <p:sp>
        <p:nvSpPr>
          <p:cNvPr id="4373"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B0F183A-85F1-4E95-8C52-6FF630701DA5}" type="slidenum">
              <a:rPr b="0" lang="en-US" sz="1100" spc="-1" strike="noStrike">
                <a:solidFill>
                  <a:srgbClr val="404040"/>
                </a:solidFill>
                <a:latin typeface="Calibri"/>
              </a:rPr>
              <a:t>71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51" dur="indefinite" restart="never" nodeType="tmRoot">
          <p:childTnLst>
            <p:seq>
              <p:cTn id="1352" dur="indefinite" nodeType="mainSeq">
                <p:childTnLst>
                  <p:par>
                    <p:cTn id="1353" fill="hold">
                      <p:stCondLst>
                        <p:cond delay="indefinite"/>
                      </p:stCondLst>
                      <p:childTnLst>
                        <p:par>
                          <p:cTn id="1354" fill="hold">
                            <p:stCondLst>
                              <p:cond delay="0"/>
                            </p:stCondLst>
                            <p:childTnLst>
                              <p:par>
                                <p:cTn id="1355" nodeType="clickEffect" fill="hold" presetClass="entr" presetID="9">
                                  <p:stCondLst>
                                    <p:cond delay="0"/>
                                  </p:stCondLst>
                                  <p:childTnLst>
                                    <p:set>
                                      <p:cBhvr>
                                        <p:cTn id="1356" dur="1" fill="hold">
                                          <p:stCondLst>
                                            <p:cond delay="0"/>
                                          </p:stCondLst>
                                        </p:cTn>
                                        <p:tgtEl>
                                          <p:spTgt spid="4371">
                                            <p:txEl>
                                              <p:pRg st="0" end="0"/>
                                            </p:txEl>
                                          </p:spTgt>
                                        </p:tgtEl>
                                        <p:attrNameLst>
                                          <p:attrName>style.visibility</p:attrName>
                                        </p:attrNameLst>
                                      </p:cBhvr>
                                      <p:to>
                                        <p:strVal val="visible"/>
                                      </p:to>
                                    </p:set>
                                    <p:animEffect filter="dissolve" transition="in">
                                      <p:cBhvr additive="repl">
                                        <p:cTn id="1357" dur="500"/>
                                        <p:tgtEl>
                                          <p:spTgt spid="4371">
                                            <p:txEl>
                                              <p:pRg st="0" end="0"/>
                                            </p:txEl>
                                          </p:spTgt>
                                        </p:tgtEl>
                                      </p:cBhvr>
                                    </p:animEffect>
                                  </p:childTnLst>
                                </p:cTn>
                              </p:par>
                            </p:childTnLst>
                          </p:cTn>
                        </p:par>
                      </p:childTnLst>
                    </p:cTn>
                  </p:par>
                  <p:par>
                    <p:cTn id="1358" fill="hold">
                      <p:stCondLst>
                        <p:cond delay="indefinite"/>
                      </p:stCondLst>
                      <p:childTnLst>
                        <p:par>
                          <p:cTn id="1359" fill="hold">
                            <p:stCondLst>
                              <p:cond delay="0"/>
                            </p:stCondLst>
                            <p:childTnLst>
                              <p:par>
                                <p:cTn id="1360" nodeType="clickEffect" fill="hold" presetClass="entr" presetID="9">
                                  <p:stCondLst>
                                    <p:cond delay="0"/>
                                  </p:stCondLst>
                                  <p:childTnLst>
                                    <p:set>
                                      <p:cBhvr>
                                        <p:cTn id="1361" dur="1" fill="hold">
                                          <p:stCondLst>
                                            <p:cond delay="0"/>
                                          </p:stCondLst>
                                        </p:cTn>
                                        <p:tgtEl>
                                          <p:spTgt spid="4371">
                                            <p:txEl>
                                              <p:pRg st="1" end="1"/>
                                            </p:txEl>
                                          </p:spTgt>
                                        </p:tgtEl>
                                        <p:attrNameLst>
                                          <p:attrName>style.visibility</p:attrName>
                                        </p:attrNameLst>
                                      </p:cBhvr>
                                      <p:to>
                                        <p:strVal val="visible"/>
                                      </p:to>
                                    </p:set>
                                    <p:animEffect filter="dissolve" transition="in">
                                      <p:cBhvr additive="repl">
                                        <p:cTn id="1362" dur="500"/>
                                        <p:tgtEl>
                                          <p:spTgt spid="4371">
                                            <p:txEl>
                                              <p:pRg st="1" end="1"/>
                                            </p:txEl>
                                          </p:spTgt>
                                        </p:tgtEl>
                                      </p:cBhvr>
                                    </p:animEffect>
                                  </p:childTnLst>
                                </p:cTn>
                              </p:par>
                              <p:par>
                                <p:cTn id="1363" nodeType="withEffect" fill="hold" presetClass="entr" presetID="9">
                                  <p:stCondLst>
                                    <p:cond delay="0"/>
                                  </p:stCondLst>
                                  <p:childTnLst>
                                    <p:set>
                                      <p:cBhvr>
                                        <p:cTn id="1364" dur="1" fill="hold">
                                          <p:stCondLst>
                                            <p:cond delay="0"/>
                                          </p:stCondLst>
                                        </p:cTn>
                                        <p:tgtEl>
                                          <p:spTgt spid="4371">
                                            <p:txEl>
                                              <p:pRg st="2" end="2"/>
                                            </p:txEl>
                                          </p:spTgt>
                                        </p:tgtEl>
                                        <p:attrNameLst>
                                          <p:attrName>style.visibility</p:attrName>
                                        </p:attrNameLst>
                                      </p:cBhvr>
                                      <p:to>
                                        <p:strVal val="visible"/>
                                      </p:to>
                                    </p:set>
                                    <p:animEffect filter="dissolve" transition="in">
                                      <p:cBhvr additive="repl">
                                        <p:cTn id="1365" dur="500"/>
                                        <p:tgtEl>
                                          <p:spTgt spid="4371">
                                            <p:txEl>
                                              <p:pRg st="2" end="2"/>
                                            </p:txEl>
                                          </p:spTgt>
                                        </p:tgtEl>
                                      </p:cBhvr>
                                    </p:animEffect>
                                  </p:childTnLst>
                                </p:cTn>
                              </p:par>
                            </p:childTnLst>
                          </p:cTn>
                        </p:par>
                      </p:childTnLst>
                    </p:cTn>
                  </p:par>
                  <p:par>
                    <p:cTn id="1366" fill="hold">
                      <p:stCondLst>
                        <p:cond delay="indefinite"/>
                      </p:stCondLst>
                      <p:childTnLst>
                        <p:par>
                          <p:cTn id="1367" fill="hold">
                            <p:stCondLst>
                              <p:cond delay="0"/>
                            </p:stCondLst>
                            <p:childTnLst>
                              <p:par>
                                <p:cTn id="1368" nodeType="clickEffect" fill="hold" presetClass="entr" presetID="9">
                                  <p:stCondLst>
                                    <p:cond delay="0"/>
                                  </p:stCondLst>
                                  <p:childTnLst>
                                    <p:set>
                                      <p:cBhvr>
                                        <p:cTn id="1369" dur="1" fill="hold">
                                          <p:stCondLst>
                                            <p:cond delay="0"/>
                                          </p:stCondLst>
                                        </p:cTn>
                                        <p:tgtEl>
                                          <p:spTgt spid="4371">
                                            <p:txEl>
                                              <p:pRg st="3" end="3"/>
                                            </p:txEl>
                                          </p:spTgt>
                                        </p:tgtEl>
                                        <p:attrNameLst>
                                          <p:attrName>style.visibility</p:attrName>
                                        </p:attrNameLst>
                                      </p:cBhvr>
                                      <p:to>
                                        <p:strVal val="visible"/>
                                      </p:to>
                                    </p:set>
                                    <p:animEffect filter="dissolve" transition="in">
                                      <p:cBhvr additive="repl">
                                        <p:cTn id="1370" dur="500"/>
                                        <p:tgtEl>
                                          <p:spTgt spid="437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4" name="CustomShape 1"/>
          <p:cNvSpPr/>
          <p:nvPr/>
        </p:nvSpPr>
        <p:spPr>
          <a:xfrm>
            <a:off x="703440" y="281160"/>
            <a:ext cx="10514880" cy="10674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IPv6 datagram format</a:t>
            </a:r>
            <a:endParaRPr b="0" lang="en-US" sz="4800" spc="-1" strike="noStrike">
              <a:latin typeface="Arial"/>
            </a:endParaRPr>
          </a:p>
        </p:txBody>
      </p:sp>
      <p:sp>
        <p:nvSpPr>
          <p:cNvPr id="4375" name="CustomShape 2"/>
          <p:cNvSpPr/>
          <p:nvPr/>
        </p:nvSpPr>
        <p:spPr>
          <a:xfrm>
            <a:off x="3731760" y="2152080"/>
            <a:ext cx="4747320" cy="2817000"/>
          </a:xfrm>
          <a:prstGeom prst="rect">
            <a:avLst/>
          </a:prstGeom>
          <a:solidFill>
            <a:schemeClr val="bg1"/>
          </a:solidFill>
          <a:ln w="19050">
            <a:solidFill>
              <a:schemeClr val="tx1"/>
            </a:solidFill>
            <a:miter/>
          </a:ln>
          <a:effectLst>
            <a:outerShdw algn="bl" blurRad="50800" dir="18900000" dist="37674" rotWithShape="0">
              <a:srgbClr val="0000a3">
                <a:alpha val="40000"/>
              </a:srgbClr>
            </a:outerShdw>
          </a:effectLst>
        </p:spPr>
        <p:style>
          <a:lnRef idx="0"/>
          <a:fillRef idx="0"/>
          <a:effectRef idx="0"/>
          <a:fontRef idx="minor"/>
        </p:style>
      </p:sp>
      <p:sp>
        <p:nvSpPr>
          <p:cNvPr id="4376" name="Line 3"/>
          <p:cNvSpPr/>
          <p:nvPr/>
        </p:nvSpPr>
        <p:spPr>
          <a:xfrm>
            <a:off x="3733200" y="2461680"/>
            <a:ext cx="4727520" cy="360"/>
          </a:xfrm>
          <a:prstGeom prst="line">
            <a:avLst/>
          </a:prstGeom>
          <a:ln w="19050">
            <a:solidFill>
              <a:schemeClr val="tx1"/>
            </a:solidFill>
            <a:round/>
          </a:ln>
        </p:spPr>
        <p:style>
          <a:lnRef idx="0"/>
          <a:fillRef idx="0"/>
          <a:effectRef idx="0"/>
          <a:fontRef idx="minor"/>
        </p:style>
      </p:sp>
      <p:sp>
        <p:nvSpPr>
          <p:cNvPr id="4377" name="Line 4"/>
          <p:cNvSpPr/>
          <p:nvPr/>
        </p:nvSpPr>
        <p:spPr>
          <a:xfrm>
            <a:off x="4384080" y="2161440"/>
            <a:ext cx="360" cy="293760"/>
          </a:xfrm>
          <a:prstGeom prst="line">
            <a:avLst/>
          </a:prstGeom>
          <a:ln w="19050">
            <a:solidFill>
              <a:schemeClr val="tx1"/>
            </a:solidFill>
            <a:round/>
          </a:ln>
        </p:spPr>
        <p:style>
          <a:lnRef idx="0"/>
          <a:fillRef idx="0"/>
          <a:effectRef idx="0"/>
          <a:fontRef idx="minor"/>
        </p:style>
      </p:sp>
      <p:sp>
        <p:nvSpPr>
          <p:cNvPr id="4378" name="Line 5"/>
          <p:cNvSpPr/>
          <p:nvPr/>
        </p:nvSpPr>
        <p:spPr>
          <a:xfrm>
            <a:off x="5073120" y="2158200"/>
            <a:ext cx="360" cy="293760"/>
          </a:xfrm>
          <a:prstGeom prst="line">
            <a:avLst/>
          </a:prstGeom>
          <a:ln w="19050">
            <a:solidFill>
              <a:schemeClr val="tx1"/>
            </a:solidFill>
            <a:round/>
          </a:ln>
        </p:spPr>
        <p:style>
          <a:lnRef idx="0"/>
          <a:fillRef idx="0"/>
          <a:effectRef idx="0"/>
          <a:fontRef idx="minor"/>
        </p:style>
      </p:sp>
      <p:sp>
        <p:nvSpPr>
          <p:cNvPr id="4379" name="Line 6"/>
          <p:cNvSpPr/>
          <p:nvPr/>
        </p:nvSpPr>
        <p:spPr>
          <a:xfrm>
            <a:off x="6000120" y="2456640"/>
            <a:ext cx="360" cy="293760"/>
          </a:xfrm>
          <a:prstGeom prst="line">
            <a:avLst/>
          </a:prstGeom>
          <a:ln w="19050">
            <a:solidFill>
              <a:schemeClr val="tx1"/>
            </a:solidFill>
            <a:round/>
          </a:ln>
        </p:spPr>
        <p:style>
          <a:lnRef idx="0"/>
          <a:fillRef idx="0"/>
          <a:effectRef idx="0"/>
          <a:fontRef idx="minor"/>
        </p:style>
      </p:sp>
      <p:sp>
        <p:nvSpPr>
          <p:cNvPr id="4380" name="Line 7"/>
          <p:cNvSpPr/>
          <p:nvPr/>
        </p:nvSpPr>
        <p:spPr>
          <a:xfrm>
            <a:off x="7146360" y="2459880"/>
            <a:ext cx="360" cy="293760"/>
          </a:xfrm>
          <a:prstGeom prst="line">
            <a:avLst/>
          </a:prstGeom>
          <a:ln w="19050">
            <a:solidFill>
              <a:schemeClr val="tx1"/>
            </a:solidFill>
            <a:round/>
          </a:ln>
        </p:spPr>
        <p:style>
          <a:lnRef idx="0"/>
          <a:fillRef idx="0"/>
          <a:effectRef idx="0"/>
          <a:fontRef idx="minor"/>
        </p:style>
      </p:sp>
      <p:sp>
        <p:nvSpPr>
          <p:cNvPr id="4381" name="Line 8"/>
          <p:cNvSpPr/>
          <p:nvPr/>
        </p:nvSpPr>
        <p:spPr>
          <a:xfrm>
            <a:off x="3720600" y="3982320"/>
            <a:ext cx="4761000" cy="360"/>
          </a:xfrm>
          <a:prstGeom prst="line">
            <a:avLst/>
          </a:prstGeom>
          <a:ln w="19050">
            <a:solidFill>
              <a:schemeClr val="tx1"/>
            </a:solidFill>
            <a:round/>
          </a:ln>
        </p:spPr>
        <p:style>
          <a:lnRef idx="0"/>
          <a:fillRef idx="0"/>
          <a:effectRef idx="0"/>
          <a:fontRef idx="minor"/>
        </p:style>
      </p:sp>
      <p:sp>
        <p:nvSpPr>
          <p:cNvPr id="4382" name="Line 9"/>
          <p:cNvSpPr/>
          <p:nvPr/>
        </p:nvSpPr>
        <p:spPr>
          <a:xfrm>
            <a:off x="3737880" y="3342600"/>
            <a:ext cx="4761000" cy="360"/>
          </a:xfrm>
          <a:prstGeom prst="line">
            <a:avLst/>
          </a:prstGeom>
          <a:ln w="19050">
            <a:solidFill>
              <a:schemeClr val="tx1"/>
            </a:solidFill>
            <a:round/>
          </a:ln>
        </p:spPr>
        <p:style>
          <a:lnRef idx="0"/>
          <a:fillRef idx="0"/>
          <a:effectRef idx="0"/>
          <a:fontRef idx="minor"/>
        </p:style>
      </p:sp>
      <p:sp>
        <p:nvSpPr>
          <p:cNvPr id="4383" name="Line 10"/>
          <p:cNvSpPr/>
          <p:nvPr/>
        </p:nvSpPr>
        <p:spPr>
          <a:xfrm>
            <a:off x="3723840" y="2760120"/>
            <a:ext cx="4760640" cy="360"/>
          </a:xfrm>
          <a:prstGeom prst="line">
            <a:avLst/>
          </a:prstGeom>
          <a:ln w="19050">
            <a:solidFill>
              <a:schemeClr val="tx1"/>
            </a:solidFill>
            <a:round/>
          </a:ln>
        </p:spPr>
        <p:style>
          <a:lnRef idx="0"/>
          <a:fillRef idx="0"/>
          <a:effectRef idx="0"/>
          <a:fontRef idx="minor"/>
        </p:style>
      </p:sp>
      <p:sp>
        <p:nvSpPr>
          <p:cNvPr id="4384" name="CustomShape 11"/>
          <p:cNvSpPr/>
          <p:nvPr/>
        </p:nvSpPr>
        <p:spPr>
          <a:xfrm>
            <a:off x="5244840" y="4260960"/>
            <a:ext cx="17017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payload (data)</a:t>
            </a:r>
            <a:endParaRPr b="0" lang="en-US" sz="1800" spc="-1" strike="noStrike">
              <a:latin typeface="Arial"/>
            </a:endParaRPr>
          </a:p>
        </p:txBody>
      </p:sp>
      <p:sp>
        <p:nvSpPr>
          <p:cNvPr id="4385" name="CustomShape 12"/>
          <p:cNvSpPr/>
          <p:nvPr/>
        </p:nvSpPr>
        <p:spPr>
          <a:xfrm>
            <a:off x="4971960" y="3385800"/>
            <a:ext cx="2157480" cy="5558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destination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86" name="CustomShape 13"/>
          <p:cNvSpPr/>
          <p:nvPr/>
        </p:nvSpPr>
        <p:spPr>
          <a:xfrm>
            <a:off x="5136480" y="2779200"/>
            <a:ext cx="1739880" cy="5558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source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87" name="CustomShape 14"/>
          <p:cNvSpPr/>
          <p:nvPr/>
        </p:nvSpPr>
        <p:spPr>
          <a:xfrm>
            <a:off x="4220640" y="2426760"/>
            <a:ext cx="1344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payload len</a:t>
            </a:r>
            <a:endParaRPr b="0" lang="en-US" sz="1800" spc="-1" strike="noStrike">
              <a:latin typeface="Arial"/>
            </a:endParaRPr>
          </a:p>
        </p:txBody>
      </p:sp>
      <p:sp>
        <p:nvSpPr>
          <p:cNvPr id="4388" name="CustomShape 15"/>
          <p:cNvSpPr/>
          <p:nvPr/>
        </p:nvSpPr>
        <p:spPr>
          <a:xfrm>
            <a:off x="6000480" y="2434680"/>
            <a:ext cx="10051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next hdr</a:t>
            </a:r>
            <a:endParaRPr b="0" lang="en-US" sz="1800" spc="-1" strike="noStrike">
              <a:latin typeface="Arial"/>
            </a:endParaRPr>
          </a:p>
        </p:txBody>
      </p:sp>
      <p:sp>
        <p:nvSpPr>
          <p:cNvPr id="4389" name="CustomShape 16"/>
          <p:cNvSpPr/>
          <p:nvPr/>
        </p:nvSpPr>
        <p:spPr>
          <a:xfrm>
            <a:off x="7256520" y="2420280"/>
            <a:ext cx="10296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hop limit</a:t>
            </a:r>
            <a:endParaRPr b="0" lang="en-US" sz="1800" spc="-1" strike="noStrike">
              <a:latin typeface="Arial"/>
            </a:endParaRPr>
          </a:p>
        </p:txBody>
      </p:sp>
      <p:sp>
        <p:nvSpPr>
          <p:cNvPr id="4390" name="CustomShape 17"/>
          <p:cNvSpPr/>
          <p:nvPr/>
        </p:nvSpPr>
        <p:spPr>
          <a:xfrm>
            <a:off x="6127200" y="2126880"/>
            <a:ext cx="11300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flow label</a:t>
            </a:r>
            <a:endParaRPr b="0" lang="en-US" sz="1800" spc="-1" strike="noStrike">
              <a:latin typeface="Arial"/>
            </a:endParaRPr>
          </a:p>
        </p:txBody>
      </p:sp>
      <p:sp>
        <p:nvSpPr>
          <p:cNvPr id="4391" name="CustomShape 18"/>
          <p:cNvSpPr/>
          <p:nvPr/>
        </p:nvSpPr>
        <p:spPr>
          <a:xfrm>
            <a:off x="4505040" y="2112480"/>
            <a:ext cx="4338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pri</a:t>
            </a:r>
            <a:endParaRPr b="0" lang="en-US" sz="1800" spc="-1" strike="noStrike">
              <a:latin typeface="Arial"/>
            </a:endParaRPr>
          </a:p>
        </p:txBody>
      </p:sp>
      <p:sp>
        <p:nvSpPr>
          <p:cNvPr id="4392" name="CustomShape 19"/>
          <p:cNvSpPr/>
          <p:nvPr/>
        </p:nvSpPr>
        <p:spPr>
          <a:xfrm>
            <a:off x="3798360" y="2120400"/>
            <a:ext cx="4978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4393" name="Line 20"/>
          <p:cNvSpPr/>
          <p:nvPr/>
        </p:nvSpPr>
        <p:spPr>
          <a:xfrm>
            <a:off x="3696120" y="1921320"/>
            <a:ext cx="4816440" cy="360"/>
          </a:xfrm>
          <a:prstGeom prst="line">
            <a:avLst/>
          </a:prstGeom>
          <a:ln w="9525">
            <a:solidFill>
              <a:schemeClr val="tx1"/>
            </a:solidFill>
            <a:round/>
            <a:headEnd len="med" type="triangle" w="med"/>
            <a:tailEnd len="med" type="triangle" w="med"/>
          </a:ln>
        </p:spPr>
        <p:style>
          <a:lnRef idx="0"/>
          <a:fillRef idx="0"/>
          <a:effectRef idx="0"/>
          <a:fontRef idx="minor"/>
        </p:style>
        <p:txBody>
          <a:bodyPr lIns="90000" rIns="90000" tIns="45000" bIns="45000"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sp>
        <p:nvSpPr>
          <p:cNvPr id="4394" name="CustomShape 21"/>
          <p:cNvSpPr/>
          <p:nvPr/>
        </p:nvSpPr>
        <p:spPr>
          <a:xfrm>
            <a:off x="5560560" y="1731240"/>
            <a:ext cx="852840" cy="3643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grpSp>
        <p:nvGrpSpPr>
          <p:cNvPr id="4395" name="Group 22"/>
          <p:cNvGrpSpPr/>
          <p:nvPr/>
        </p:nvGrpSpPr>
        <p:grpSpPr>
          <a:xfrm>
            <a:off x="159120" y="1902600"/>
            <a:ext cx="4399560" cy="1077120"/>
            <a:chOff x="159120" y="1902600"/>
            <a:chExt cx="4399560" cy="1077120"/>
          </a:xfrm>
        </p:grpSpPr>
        <p:sp>
          <p:nvSpPr>
            <p:cNvPr id="4396" name="CustomShape 23"/>
            <p:cNvSpPr/>
            <p:nvPr/>
          </p:nvSpPr>
          <p:spPr>
            <a:xfrm>
              <a:off x="159120" y="1902600"/>
              <a:ext cx="3071520" cy="107712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priority:  </a:t>
              </a:r>
              <a:r>
                <a:rPr b="0" lang="en-US" sz="2400" spc="-1" strike="noStrike">
                  <a:solidFill>
                    <a:srgbClr val="000000"/>
                  </a:solidFill>
                  <a:latin typeface="Calibri"/>
                  <a:ea typeface="ＭＳ Ｐゴシック"/>
                </a:rPr>
                <a:t>identify priority among datagrams in flow</a:t>
              </a:r>
              <a:endParaRPr b="0" lang="en-US" sz="2400" spc="-1" strike="noStrike">
                <a:latin typeface="Arial"/>
              </a:endParaRPr>
            </a:p>
          </p:txBody>
        </p:sp>
        <p:sp>
          <p:nvSpPr>
            <p:cNvPr id="4397" name="Line 24"/>
            <p:cNvSpPr/>
            <p:nvPr/>
          </p:nvSpPr>
          <p:spPr>
            <a:xfrm>
              <a:off x="3299760" y="239832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398" name="Group 25"/>
          <p:cNvGrpSpPr/>
          <p:nvPr/>
        </p:nvGrpSpPr>
        <p:grpSpPr>
          <a:xfrm>
            <a:off x="7480800" y="1427040"/>
            <a:ext cx="4498560" cy="1406160"/>
            <a:chOff x="7480800" y="1427040"/>
            <a:chExt cx="4498560" cy="1406160"/>
          </a:xfrm>
        </p:grpSpPr>
        <p:sp>
          <p:nvSpPr>
            <p:cNvPr id="4399" name="CustomShape 26"/>
            <p:cNvSpPr/>
            <p:nvPr/>
          </p:nvSpPr>
          <p:spPr>
            <a:xfrm>
              <a:off x="8742240" y="1427040"/>
              <a:ext cx="3237120" cy="14061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c00000"/>
                  </a:solidFill>
                  <a:latin typeface="Calibri"/>
                  <a:ea typeface="ＭＳ Ｐゴシック"/>
                </a:rPr>
                <a:t>flow label: </a:t>
              </a:r>
              <a:r>
                <a:rPr b="0" lang="en-US" sz="2400" spc="-1" strike="noStrike">
                  <a:solidFill>
                    <a:srgbClr val="000000"/>
                  </a:solidFill>
                  <a:latin typeface="Calibri"/>
                  <a:ea typeface="ＭＳ Ｐゴシック"/>
                </a:rPr>
                <a:t>identify datagrams in same "flow.” (concept of “flow” not well defined).</a:t>
              </a:r>
              <a:endParaRPr b="0" lang="en-US" sz="2400" spc="-1" strike="noStrike">
                <a:latin typeface="Arial"/>
              </a:endParaRPr>
            </a:p>
          </p:txBody>
        </p:sp>
        <p:sp>
          <p:nvSpPr>
            <p:cNvPr id="4400" name="Line 27"/>
            <p:cNvSpPr/>
            <p:nvPr/>
          </p:nvSpPr>
          <p:spPr>
            <a:xfrm>
              <a:off x="7480800" y="232560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401" name="Group 28"/>
          <p:cNvGrpSpPr/>
          <p:nvPr/>
        </p:nvGrpSpPr>
        <p:grpSpPr>
          <a:xfrm>
            <a:off x="0" y="2970720"/>
            <a:ext cx="4028400" cy="748080"/>
            <a:chOff x="0" y="2970720"/>
            <a:chExt cx="4028400" cy="748080"/>
          </a:xfrm>
        </p:grpSpPr>
        <p:sp>
          <p:nvSpPr>
            <p:cNvPr id="4402" name="CustomShape 29"/>
            <p:cNvSpPr/>
            <p:nvPr/>
          </p:nvSpPr>
          <p:spPr>
            <a:xfrm>
              <a:off x="0" y="2970720"/>
              <a:ext cx="3237120" cy="7480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128-bit </a:t>
              </a:r>
              <a:endParaRPr b="0" lang="en-US" sz="2400" spc="-1" strike="noStrike">
                <a:latin typeface="Arial"/>
              </a:endParaRPr>
            </a:p>
            <a:p>
              <a:pPr algn="r">
                <a:lnSpc>
                  <a:spcPct val="90000"/>
                </a:lnSpc>
                <a:tabLst>
                  <a:tab algn="l" pos="0"/>
                </a:tabLst>
              </a:pPr>
              <a:r>
                <a:rPr b="0" lang="en-US" sz="2400" spc="-1" strike="noStrike">
                  <a:solidFill>
                    <a:srgbClr val="000000"/>
                  </a:solidFill>
                  <a:latin typeface="Calibri"/>
                  <a:ea typeface="ＭＳ Ｐゴシック"/>
                </a:rPr>
                <a:t>IPv6 addresses</a:t>
              </a:r>
              <a:endParaRPr b="0" lang="en-US" sz="2400" spc="-1" strike="noStrike">
                <a:latin typeface="Arial"/>
              </a:endParaRPr>
            </a:p>
          </p:txBody>
        </p:sp>
        <p:sp>
          <p:nvSpPr>
            <p:cNvPr id="4403" name="Line 30"/>
            <p:cNvSpPr/>
            <p:nvPr/>
          </p:nvSpPr>
          <p:spPr>
            <a:xfrm>
              <a:off x="3124080" y="338004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sp>
          <p:nvSpPr>
            <p:cNvPr id="4404" name="Line 31"/>
            <p:cNvSpPr/>
            <p:nvPr/>
          </p:nvSpPr>
          <p:spPr>
            <a:xfrm flipV="1">
              <a:off x="3124080" y="305532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4405" name="CustomShape 32"/>
          <p:cNvSpPr/>
          <p:nvPr/>
        </p:nvSpPr>
        <p:spPr>
          <a:xfrm>
            <a:off x="1192680" y="5022720"/>
            <a:ext cx="8970840" cy="1553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What’s missing (compared with IPv4): </a:t>
            </a:r>
            <a:endParaRPr b="0" lang="en-US" sz="2400" spc="-1" strike="noStrike">
              <a:latin typeface="Arial"/>
            </a:endParaRPr>
          </a:p>
          <a:p>
            <a:pPr marL="285840" indent="-28512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checksum (to speed processing at routers)</a:t>
            </a:r>
            <a:endParaRPr b="0" lang="en-US" sz="2400" spc="-1" strike="noStrike">
              <a:latin typeface="Arial"/>
            </a:endParaRPr>
          </a:p>
          <a:p>
            <a:pPr marL="285840" indent="-28512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fragmentation/reassembly</a:t>
            </a:r>
            <a:endParaRPr b="0" lang="en-US" sz="2400" spc="-1" strike="noStrike">
              <a:latin typeface="Arial"/>
            </a:endParaRPr>
          </a:p>
          <a:p>
            <a:pPr marL="285840" indent="-28512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options (available as upper-layer, next-header protocol at router)</a:t>
            </a:r>
            <a:endParaRPr b="0" lang="en-US" sz="2400" spc="-1" strike="noStrike">
              <a:latin typeface="Arial"/>
            </a:endParaRPr>
          </a:p>
        </p:txBody>
      </p:sp>
      <p:sp>
        <p:nvSpPr>
          <p:cNvPr id="4406" name="CustomShape 3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422D5CD2-EE91-402B-A124-19D24F0A41D1}"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71" dur="indefinite" restart="never" nodeType="tmRoot">
          <p:childTnLst>
            <p:seq>
              <p:cTn id="1372" dur="indefinite" nodeType="mainSeq">
                <p:childTnLst>
                  <p:par>
                    <p:cTn id="1373" fill="hold">
                      <p:stCondLst>
                        <p:cond delay="indefinite"/>
                      </p:stCondLst>
                      <p:childTnLst>
                        <p:par>
                          <p:cTn id="1374" fill="hold">
                            <p:stCondLst>
                              <p:cond delay="0"/>
                            </p:stCondLst>
                            <p:childTnLst>
                              <p:par>
                                <p:cTn id="1375" nodeType="clickEffect" fill="hold" presetClass="entr" presetID="9">
                                  <p:stCondLst>
                                    <p:cond delay="0"/>
                                  </p:stCondLst>
                                  <p:childTnLst>
                                    <p:set>
                                      <p:cBhvr>
                                        <p:cTn id="1376" dur="1" fill="hold">
                                          <p:stCondLst>
                                            <p:cond delay="0"/>
                                          </p:stCondLst>
                                        </p:cTn>
                                        <p:tgtEl>
                                          <p:spTgt spid="4401"/>
                                        </p:tgtEl>
                                        <p:attrNameLst>
                                          <p:attrName>style.visibility</p:attrName>
                                        </p:attrNameLst>
                                      </p:cBhvr>
                                      <p:to>
                                        <p:strVal val="visible"/>
                                      </p:to>
                                    </p:set>
                                    <p:animEffect filter="dissolve" transition="in">
                                      <p:cBhvr additive="repl">
                                        <p:cTn id="1377" dur="500"/>
                                        <p:tgtEl>
                                          <p:spTgt spid="4401"/>
                                        </p:tgtEl>
                                      </p:cBhvr>
                                    </p:animEffect>
                                  </p:childTnLst>
                                </p:cTn>
                              </p:par>
                            </p:childTnLst>
                          </p:cTn>
                        </p:par>
                      </p:childTnLst>
                    </p:cTn>
                  </p:par>
                  <p:par>
                    <p:cTn id="1378" fill="hold">
                      <p:stCondLst>
                        <p:cond delay="indefinite"/>
                      </p:stCondLst>
                      <p:childTnLst>
                        <p:par>
                          <p:cTn id="1379" fill="hold">
                            <p:stCondLst>
                              <p:cond delay="0"/>
                            </p:stCondLst>
                            <p:childTnLst>
                              <p:par>
                                <p:cTn id="1380" nodeType="clickEffect" fill="hold" presetClass="entr" presetID="9">
                                  <p:stCondLst>
                                    <p:cond delay="0"/>
                                  </p:stCondLst>
                                  <p:childTnLst>
                                    <p:set>
                                      <p:cBhvr>
                                        <p:cTn id="1381" dur="1" fill="hold">
                                          <p:stCondLst>
                                            <p:cond delay="0"/>
                                          </p:stCondLst>
                                        </p:cTn>
                                        <p:tgtEl>
                                          <p:spTgt spid="4398"/>
                                        </p:tgtEl>
                                        <p:attrNameLst>
                                          <p:attrName>style.visibility</p:attrName>
                                        </p:attrNameLst>
                                      </p:cBhvr>
                                      <p:to>
                                        <p:strVal val="visible"/>
                                      </p:to>
                                    </p:set>
                                    <p:animEffect filter="dissolve" transition="in">
                                      <p:cBhvr additive="repl">
                                        <p:cTn id="1382" dur="500"/>
                                        <p:tgtEl>
                                          <p:spTgt spid="4398"/>
                                        </p:tgtEl>
                                      </p:cBhvr>
                                    </p:animEffec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9">
                                  <p:stCondLst>
                                    <p:cond delay="0"/>
                                  </p:stCondLst>
                                  <p:childTnLst>
                                    <p:set>
                                      <p:cBhvr>
                                        <p:cTn id="1386" dur="1" fill="hold">
                                          <p:stCondLst>
                                            <p:cond delay="0"/>
                                          </p:stCondLst>
                                        </p:cTn>
                                        <p:tgtEl>
                                          <p:spTgt spid="4395"/>
                                        </p:tgtEl>
                                        <p:attrNameLst>
                                          <p:attrName>style.visibility</p:attrName>
                                        </p:attrNameLst>
                                      </p:cBhvr>
                                      <p:to>
                                        <p:strVal val="visible"/>
                                      </p:to>
                                    </p:set>
                                    <p:animEffect filter="dissolve" transition="in">
                                      <p:cBhvr additive="repl">
                                        <p:cTn id="1387" dur="500"/>
                                        <p:tgtEl>
                                          <p:spTgt spid="4395"/>
                                        </p:tgtEl>
                                      </p:cBhvr>
                                    </p:animEffect>
                                  </p:childTnLst>
                                </p:cTn>
                              </p:par>
                            </p:childTnLst>
                          </p:cTn>
                        </p:par>
                      </p:childTnLst>
                    </p:cTn>
                  </p:par>
                  <p:par>
                    <p:cTn id="1388" fill="hold">
                      <p:stCondLst>
                        <p:cond delay="indefinite"/>
                      </p:stCondLst>
                      <p:childTnLst>
                        <p:par>
                          <p:cTn id="1389" fill="hold">
                            <p:stCondLst>
                              <p:cond delay="0"/>
                            </p:stCondLst>
                            <p:childTnLst>
                              <p:par>
                                <p:cTn id="1390" nodeType="clickEffect" fill="hold" presetClass="entr" presetID="9">
                                  <p:stCondLst>
                                    <p:cond delay="0"/>
                                  </p:stCondLst>
                                  <p:childTnLst>
                                    <p:set>
                                      <p:cBhvr>
                                        <p:cTn id="1391" dur="1" fill="hold">
                                          <p:stCondLst>
                                            <p:cond delay="0"/>
                                          </p:stCondLst>
                                        </p:cTn>
                                        <p:tgtEl>
                                          <p:spTgt spid="4405"/>
                                        </p:tgtEl>
                                        <p:attrNameLst>
                                          <p:attrName>style.visibility</p:attrName>
                                        </p:attrNameLst>
                                      </p:cBhvr>
                                      <p:to>
                                        <p:strVal val="visible"/>
                                      </p:to>
                                    </p:set>
                                    <p:animEffect filter="dissolve" transition="in">
                                      <p:cBhvr additive="repl">
                                        <p:cTn id="1392" dur="500"/>
                                        <p:tgtEl>
                                          <p:spTgt spid="4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7" name="CustomShape 1"/>
          <p:cNvSpPr/>
          <p:nvPr/>
        </p:nvSpPr>
        <p:spPr>
          <a:xfrm>
            <a:off x="838080" y="1379520"/>
            <a:ext cx="10514880" cy="1192320"/>
          </a:xfrm>
          <a:prstGeom prst="rect">
            <a:avLst/>
          </a:prstGeom>
          <a:noFill/>
          <a:ln w="0">
            <a:noFill/>
          </a:ln>
        </p:spPr>
        <p:style>
          <a:lnRef idx="0"/>
          <a:fillRef idx="0"/>
          <a:effectRef idx="0"/>
          <a:fontRef idx="minor"/>
        </p:style>
        <p:txBody>
          <a:bodyPr lIns="90000" rIns="90000" tIns="45000" bIns="45000">
            <a:noAutofit/>
          </a:bodyPr>
          <a:p>
            <a:pPr marL="352440" indent="-221400">
              <a:lnSpc>
                <a:spcPct val="75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not all routers can be upgraded simultaneously</a:t>
            </a:r>
            <a:endParaRPr b="0" lang="en-US" sz="2800" spc="-1" strike="noStrike">
              <a:latin typeface="Arial"/>
            </a:endParaRPr>
          </a:p>
          <a:p>
            <a:pPr lvl="1" marL="695160" indent="-23112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no “flag days”</a:t>
            </a:r>
            <a:endParaRPr b="0" lang="en-US" sz="2800" spc="-1" strike="noStrike">
              <a:latin typeface="Arial"/>
            </a:endParaRPr>
          </a:p>
          <a:p>
            <a:pPr lvl="1" marL="695160" indent="-23112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how will network operate with mixed IPv4 and IPv6 routers? </a:t>
            </a:r>
            <a:endParaRPr b="0" lang="en-US" sz="2800" spc="-1" strike="noStrike">
              <a:latin typeface="Arial"/>
            </a:endParaRPr>
          </a:p>
        </p:txBody>
      </p:sp>
      <p:sp>
        <p:nvSpPr>
          <p:cNvPr id="4408" name="CustomShape 2"/>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Transition from IPv4 to IPv6</a:t>
            </a:r>
            <a:endParaRPr b="0" lang="en-US" sz="4800" spc="-1" strike="noStrike">
              <a:latin typeface="Arial"/>
            </a:endParaRPr>
          </a:p>
        </p:txBody>
      </p:sp>
      <p:grpSp>
        <p:nvGrpSpPr>
          <p:cNvPr id="4409" name="Group 3"/>
          <p:cNvGrpSpPr/>
          <p:nvPr/>
        </p:nvGrpSpPr>
        <p:grpSpPr>
          <a:xfrm>
            <a:off x="2584440" y="4315680"/>
            <a:ext cx="6635880" cy="2224800"/>
            <a:chOff x="2584440" y="4315680"/>
            <a:chExt cx="6635880" cy="2224800"/>
          </a:xfrm>
        </p:grpSpPr>
        <p:grpSp>
          <p:nvGrpSpPr>
            <p:cNvPr id="4410" name="Group 4"/>
            <p:cNvGrpSpPr/>
            <p:nvPr/>
          </p:nvGrpSpPr>
          <p:grpSpPr>
            <a:xfrm>
              <a:off x="3387240" y="5348880"/>
              <a:ext cx="4853880" cy="473040"/>
              <a:chOff x="3387240" y="5348880"/>
              <a:chExt cx="4853880" cy="473040"/>
            </a:xfrm>
          </p:grpSpPr>
          <p:sp>
            <p:nvSpPr>
              <p:cNvPr id="4411" name="CustomShape 5"/>
              <p:cNvSpPr/>
              <p:nvPr/>
            </p:nvSpPr>
            <p:spPr>
              <a:xfrm>
                <a:off x="3387240" y="5350680"/>
                <a:ext cx="4853880" cy="46764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412" name="Line 6"/>
              <p:cNvSpPr/>
              <p:nvPr/>
            </p:nvSpPr>
            <p:spPr>
              <a:xfrm>
                <a:off x="4750920" y="5348880"/>
                <a:ext cx="360" cy="468360"/>
              </a:xfrm>
              <a:prstGeom prst="line">
                <a:avLst/>
              </a:prstGeom>
              <a:ln w="9525">
                <a:solidFill>
                  <a:srgbClr val="cc0000"/>
                </a:solidFill>
                <a:round/>
              </a:ln>
            </p:spPr>
            <p:style>
              <a:lnRef idx="0"/>
              <a:fillRef idx="0"/>
              <a:effectRef idx="0"/>
              <a:fontRef idx="minor"/>
            </p:style>
          </p:sp>
          <p:sp>
            <p:nvSpPr>
              <p:cNvPr id="4413" name="Line 7"/>
              <p:cNvSpPr/>
              <p:nvPr/>
            </p:nvSpPr>
            <p:spPr>
              <a:xfrm>
                <a:off x="4368240" y="5353560"/>
                <a:ext cx="360" cy="468360"/>
              </a:xfrm>
              <a:prstGeom prst="line">
                <a:avLst/>
              </a:prstGeom>
              <a:ln w="9525">
                <a:solidFill>
                  <a:srgbClr val="cc0000"/>
                </a:solidFill>
                <a:round/>
              </a:ln>
            </p:spPr>
            <p:style>
              <a:lnRef idx="0"/>
              <a:fillRef idx="0"/>
              <a:effectRef idx="0"/>
              <a:fontRef idx="minor"/>
            </p:style>
          </p:sp>
          <p:sp>
            <p:nvSpPr>
              <p:cNvPr id="4414" name="Line 8"/>
              <p:cNvSpPr/>
              <p:nvPr/>
            </p:nvSpPr>
            <p:spPr>
              <a:xfrm>
                <a:off x="3972960" y="5348880"/>
                <a:ext cx="360" cy="468360"/>
              </a:xfrm>
              <a:prstGeom prst="line">
                <a:avLst/>
              </a:prstGeom>
              <a:ln w="9525">
                <a:solidFill>
                  <a:srgbClr val="cc0000"/>
                </a:solidFill>
                <a:round/>
              </a:ln>
            </p:spPr>
            <p:style>
              <a:lnRef idx="0"/>
              <a:fillRef idx="0"/>
              <a:effectRef idx="0"/>
              <a:fontRef idx="minor"/>
            </p:style>
          </p:sp>
          <p:sp>
            <p:nvSpPr>
              <p:cNvPr id="4415" name="Line 9"/>
              <p:cNvSpPr/>
              <p:nvPr/>
            </p:nvSpPr>
            <p:spPr>
              <a:xfrm>
                <a:off x="3425400" y="5348880"/>
                <a:ext cx="360" cy="88920"/>
              </a:xfrm>
              <a:prstGeom prst="line">
                <a:avLst/>
              </a:prstGeom>
              <a:ln w="9525">
                <a:solidFill>
                  <a:srgbClr val="cc0000"/>
                </a:solidFill>
                <a:round/>
              </a:ln>
            </p:spPr>
            <p:style>
              <a:lnRef idx="0"/>
              <a:fillRef idx="0"/>
              <a:effectRef idx="0"/>
              <a:fontRef idx="minor"/>
            </p:style>
          </p:sp>
          <p:sp>
            <p:nvSpPr>
              <p:cNvPr id="4416" name="Line 10"/>
              <p:cNvSpPr/>
              <p:nvPr/>
            </p:nvSpPr>
            <p:spPr>
              <a:xfrm>
                <a:off x="3425400" y="5726880"/>
                <a:ext cx="360" cy="88920"/>
              </a:xfrm>
              <a:prstGeom prst="line">
                <a:avLst/>
              </a:prstGeom>
              <a:ln w="9525">
                <a:solidFill>
                  <a:srgbClr val="cc0000"/>
                </a:solidFill>
                <a:round/>
              </a:ln>
            </p:spPr>
            <p:style>
              <a:lnRef idx="0"/>
              <a:fillRef idx="0"/>
              <a:effectRef idx="0"/>
              <a:fontRef idx="minor"/>
            </p:style>
          </p:sp>
          <p:sp>
            <p:nvSpPr>
              <p:cNvPr id="4417" name="Line 11"/>
              <p:cNvSpPr/>
              <p:nvPr/>
            </p:nvSpPr>
            <p:spPr>
              <a:xfrm>
                <a:off x="3577680" y="5348880"/>
                <a:ext cx="360" cy="88920"/>
              </a:xfrm>
              <a:prstGeom prst="line">
                <a:avLst/>
              </a:prstGeom>
              <a:ln w="9525">
                <a:solidFill>
                  <a:srgbClr val="cc0000"/>
                </a:solidFill>
                <a:round/>
              </a:ln>
            </p:spPr>
            <p:style>
              <a:lnRef idx="0"/>
              <a:fillRef idx="0"/>
              <a:effectRef idx="0"/>
              <a:fontRef idx="minor"/>
            </p:style>
          </p:sp>
          <p:sp>
            <p:nvSpPr>
              <p:cNvPr id="4418" name="Line 12"/>
              <p:cNvSpPr/>
              <p:nvPr/>
            </p:nvSpPr>
            <p:spPr>
              <a:xfrm>
                <a:off x="3577680" y="5726880"/>
                <a:ext cx="360" cy="88920"/>
              </a:xfrm>
              <a:prstGeom prst="line">
                <a:avLst/>
              </a:prstGeom>
              <a:ln w="9525">
                <a:solidFill>
                  <a:srgbClr val="cc0000"/>
                </a:solidFill>
                <a:round/>
              </a:ln>
            </p:spPr>
            <p:style>
              <a:lnRef idx="0"/>
              <a:fillRef idx="0"/>
              <a:effectRef idx="0"/>
              <a:fontRef idx="minor"/>
            </p:style>
          </p:sp>
          <p:sp>
            <p:nvSpPr>
              <p:cNvPr id="4419" name="Line 13"/>
              <p:cNvSpPr/>
              <p:nvPr/>
            </p:nvSpPr>
            <p:spPr>
              <a:xfrm>
                <a:off x="3729960" y="5348880"/>
                <a:ext cx="360" cy="88920"/>
              </a:xfrm>
              <a:prstGeom prst="line">
                <a:avLst/>
              </a:prstGeom>
              <a:ln w="9525">
                <a:solidFill>
                  <a:srgbClr val="cc0000"/>
                </a:solidFill>
                <a:round/>
              </a:ln>
            </p:spPr>
            <p:style>
              <a:lnRef idx="0"/>
              <a:fillRef idx="0"/>
              <a:effectRef idx="0"/>
              <a:fontRef idx="minor"/>
            </p:style>
          </p:sp>
          <p:sp>
            <p:nvSpPr>
              <p:cNvPr id="4420" name="Line 14"/>
              <p:cNvSpPr/>
              <p:nvPr/>
            </p:nvSpPr>
            <p:spPr>
              <a:xfrm>
                <a:off x="3729960" y="5726880"/>
                <a:ext cx="360" cy="88920"/>
              </a:xfrm>
              <a:prstGeom prst="line">
                <a:avLst/>
              </a:prstGeom>
              <a:ln w="9525">
                <a:solidFill>
                  <a:srgbClr val="cc0000"/>
                </a:solidFill>
                <a:round/>
              </a:ln>
            </p:spPr>
            <p:style>
              <a:lnRef idx="0"/>
              <a:fillRef idx="0"/>
              <a:effectRef idx="0"/>
              <a:fontRef idx="minor"/>
            </p:style>
          </p:sp>
          <p:sp>
            <p:nvSpPr>
              <p:cNvPr id="4421" name="Line 15"/>
              <p:cNvSpPr/>
              <p:nvPr/>
            </p:nvSpPr>
            <p:spPr>
              <a:xfrm>
                <a:off x="3882600" y="5348880"/>
                <a:ext cx="360" cy="88920"/>
              </a:xfrm>
              <a:prstGeom prst="line">
                <a:avLst/>
              </a:prstGeom>
              <a:ln w="9525">
                <a:solidFill>
                  <a:srgbClr val="cc0000"/>
                </a:solidFill>
                <a:round/>
              </a:ln>
            </p:spPr>
            <p:style>
              <a:lnRef idx="0"/>
              <a:fillRef idx="0"/>
              <a:effectRef idx="0"/>
              <a:fontRef idx="minor"/>
            </p:style>
          </p:sp>
          <p:sp>
            <p:nvSpPr>
              <p:cNvPr id="4422" name="Line 16"/>
              <p:cNvSpPr/>
              <p:nvPr/>
            </p:nvSpPr>
            <p:spPr>
              <a:xfrm>
                <a:off x="3882600" y="5726880"/>
                <a:ext cx="360" cy="88920"/>
              </a:xfrm>
              <a:prstGeom prst="line">
                <a:avLst/>
              </a:prstGeom>
              <a:ln w="9525">
                <a:solidFill>
                  <a:srgbClr val="cc0000"/>
                </a:solidFill>
                <a:round/>
              </a:ln>
            </p:spPr>
            <p:style>
              <a:lnRef idx="0"/>
              <a:fillRef idx="0"/>
              <a:effectRef idx="0"/>
              <a:fontRef idx="minor"/>
            </p:style>
          </p:sp>
          <p:sp>
            <p:nvSpPr>
              <p:cNvPr id="4423" name="Line 17"/>
              <p:cNvSpPr/>
              <p:nvPr/>
            </p:nvSpPr>
            <p:spPr>
              <a:xfrm>
                <a:off x="3647520" y="5352120"/>
                <a:ext cx="360" cy="88920"/>
              </a:xfrm>
              <a:prstGeom prst="line">
                <a:avLst/>
              </a:prstGeom>
              <a:ln w="9525">
                <a:solidFill>
                  <a:srgbClr val="cc0000"/>
                </a:solidFill>
                <a:round/>
              </a:ln>
            </p:spPr>
            <p:style>
              <a:lnRef idx="0"/>
              <a:fillRef idx="0"/>
              <a:effectRef idx="0"/>
              <a:fontRef idx="minor"/>
            </p:style>
          </p:sp>
          <p:sp>
            <p:nvSpPr>
              <p:cNvPr id="4424" name="Line 18"/>
              <p:cNvSpPr/>
              <p:nvPr/>
            </p:nvSpPr>
            <p:spPr>
              <a:xfrm>
                <a:off x="3647520" y="5729760"/>
                <a:ext cx="360" cy="88920"/>
              </a:xfrm>
              <a:prstGeom prst="line">
                <a:avLst/>
              </a:prstGeom>
              <a:ln w="9525">
                <a:solidFill>
                  <a:srgbClr val="cc0000"/>
                </a:solidFill>
                <a:round/>
              </a:ln>
            </p:spPr>
            <p:style>
              <a:lnRef idx="0"/>
              <a:fillRef idx="0"/>
              <a:effectRef idx="0"/>
              <a:fontRef idx="minor"/>
            </p:style>
          </p:sp>
          <p:sp>
            <p:nvSpPr>
              <p:cNvPr id="4425" name="Line 19"/>
              <p:cNvSpPr/>
              <p:nvPr/>
            </p:nvSpPr>
            <p:spPr>
              <a:xfrm>
                <a:off x="3466440" y="5355360"/>
                <a:ext cx="360" cy="88920"/>
              </a:xfrm>
              <a:prstGeom prst="line">
                <a:avLst/>
              </a:prstGeom>
              <a:ln w="9525">
                <a:solidFill>
                  <a:srgbClr val="cc0000"/>
                </a:solidFill>
                <a:round/>
              </a:ln>
            </p:spPr>
            <p:style>
              <a:lnRef idx="0"/>
              <a:fillRef idx="0"/>
              <a:effectRef idx="0"/>
              <a:fontRef idx="minor"/>
            </p:style>
          </p:sp>
          <p:sp>
            <p:nvSpPr>
              <p:cNvPr id="4426" name="Line 20"/>
              <p:cNvSpPr/>
              <p:nvPr/>
            </p:nvSpPr>
            <p:spPr>
              <a:xfrm>
                <a:off x="3466440" y="5733000"/>
                <a:ext cx="360" cy="88920"/>
              </a:xfrm>
              <a:prstGeom prst="line">
                <a:avLst/>
              </a:prstGeom>
              <a:ln w="9525">
                <a:solidFill>
                  <a:srgbClr val="cc0000"/>
                </a:solidFill>
                <a:round/>
              </a:ln>
            </p:spPr>
            <p:style>
              <a:lnRef idx="0"/>
              <a:fillRef idx="0"/>
              <a:effectRef idx="0"/>
              <a:fontRef idx="minor"/>
            </p:style>
          </p:sp>
        </p:grpSp>
        <p:sp>
          <p:nvSpPr>
            <p:cNvPr id="4427" name="CustomShape 21"/>
            <p:cNvSpPr/>
            <p:nvPr/>
          </p:nvSpPr>
          <p:spPr>
            <a:xfrm>
              <a:off x="2875320" y="4547520"/>
              <a:ext cx="202068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source, dest addr </a:t>
              </a:r>
              <a:endParaRPr b="0" lang="en-US" sz="1400" spc="-1" strike="noStrike">
                <a:latin typeface="Arial"/>
              </a:endParaRPr>
            </a:p>
          </p:txBody>
        </p:sp>
        <p:sp>
          <p:nvSpPr>
            <p:cNvPr id="4428" name="CustomShape 22"/>
            <p:cNvSpPr/>
            <p:nvPr/>
          </p:nvSpPr>
          <p:spPr>
            <a:xfrm>
              <a:off x="2584440" y="4315680"/>
              <a:ext cx="166104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header fields </a:t>
              </a:r>
              <a:endParaRPr b="0" lang="en-US" sz="1400" spc="-1" strike="noStrike">
                <a:latin typeface="Arial"/>
              </a:endParaRPr>
            </a:p>
          </p:txBody>
        </p:sp>
        <p:sp>
          <p:nvSpPr>
            <p:cNvPr id="4429" name="Line 23"/>
            <p:cNvSpPr/>
            <p:nvPr/>
          </p:nvSpPr>
          <p:spPr>
            <a:xfrm>
              <a:off x="4141080" y="4806000"/>
              <a:ext cx="360" cy="738360"/>
            </a:xfrm>
            <a:prstGeom prst="line">
              <a:avLst/>
            </a:prstGeom>
            <a:ln w="9525">
              <a:solidFill>
                <a:srgbClr val="cc0000"/>
              </a:solidFill>
              <a:round/>
            </a:ln>
          </p:spPr>
          <p:style>
            <a:lnRef idx="0"/>
            <a:fillRef idx="0"/>
            <a:effectRef idx="0"/>
            <a:fontRef idx="minor"/>
          </p:style>
        </p:sp>
        <p:sp>
          <p:nvSpPr>
            <p:cNvPr id="4430" name="Line 24"/>
            <p:cNvSpPr/>
            <p:nvPr/>
          </p:nvSpPr>
          <p:spPr>
            <a:xfrm>
              <a:off x="4146120" y="4801320"/>
              <a:ext cx="380880" cy="738000"/>
            </a:xfrm>
            <a:prstGeom prst="line">
              <a:avLst/>
            </a:prstGeom>
            <a:ln w="9525">
              <a:solidFill>
                <a:srgbClr val="cc0000"/>
              </a:solidFill>
              <a:round/>
            </a:ln>
          </p:spPr>
          <p:style>
            <a:lnRef idx="0"/>
            <a:fillRef idx="0"/>
            <a:effectRef idx="0"/>
            <a:fontRef idx="minor"/>
          </p:style>
        </p:sp>
        <p:sp>
          <p:nvSpPr>
            <p:cNvPr id="4431" name="Line 25"/>
            <p:cNvSpPr/>
            <p:nvPr/>
          </p:nvSpPr>
          <p:spPr>
            <a:xfrm>
              <a:off x="3546000" y="4558320"/>
              <a:ext cx="360" cy="976320"/>
            </a:xfrm>
            <a:prstGeom prst="line">
              <a:avLst/>
            </a:prstGeom>
            <a:ln w="9525">
              <a:solidFill>
                <a:srgbClr val="cc0000"/>
              </a:solidFill>
              <a:round/>
            </a:ln>
          </p:spPr>
          <p:style>
            <a:lnRef idx="0"/>
            <a:fillRef idx="0"/>
            <a:effectRef idx="0"/>
            <a:fontRef idx="minor"/>
          </p:style>
        </p:sp>
        <p:sp>
          <p:nvSpPr>
            <p:cNvPr id="4432" name="CustomShape 26"/>
            <p:cNvSpPr/>
            <p:nvPr/>
          </p:nvSpPr>
          <p:spPr>
            <a:xfrm>
              <a:off x="4951440" y="6176160"/>
              <a:ext cx="1665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IPv4 datagram</a:t>
              </a:r>
              <a:endParaRPr b="0" lang="en-US" sz="1800" spc="-1" strike="noStrike">
                <a:latin typeface="Arial"/>
              </a:endParaRPr>
            </a:p>
          </p:txBody>
        </p:sp>
        <p:sp>
          <p:nvSpPr>
            <p:cNvPr id="4433" name="Line 27"/>
            <p:cNvSpPr/>
            <p:nvPr/>
          </p:nvSpPr>
          <p:spPr>
            <a:xfrm>
              <a:off x="6570000" y="6364800"/>
              <a:ext cx="1695600" cy="360"/>
            </a:xfrm>
            <a:prstGeom prst="line">
              <a:avLst/>
            </a:prstGeom>
            <a:ln w="9525">
              <a:solidFill>
                <a:schemeClr val="tx1"/>
              </a:solidFill>
              <a:round/>
              <a:tailEnd len="med" type="triangle" w="med"/>
            </a:ln>
          </p:spPr>
          <p:style>
            <a:lnRef idx="0"/>
            <a:fillRef idx="0"/>
            <a:effectRef idx="0"/>
            <a:fontRef idx="minor"/>
          </p:style>
        </p:sp>
        <p:sp>
          <p:nvSpPr>
            <p:cNvPr id="4434" name="Line 28"/>
            <p:cNvSpPr/>
            <p:nvPr/>
          </p:nvSpPr>
          <p:spPr>
            <a:xfrm flipH="1">
              <a:off x="3380760" y="6364800"/>
              <a:ext cx="1606680" cy="360"/>
            </a:xfrm>
            <a:prstGeom prst="line">
              <a:avLst/>
            </a:prstGeom>
            <a:ln w="9525">
              <a:solidFill>
                <a:schemeClr val="tx1"/>
              </a:solidFill>
              <a:round/>
              <a:tailEnd len="med" type="triangle" w="med"/>
            </a:ln>
          </p:spPr>
          <p:style>
            <a:lnRef idx="0"/>
            <a:fillRef idx="0"/>
            <a:effectRef idx="0"/>
            <a:fontRef idx="minor"/>
          </p:style>
        </p:sp>
        <p:sp>
          <p:nvSpPr>
            <p:cNvPr id="4435" name="CustomShape 29"/>
            <p:cNvSpPr/>
            <p:nvPr/>
          </p:nvSpPr>
          <p:spPr>
            <a:xfrm>
              <a:off x="5672160" y="5826960"/>
              <a:ext cx="1665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436" name="Line 30"/>
            <p:cNvSpPr/>
            <p:nvPr/>
          </p:nvSpPr>
          <p:spPr>
            <a:xfrm>
              <a:off x="7306560" y="5996520"/>
              <a:ext cx="857520" cy="360"/>
            </a:xfrm>
            <a:prstGeom prst="line">
              <a:avLst/>
            </a:prstGeom>
            <a:ln w="9525">
              <a:solidFill>
                <a:schemeClr val="tx1"/>
              </a:solidFill>
              <a:round/>
              <a:tailEnd len="med" type="triangle" w="med"/>
            </a:ln>
          </p:spPr>
          <p:style>
            <a:lnRef idx="0"/>
            <a:fillRef idx="0"/>
            <a:effectRef idx="0"/>
            <a:fontRef idx="minor"/>
          </p:style>
        </p:sp>
        <p:sp>
          <p:nvSpPr>
            <p:cNvPr id="4437" name="Line 31"/>
            <p:cNvSpPr/>
            <p:nvPr/>
          </p:nvSpPr>
          <p:spPr>
            <a:xfrm flipH="1">
              <a:off x="4807800" y="5996520"/>
              <a:ext cx="925560" cy="360"/>
            </a:xfrm>
            <a:prstGeom prst="line">
              <a:avLst/>
            </a:prstGeom>
            <a:ln w="9525">
              <a:solidFill>
                <a:schemeClr val="tx1"/>
              </a:solidFill>
              <a:round/>
              <a:tailEnd len="med" type="triangle" w="med"/>
            </a:ln>
          </p:spPr>
          <p:style>
            <a:lnRef idx="0"/>
            <a:fillRef idx="0"/>
            <a:effectRef idx="0"/>
            <a:fontRef idx="minor"/>
          </p:style>
        </p:sp>
        <p:sp>
          <p:nvSpPr>
            <p:cNvPr id="4438" name="CustomShape 32"/>
            <p:cNvSpPr/>
            <p:nvPr/>
          </p:nvSpPr>
          <p:spPr>
            <a:xfrm>
              <a:off x="4776480" y="5384160"/>
              <a:ext cx="3421800" cy="401040"/>
            </a:xfrm>
            <a:prstGeom prst="rect">
              <a:avLst/>
            </a:prstGeom>
            <a:solidFill>
              <a:srgbClr val="66ccff"/>
            </a:solidFill>
            <a:ln w="0">
              <a:noFill/>
            </a:ln>
          </p:spPr>
          <p:style>
            <a:lnRef idx="0"/>
            <a:fillRef idx="0"/>
            <a:effectRef idx="0"/>
            <a:fontRef idx="minor"/>
          </p:style>
        </p:sp>
        <p:grpSp>
          <p:nvGrpSpPr>
            <p:cNvPr id="4439" name="Group 33"/>
            <p:cNvGrpSpPr/>
            <p:nvPr/>
          </p:nvGrpSpPr>
          <p:grpSpPr>
            <a:xfrm>
              <a:off x="5838120" y="4413960"/>
              <a:ext cx="3382200" cy="1109520"/>
              <a:chOff x="5838120" y="4413960"/>
              <a:chExt cx="3382200" cy="1109520"/>
            </a:xfrm>
          </p:grpSpPr>
          <p:sp>
            <p:nvSpPr>
              <p:cNvPr id="4440" name="CustomShape 34"/>
              <p:cNvSpPr/>
              <p:nvPr/>
            </p:nvSpPr>
            <p:spPr>
              <a:xfrm>
                <a:off x="7957080" y="4413960"/>
                <a:ext cx="126324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payload </a:t>
                </a:r>
                <a:endParaRPr b="0" lang="en-US" sz="1400" spc="-1" strike="noStrike">
                  <a:latin typeface="Arial"/>
                </a:endParaRPr>
              </a:p>
            </p:txBody>
          </p:sp>
          <p:sp>
            <p:nvSpPr>
              <p:cNvPr id="4441" name="Line 35"/>
              <p:cNvSpPr/>
              <p:nvPr/>
            </p:nvSpPr>
            <p:spPr>
              <a:xfrm flipH="1">
                <a:off x="5838120" y="4726800"/>
                <a:ext cx="2432160" cy="796680"/>
              </a:xfrm>
              <a:prstGeom prst="line">
                <a:avLst/>
              </a:prstGeom>
              <a:ln w="9525">
                <a:solidFill>
                  <a:srgbClr val="cc0000"/>
                </a:solidFill>
                <a:round/>
              </a:ln>
            </p:spPr>
            <p:style>
              <a:lnRef idx="0"/>
              <a:fillRef idx="0"/>
              <a:effectRef idx="0"/>
              <a:fontRef idx="minor"/>
            </p:style>
          </p:sp>
        </p:grpSp>
      </p:grpSp>
      <p:grpSp>
        <p:nvGrpSpPr>
          <p:cNvPr id="4442" name="Group 36"/>
          <p:cNvGrpSpPr/>
          <p:nvPr/>
        </p:nvGrpSpPr>
        <p:grpSpPr>
          <a:xfrm>
            <a:off x="4792320" y="4318920"/>
            <a:ext cx="3401280" cy="1476000"/>
            <a:chOff x="4792320" y="4318920"/>
            <a:chExt cx="3401280" cy="1476000"/>
          </a:xfrm>
        </p:grpSpPr>
        <p:sp>
          <p:nvSpPr>
            <p:cNvPr id="4443" name="CustomShape 37"/>
            <p:cNvSpPr/>
            <p:nvPr/>
          </p:nvSpPr>
          <p:spPr>
            <a:xfrm>
              <a:off x="4792320" y="5384160"/>
              <a:ext cx="3401280" cy="401040"/>
            </a:xfrm>
            <a:prstGeom prst="rect">
              <a:avLst/>
            </a:prstGeom>
            <a:solidFill>
              <a:srgbClr val="66ccff"/>
            </a:solidFill>
            <a:ln w="12700">
              <a:solidFill>
                <a:schemeClr val="tx1"/>
              </a:solidFill>
              <a:miter/>
            </a:ln>
          </p:spPr>
          <p:style>
            <a:lnRef idx="0"/>
            <a:fillRef idx="0"/>
            <a:effectRef idx="0"/>
            <a:fontRef idx="minor"/>
          </p:style>
        </p:sp>
        <p:sp>
          <p:nvSpPr>
            <p:cNvPr id="4444" name="Line 38"/>
            <p:cNvSpPr/>
            <p:nvPr/>
          </p:nvSpPr>
          <p:spPr>
            <a:xfrm>
              <a:off x="4875840" y="5383800"/>
              <a:ext cx="360" cy="403200"/>
            </a:xfrm>
            <a:prstGeom prst="line">
              <a:avLst/>
            </a:prstGeom>
            <a:ln w="9525">
              <a:solidFill>
                <a:schemeClr val="tx1"/>
              </a:solidFill>
              <a:round/>
            </a:ln>
          </p:spPr>
          <p:style>
            <a:lnRef idx="0"/>
            <a:fillRef idx="0"/>
            <a:effectRef idx="0"/>
            <a:fontRef idx="minor"/>
          </p:style>
        </p:sp>
        <p:sp>
          <p:nvSpPr>
            <p:cNvPr id="4445" name="Line 39"/>
            <p:cNvSpPr/>
            <p:nvPr/>
          </p:nvSpPr>
          <p:spPr>
            <a:xfrm>
              <a:off x="4834440" y="5382360"/>
              <a:ext cx="360" cy="403200"/>
            </a:xfrm>
            <a:prstGeom prst="line">
              <a:avLst/>
            </a:prstGeom>
            <a:ln w="9525">
              <a:solidFill>
                <a:schemeClr val="tx1"/>
              </a:solidFill>
              <a:round/>
            </a:ln>
          </p:spPr>
          <p:style>
            <a:lnRef idx="0"/>
            <a:fillRef idx="0"/>
            <a:effectRef idx="0"/>
            <a:fontRef idx="minor"/>
          </p:style>
        </p:sp>
        <p:sp>
          <p:nvSpPr>
            <p:cNvPr id="4446" name="Line 40"/>
            <p:cNvSpPr/>
            <p:nvPr/>
          </p:nvSpPr>
          <p:spPr>
            <a:xfrm>
              <a:off x="4952160" y="5383800"/>
              <a:ext cx="360" cy="403200"/>
            </a:xfrm>
            <a:prstGeom prst="line">
              <a:avLst/>
            </a:prstGeom>
            <a:ln w="9525">
              <a:solidFill>
                <a:schemeClr val="tx1"/>
              </a:solidFill>
              <a:round/>
            </a:ln>
          </p:spPr>
          <p:style>
            <a:lnRef idx="0"/>
            <a:fillRef idx="0"/>
            <a:effectRef idx="0"/>
            <a:fontRef idx="minor"/>
          </p:style>
        </p:sp>
        <p:sp>
          <p:nvSpPr>
            <p:cNvPr id="4447" name="Line 41"/>
            <p:cNvSpPr/>
            <p:nvPr/>
          </p:nvSpPr>
          <p:spPr>
            <a:xfrm>
              <a:off x="4993200" y="5380560"/>
              <a:ext cx="360" cy="403200"/>
            </a:xfrm>
            <a:prstGeom prst="line">
              <a:avLst/>
            </a:prstGeom>
            <a:ln w="9525">
              <a:solidFill>
                <a:schemeClr val="tx1"/>
              </a:solidFill>
              <a:round/>
            </a:ln>
          </p:spPr>
          <p:style>
            <a:lnRef idx="0"/>
            <a:fillRef idx="0"/>
            <a:effectRef idx="0"/>
            <a:fontRef idx="minor"/>
          </p:style>
        </p:sp>
        <p:sp>
          <p:nvSpPr>
            <p:cNvPr id="4448" name="Line 42"/>
            <p:cNvSpPr/>
            <p:nvPr/>
          </p:nvSpPr>
          <p:spPr>
            <a:xfrm>
              <a:off x="5047200" y="5380560"/>
              <a:ext cx="360" cy="403200"/>
            </a:xfrm>
            <a:prstGeom prst="line">
              <a:avLst/>
            </a:prstGeom>
            <a:ln w="9525">
              <a:solidFill>
                <a:schemeClr val="tx1"/>
              </a:solidFill>
              <a:round/>
            </a:ln>
          </p:spPr>
          <p:style>
            <a:lnRef idx="0"/>
            <a:fillRef idx="0"/>
            <a:effectRef idx="0"/>
            <a:fontRef idx="minor"/>
          </p:style>
        </p:sp>
        <p:sp>
          <p:nvSpPr>
            <p:cNvPr id="4449" name="Line 43"/>
            <p:cNvSpPr/>
            <p:nvPr/>
          </p:nvSpPr>
          <p:spPr>
            <a:xfrm>
              <a:off x="5113800" y="5380560"/>
              <a:ext cx="360" cy="403200"/>
            </a:xfrm>
            <a:prstGeom prst="line">
              <a:avLst/>
            </a:prstGeom>
            <a:ln w="9525">
              <a:solidFill>
                <a:schemeClr val="tx1"/>
              </a:solidFill>
              <a:round/>
            </a:ln>
          </p:spPr>
          <p:style>
            <a:lnRef idx="0"/>
            <a:fillRef idx="0"/>
            <a:effectRef idx="0"/>
            <a:fontRef idx="minor"/>
          </p:style>
        </p:sp>
        <p:sp>
          <p:nvSpPr>
            <p:cNvPr id="4450" name="Line 44"/>
            <p:cNvSpPr/>
            <p:nvPr/>
          </p:nvSpPr>
          <p:spPr>
            <a:xfrm>
              <a:off x="5425200" y="5391720"/>
              <a:ext cx="360" cy="403200"/>
            </a:xfrm>
            <a:prstGeom prst="line">
              <a:avLst/>
            </a:prstGeom>
            <a:ln w="9525">
              <a:solidFill>
                <a:schemeClr val="tx1"/>
              </a:solidFill>
              <a:round/>
            </a:ln>
          </p:spPr>
          <p:style>
            <a:lnRef idx="0"/>
            <a:fillRef idx="0"/>
            <a:effectRef idx="0"/>
            <a:fontRef idx="minor"/>
          </p:style>
        </p:sp>
        <p:sp>
          <p:nvSpPr>
            <p:cNvPr id="4451" name="Line 45"/>
            <p:cNvSpPr/>
            <p:nvPr/>
          </p:nvSpPr>
          <p:spPr>
            <a:xfrm>
              <a:off x="5799600" y="5391720"/>
              <a:ext cx="360" cy="403200"/>
            </a:xfrm>
            <a:prstGeom prst="line">
              <a:avLst/>
            </a:prstGeom>
            <a:ln w="9525">
              <a:solidFill>
                <a:schemeClr val="tx1"/>
              </a:solidFill>
              <a:round/>
            </a:ln>
          </p:spPr>
          <p:style>
            <a:lnRef idx="0"/>
            <a:fillRef idx="0"/>
            <a:effectRef idx="0"/>
            <a:fontRef idx="minor"/>
          </p:style>
        </p:sp>
        <p:sp>
          <p:nvSpPr>
            <p:cNvPr id="4452" name="CustomShape 46"/>
            <p:cNvSpPr/>
            <p:nvPr/>
          </p:nvSpPr>
          <p:spPr>
            <a:xfrm>
              <a:off x="5415840" y="4811040"/>
              <a:ext cx="1631520" cy="303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UDP/TCP payload</a:t>
              </a:r>
              <a:endParaRPr b="0" lang="en-US" sz="1400" spc="-1" strike="noStrike">
                <a:latin typeface="Arial"/>
              </a:endParaRPr>
            </a:p>
          </p:txBody>
        </p:sp>
        <p:sp>
          <p:nvSpPr>
            <p:cNvPr id="4453" name="CustomShape 47"/>
            <p:cNvSpPr/>
            <p:nvPr/>
          </p:nvSpPr>
          <p:spPr>
            <a:xfrm>
              <a:off x="5135400" y="4555440"/>
              <a:ext cx="1919880" cy="2710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source dest addr</a:t>
              </a:r>
              <a:endParaRPr b="0" lang="en-US" sz="1400" spc="-1" strike="noStrike">
                <a:latin typeface="Arial"/>
              </a:endParaRPr>
            </a:p>
          </p:txBody>
        </p:sp>
        <p:sp>
          <p:nvSpPr>
            <p:cNvPr id="4454" name="CustomShape 48"/>
            <p:cNvSpPr/>
            <p:nvPr/>
          </p:nvSpPr>
          <p:spPr>
            <a:xfrm>
              <a:off x="4842720" y="4318920"/>
              <a:ext cx="1610640" cy="2710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header fields</a:t>
              </a:r>
              <a:endParaRPr b="0" lang="en-US" sz="1400" spc="-1" strike="noStrike">
                <a:latin typeface="Arial"/>
              </a:endParaRPr>
            </a:p>
          </p:txBody>
        </p:sp>
        <p:sp>
          <p:nvSpPr>
            <p:cNvPr id="4455" name="Line 49"/>
            <p:cNvSpPr/>
            <p:nvPr/>
          </p:nvSpPr>
          <p:spPr>
            <a:xfrm>
              <a:off x="5302800" y="4788720"/>
              <a:ext cx="4680" cy="701640"/>
            </a:xfrm>
            <a:prstGeom prst="line">
              <a:avLst/>
            </a:prstGeom>
            <a:ln w="9525">
              <a:solidFill>
                <a:srgbClr val="cc0000"/>
              </a:solidFill>
              <a:round/>
            </a:ln>
          </p:spPr>
          <p:style>
            <a:lnRef idx="0"/>
            <a:fillRef idx="0"/>
            <a:effectRef idx="0"/>
            <a:fontRef idx="minor"/>
          </p:style>
        </p:sp>
        <p:sp>
          <p:nvSpPr>
            <p:cNvPr id="4456" name="Line 50"/>
            <p:cNvSpPr/>
            <p:nvPr/>
          </p:nvSpPr>
          <p:spPr>
            <a:xfrm>
              <a:off x="5290200" y="4793400"/>
              <a:ext cx="276120" cy="698400"/>
            </a:xfrm>
            <a:prstGeom prst="line">
              <a:avLst/>
            </a:prstGeom>
            <a:ln w="9525">
              <a:solidFill>
                <a:srgbClr val="cc0000"/>
              </a:solidFill>
              <a:round/>
            </a:ln>
          </p:spPr>
          <p:style>
            <a:lnRef idx="0"/>
            <a:fillRef idx="0"/>
            <a:effectRef idx="0"/>
            <a:fontRef idx="minor"/>
          </p:style>
        </p:sp>
        <p:sp>
          <p:nvSpPr>
            <p:cNvPr id="4457" name="Line 51"/>
            <p:cNvSpPr/>
            <p:nvPr/>
          </p:nvSpPr>
          <p:spPr>
            <a:xfrm>
              <a:off x="4960080" y="4560120"/>
              <a:ext cx="360" cy="871200"/>
            </a:xfrm>
            <a:prstGeom prst="line">
              <a:avLst/>
            </a:prstGeom>
            <a:ln w="9525">
              <a:solidFill>
                <a:srgbClr val="cc0000"/>
              </a:solidFill>
              <a:round/>
            </a:ln>
          </p:spPr>
          <p:style>
            <a:lnRef idx="0"/>
            <a:fillRef idx="0"/>
            <a:effectRef idx="0"/>
            <a:fontRef idx="minor"/>
          </p:style>
        </p:sp>
        <p:sp>
          <p:nvSpPr>
            <p:cNvPr id="4458" name="Line 52"/>
            <p:cNvSpPr/>
            <p:nvPr/>
          </p:nvSpPr>
          <p:spPr>
            <a:xfrm>
              <a:off x="6464880" y="5069520"/>
              <a:ext cx="360" cy="399960"/>
            </a:xfrm>
            <a:prstGeom prst="line">
              <a:avLst/>
            </a:prstGeom>
            <a:ln w="9525">
              <a:solidFill>
                <a:srgbClr val="cc0000"/>
              </a:solidFill>
              <a:round/>
            </a:ln>
          </p:spPr>
          <p:style>
            <a:lnRef idx="0"/>
            <a:fillRef idx="0"/>
            <a:effectRef idx="0"/>
            <a:fontRef idx="minor"/>
          </p:style>
        </p:sp>
      </p:grpSp>
      <p:sp>
        <p:nvSpPr>
          <p:cNvPr id="4459" name="CustomShape 53"/>
          <p:cNvSpPr/>
          <p:nvPr/>
        </p:nvSpPr>
        <p:spPr>
          <a:xfrm>
            <a:off x="844920" y="2618640"/>
            <a:ext cx="10514880" cy="139608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tunneling: </a:t>
            </a:r>
            <a:r>
              <a:rPr b="0" lang="en-US" sz="2800" spc="-1" strike="noStrike">
                <a:solidFill>
                  <a:srgbClr val="000000"/>
                </a:solidFill>
                <a:latin typeface="Calibri"/>
                <a:ea typeface="ＭＳ Ｐゴシック"/>
              </a:rPr>
              <a:t>IPv6 datagram carried as </a:t>
            </a:r>
            <a:r>
              <a:rPr b="0" i="1" lang="en-US" sz="2800" spc="-1" strike="noStrike">
                <a:solidFill>
                  <a:srgbClr val="000000"/>
                </a:solidFill>
                <a:latin typeface="Calibri"/>
                <a:ea typeface="ＭＳ Ｐゴシック"/>
              </a:rPr>
              <a:t>payload</a:t>
            </a:r>
            <a:r>
              <a:rPr b="0" lang="en-US" sz="2800" spc="-1" strike="noStrike">
                <a:solidFill>
                  <a:srgbClr val="000000"/>
                </a:solidFill>
                <a:latin typeface="Calibri"/>
                <a:ea typeface="ＭＳ Ｐゴシック"/>
              </a:rPr>
              <a:t> in IPv4 datagram among IPv4 </a:t>
            </a:r>
            <a:r>
              <a:rPr b="0" lang="en-US" sz="2400" spc="-1" strike="noStrike">
                <a:solidFill>
                  <a:srgbClr val="000000"/>
                </a:solidFill>
                <a:latin typeface="Calibri"/>
                <a:ea typeface="ＭＳ Ｐゴシック"/>
              </a:rPr>
              <a:t>routers (“packet within a packet”)</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tunneling used extensively in other contexts (4G/5G)</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4460" name="CustomShape 5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C19BBDA-EE9E-4D15-B37A-39F04E91740E}" type="slidenum">
              <a:rPr b="0" lang="en-US" sz="1100" spc="-1" strike="noStrike">
                <a:solidFill>
                  <a:srgbClr val="404040"/>
                </a:solidFill>
                <a:latin typeface="Calibri"/>
              </a:rPr>
              <a:t>73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93" dur="indefinite" restart="never" nodeType="tmRoot">
          <p:childTnLst>
            <p:seq>
              <p:cTn id="1394" dur="indefinite" nodeType="mainSeq">
                <p:childTnLst>
                  <p:par>
                    <p:cTn id="1395" fill="hold">
                      <p:stCondLst>
                        <p:cond delay="indefinite"/>
                      </p:stCondLst>
                      <p:childTnLst>
                        <p:par>
                          <p:cTn id="1396" fill="hold">
                            <p:stCondLst>
                              <p:cond delay="0"/>
                            </p:stCondLst>
                            <p:childTnLst>
                              <p:par>
                                <p:cTn id="1397" nodeType="clickEffect" fill="hold" presetClass="entr" presetID="9">
                                  <p:stCondLst>
                                    <p:cond delay="0"/>
                                  </p:stCondLst>
                                  <p:childTnLst>
                                    <p:set>
                                      <p:cBhvr>
                                        <p:cTn id="1398" dur="1" fill="hold">
                                          <p:stCondLst>
                                            <p:cond delay="0"/>
                                          </p:stCondLst>
                                        </p:cTn>
                                        <p:tgtEl>
                                          <p:spTgt spid="4459"/>
                                        </p:tgtEl>
                                        <p:attrNameLst>
                                          <p:attrName>style.visibility</p:attrName>
                                        </p:attrNameLst>
                                      </p:cBhvr>
                                      <p:to>
                                        <p:strVal val="visible"/>
                                      </p:to>
                                    </p:set>
                                    <p:animEffect filter="dissolve" transition="in">
                                      <p:cBhvr additive="repl">
                                        <p:cTn id="1399" dur="500"/>
                                        <p:tgtEl>
                                          <p:spTgt spid="4459"/>
                                        </p:tgtEl>
                                      </p:cBhvr>
                                    </p:animEffect>
                                  </p:childTnLst>
                                </p:cTn>
                              </p:par>
                            </p:childTnLst>
                          </p:cTn>
                        </p:par>
                      </p:childTnLst>
                    </p:cTn>
                  </p:par>
                  <p:par>
                    <p:cTn id="1400" fill="hold">
                      <p:stCondLst>
                        <p:cond delay="indefinite"/>
                      </p:stCondLst>
                      <p:childTnLst>
                        <p:par>
                          <p:cTn id="1401" fill="hold">
                            <p:stCondLst>
                              <p:cond delay="0"/>
                            </p:stCondLst>
                            <p:childTnLst>
                              <p:par>
                                <p:cTn id="1402" nodeType="clickEffect" fill="hold" presetClass="entr" presetID="9">
                                  <p:stCondLst>
                                    <p:cond delay="0"/>
                                  </p:stCondLst>
                                  <p:childTnLst>
                                    <p:set>
                                      <p:cBhvr>
                                        <p:cTn id="1403" dur="1" fill="hold">
                                          <p:stCondLst>
                                            <p:cond delay="0"/>
                                          </p:stCondLst>
                                        </p:cTn>
                                        <p:tgtEl>
                                          <p:spTgt spid="4409"/>
                                        </p:tgtEl>
                                        <p:attrNameLst>
                                          <p:attrName>style.visibility</p:attrName>
                                        </p:attrNameLst>
                                      </p:cBhvr>
                                      <p:to>
                                        <p:strVal val="visible"/>
                                      </p:to>
                                    </p:set>
                                    <p:animEffect filter="dissolve" transition="in">
                                      <p:cBhvr additive="repl">
                                        <p:cTn id="1404" dur="500"/>
                                        <p:tgtEl>
                                          <p:spTgt spid="4409"/>
                                        </p:tgtEl>
                                      </p:cBhvr>
                                    </p:animEffect>
                                  </p:childTnLst>
                                </p:cTn>
                              </p:par>
                            </p:childTnLst>
                          </p:cTn>
                        </p:par>
                      </p:childTnLst>
                    </p:cTn>
                  </p:par>
                  <p:par>
                    <p:cTn id="1405" fill="hold">
                      <p:stCondLst>
                        <p:cond delay="indefinite"/>
                      </p:stCondLst>
                      <p:childTnLst>
                        <p:par>
                          <p:cTn id="1406" fill="hold">
                            <p:stCondLst>
                              <p:cond delay="0"/>
                            </p:stCondLst>
                            <p:childTnLst>
                              <p:par>
                                <p:cTn id="1407" nodeType="clickEffect" fill="hold" presetClass="entr" presetID="9">
                                  <p:stCondLst>
                                    <p:cond delay="0"/>
                                  </p:stCondLst>
                                  <p:childTnLst>
                                    <p:set>
                                      <p:cBhvr>
                                        <p:cTn id="1408" dur="1" fill="hold">
                                          <p:stCondLst>
                                            <p:cond delay="0"/>
                                          </p:stCondLst>
                                        </p:cTn>
                                        <p:tgtEl>
                                          <p:spTgt spid="4442"/>
                                        </p:tgtEl>
                                        <p:attrNameLst>
                                          <p:attrName>style.visibility</p:attrName>
                                        </p:attrNameLst>
                                      </p:cBhvr>
                                      <p:to>
                                        <p:strVal val="visible"/>
                                      </p:to>
                                    </p:set>
                                    <p:animEffect filter="dissolve" transition="in">
                                      <p:cBhvr additive="repl">
                                        <p:cTn id="1409" dur="500"/>
                                        <p:tgtEl>
                                          <p:spTgt spid="4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1"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Tunneling and encapsulation</a:t>
            </a:r>
            <a:endParaRPr b="0" lang="en-US" sz="4800" spc="-1" strike="noStrike">
              <a:latin typeface="Arial"/>
            </a:endParaRPr>
          </a:p>
        </p:txBody>
      </p:sp>
      <p:sp>
        <p:nvSpPr>
          <p:cNvPr id="4462" name="CustomShape 2"/>
          <p:cNvSpPr/>
          <p:nvPr/>
        </p:nvSpPr>
        <p:spPr>
          <a:xfrm>
            <a:off x="888120" y="1697760"/>
            <a:ext cx="2758680" cy="8215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463" name="Group 3"/>
          <p:cNvGrpSpPr/>
          <p:nvPr/>
        </p:nvGrpSpPr>
        <p:grpSpPr>
          <a:xfrm>
            <a:off x="4274280" y="1626480"/>
            <a:ext cx="5834160" cy="991800"/>
            <a:chOff x="4274280" y="1626480"/>
            <a:chExt cx="5834160" cy="991800"/>
          </a:xfrm>
        </p:grpSpPr>
        <p:sp>
          <p:nvSpPr>
            <p:cNvPr id="4464" name="CustomShape 4"/>
            <p:cNvSpPr/>
            <p:nvPr/>
          </p:nvSpPr>
          <p:spPr>
            <a:xfrm>
              <a:off x="5996160" y="2134440"/>
              <a:ext cx="2404440" cy="65880"/>
            </a:xfrm>
            <a:prstGeom prst="rect">
              <a:avLst/>
            </a:prstGeom>
            <a:solidFill>
              <a:srgbClr val="cc0000"/>
            </a:solidFill>
            <a:ln w="9525">
              <a:solidFill>
                <a:srgbClr val="cc0000"/>
              </a:solidFill>
              <a:miter/>
            </a:ln>
          </p:spPr>
          <p:style>
            <a:lnRef idx="0"/>
            <a:fillRef idx="0"/>
            <a:effectRef idx="0"/>
            <a:fontRef idx="minor"/>
          </p:style>
        </p:sp>
        <p:sp>
          <p:nvSpPr>
            <p:cNvPr id="4465" name="CustomShape 5"/>
            <p:cNvSpPr/>
            <p:nvPr/>
          </p:nvSpPr>
          <p:spPr>
            <a:xfrm>
              <a:off x="6090840" y="1628280"/>
              <a:ext cx="2471040" cy="50328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466" name="Group 6"/>
            <p:cNvGrpSpPr/>
            <p:nvPr/>
          </p:nvGrpSpPr>
          <p:grpSpPr>
            <a:xfrm>
              <a:off x="4274280" y="1626480"/>
              <a:ext cx="1763280" cy="961920"/>
              <a:chOff x="4274280" y="1626480"/>
              <a:chExt cx="1763280" cy="961920"/>
            </a:xfrm>
          </p:grpSpPr>
          <p:sp>
            <p:nvSpPr>
              <p:cNvPr id="4467" name="CustomShape 7"/>
              <p:cNvSpPr/>
              <p:nvPr/>
            </p:nvSpPr>
            <p:spPr>
              <a:xfrm>
                <a:off x="4463640" y="162648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468" name="CustomShape 8"/>
              <p:cNvSpPr/>
              <p:nvPr/>
            </p:nvSpPr>
            <p:spPr>
              <a:xfrm>
                <a:off x="5509800" y="163116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469" name="Line 9"/>
              <p:cNvSpPr/>
              <p:nvPr/>
            </p:nvSpPr>
            <p:spPr>
              <a:xfrm>
                <a:off x="5003280" y="2143800"/>
                <a:ext cx="324000" cy="360"/>
              </a:xfrm>
              <a:prstGeom prst="line">
                <a:avLst/>
              </a:prstGeom>
              <a:ln w="19050">
                <a:solidFill>
                  <a:schemeClr val="tx1"/>
                </a:solidFill>
                <a:round/>
              </a:ln>
            </p:spPr>
            <p:style>
              <a:lnRef idx="0"/>
              <a:fillRef idx="0"/>
              <a:effectRef idx="0"/>
              <a:fontRef idx="minor"/>
            </p:style>
          </p:sp>
          <p:sp>
            <p:nvSpPr>
              <p:cNvPr id="4470" name="CustomShape 10"/>
              <p:cNvSpPr/>
              <p:nvPr/>
            </p:nvSpPr>
            <p:spPr>
              <a:xfrm>
                <a:off x="4342680" y="225360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71" name="CustomShape 11"/>
              <p:cNvSpPr/>
              <p:nvPr/>
            </p:nvSpPr>
            <p:spPr>
              <a:xfrm>
                <a:off x="5388840" y="225504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72" name="Group 12"/>
              <p:cNvGrpSpPr/>
              <p:nvPr/>
            </p:nvGrpSpPr>
            <p:grpSpPr>
              <a:xfrm>
                <a:off x="4274280" y="1958040"/>
                <a:ext cx="730440" cy="343800"/>
                <a:chOff x="4274280" y="1958040"/>
                <a:chExt cx="730440" cy="343800"/>
              </a:xfrm>
            </p:grpSpPr>
            <p:sp>
              <p:nvSpPr>
                <p:cNvPr id="4473" name="CustomShape 13"/>
                <p:cNvSpPr/>
                <p:nvPr/>
              </p:nvSpPr>
              <p:spPr>
                <a:xfrm>
                  <a:off x="4274280" y="20772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74" name="CustomShape 14"/>
                <p:cNvSpPr/>
                <p:nvPr/>
              </p:nvSpPr>
              <p:spPr>
                <a:xfrm>
                  <a:off x="4274640" y="195804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75" name="Group 15"/>
                <p:cNvGrpSpPr/>
                <p:nvPr/>
              </p:nvGrpSpPr>
              <p:grpSpPr>
                <a:xfrm>
                  <a:off x="4382640" y="1986480"/>
                  <a:ext cx="513360" cy="163080"/>
                  <a:chOff x="4382640" y="1986480"/>
                  <a:chExt cx="513360" cy="163080"/>
                </a:xfrm>
              </p:grpSpPr>
              <p:sp>
                <p:nvSpPr>
                  <p:cNvPr id="4476" name="CustomShape 16"/>
                  <p:cNvSpPr/>
                  <p:nvPr/>
                </p:nvSpPr>
                <p:spPr>
                  <a:xfrm>
                    <a:off x="4397040" y="19864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77" name="CustomShape 17"/>
                  <p:cNvSpPr/>
                  <p:nvPr/>
                </p:nvSpPr>
                <p:spPr>
                  <a:xfrm>
                    <a:off x="4715280" y="20649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78" name="CustomShape 18"/>
                  <p:cNvSpPr/>
                  <p:nvPr/>
                </p:nvSpPr>
                <p:spPr>
                  <a:xfrm>
                    <a:off x="4382640" y="20649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79" name="CustomShape 19"/>
                  <p:cNvSpPr/>
                  <p:nvPr/>
                </p:nvSpPr>
                <p:spPr>
                  <a:xfrm>
                    <a:off x="4444560" y="20264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480" name="Group 20"/>
              <p:cNvGrpSpPr/>
              <p:nvPr/>
            </p:nvGrpSpPr>
            <p:grpSpPr>
              <a:xfrm>
                <a:off x="5307120" y="1961280"/>
                <a:ext cx="730440" cy="344160"/>
                <a:chOff x="5307120" y="1961280"/>
                <a:chExt cx="730440" cy="344160"/>
              </a:xfrm>
            </p:grpSpPr>
            <p:sp>
              <p:nvSpPr>
                <p:cNvPr id="4481" name="CustomShape 21"/>
                <p:cNvSpPr/>
                <p:nvPr/>
              </p:nvSpPr>
              <p:spPr>
                <a:xfrm>
                  <a:off x="5307120" y="20808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82" name="CustomShape 22"/>
                <p:cNvSpPr/>
                <p:nvPr/>
              </p:nvSpPr>
              <p:spPr>
                <a:xfrm>
                  <a:off x="5307480" y="19612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83" name="Group 23"/>
                <p:cNvGrpSpPr/>
                <p:nvPr/>
              </p:nvGrpSpPr>
              <p:grpSpPr>
                <a:xfrm>
                  <a:off x="5415480" y="1989720"/>
                  <a:ext cx="513360" cy="163080"/>
                  <a:chOff x="5415480" y="1989720"/>
                  <a:chExt cx="513360" cy="163080"/>
                </a:xfrm>
              </p:grpSpPr>
              <p:sp>
                <p:nvSpPr>
                  <p:cNvPr id="4484" name="CustomShape 24"/>
                  <p:cNvSpPr/>
                  <p:nvPr/>
                </p:nvSpPr>
                <p:spPr>
                  <a:xfrm>
                    <a:off x="5429880" y="198972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5" name="CustomShape 25"/>
                  <p:cNvSpPr/>
                  <p:nvPr/>
                </p:nvSpPr>
                <p:spPr>
                  <a:xfrm>
                    <a:off x="5748120" y="206820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6" name="CustomShape 26"/>
                  <p:cNvSpPr/>
                  <p:nvPr/>
                </p:nvSpPr>
                <p:spPr>
                  <a:xfrm>
                    <a:off x="5415480" y="206820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87" name="CustomShape 27"/>
                  <p:cNvSpPr/>
                  <p:nvPr/>
                </p:nvSpPr>
                <p:spPr>
                  <a:xfrm>
                    <a:off x="5477400" y="202968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488" name="Group 28"/>
            <p:cNvGrpSpPr/>
            <p:nvPr/>
          </p:nvGrpSpPr>
          <p:grpSpPr>
            <a:xfrm>
              <a:off x="8345160" y="1656360"/>
              <a:ext cx="1763280" cy="961920"/>
              <a:chOff x="8345160" y="1656360"/>
              <a:chExt cx="1763280" cy="961920"/>
            </a:xfrm>
          </p:grpSpPr>
          <p:sp>
            <p:nvSpPr>
              <p:cNvPr id="4489" name="CustomShape 29"/>
              <p:cNvSpPr/>
              <p:nvPr/>
            </p:nvSpPr>
            <p:spPr>
              <a:xfrm>
                <a:off x="8534520" y="165636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490" name="CustomShape 30"/>
              <p:cNvSpPr/>
              <p:nvPr/>
            </p:nvSpPr>
            <p:spPr>
              <a:xfrm>
                <a:off x="9570600" y="166104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491" name="Line 31"/>
              <p:cNvSpPr/>
              <p:nvPr/>
            </p:nvSpPr>
            <p:spPr>
              <a:xfrm>
                <a:off x="9074160" y="2173680"/>
                <a:ext cx="323640" cy="360"/>
              </a:xfrm>
              <a:prstGeom prst="line">
                <a:avLst/>
              </a:prstGeom>
              <a:ln w="19050">
                <a:solidFill>
                  <a:schemeClr val="tx1"/>
                </a:solidFill>
                <a:round/>
              </a:ln>
            </p:spPr>
            <p:style>
              <a:lnRef idx="0"/>
              <a:fillRef idx="0"/>
              <a:effectRef idx="0"/>
              <a:fontRef idx="minor"/>
            </p:style>
          </p:sp>
          <p:sp>
            <p:nvSpPr>
              <p:cNvPr id="4492" name="CustomShape 32"/>
              <p:cNvSpPr/>
              <p:nvPr/>
            </p:nvSpPr>
            <p:spPr>
              <a:xfrm>
                <a:off x="8413200" y="228348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93" name="CustomShape 33"/>
              <p:cNvSpPr/>
              <p:nvPr/>
            </p:nvSpPr>
            <p:spPr>
              <a:xfrm>
                <a:off x="9459720" y="228492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94" name="Group 34"/>
              <p:cNvGrpSpPr/>
              <p:nvPr/>
            </p:nvGrpSpPr>
            <p:grpSpPr>
              <a:xfrm>
                <a:off x="8345160" y="1987920"/>
                <a:ext cx="730440" cy="343800"/>
                <a:chOff x="8345160" y="1987920"/>
                <a:chExt cx="730440" cy="343800"/>
              </a:xfrm>
            </p:grpSpPr>
            <p:sp>
              <p:nvSpPr>
                <p:cNvPr id="4495" name="CustomShape 35"/>
                <p:cNvSpPr/>
                <p:nvPr/>
              </p:nvSpPr>
              <p:spPr>
                <a:xfrm>
                  <a:off x="8345160" y="21070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96" name="CustomShape 36"/>
                <p:cNvSpPr/>
                <p:nvPr/>
              </p:nvSpPr>
              <p:spPr>
                <a:xfrm>
                  <a:off x="8345520" y="198792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97" name="Group 37"/>
                <p:cNvGrpSpPr/>
                <p:nvPr/>
              </p:nvGrpSpPr>
              <p:grpSpPr>
                <a:xfrm>
                  <a:off x="8453520" y="2016360"/>
                  <a:ext cx="513000" cy="163080"/>
                  <a:chOff x="8453520" y="2016360"/>
                  <a:chExt cx="513000" cy="163080"/>
                </a:xfrm>
              </p:grpSpPr>
              <p:sp>
                <p:nvSpPr>
                  <p:cNvPr id="4498" name="CustomShape 38"/>
                  <p:cNvSpPr/>
                  <p:nvPr/>
                </p:nvSpPr>
                <p:spPr>
                  <a:xfrm>
                    <a:off x="8467560" y="20163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99" name="CustomShape 39"/>
                  <p:cNvSpPr/>
                  <p:nvPr/>
                </p:nvSpPr>
                <p:spPr>
                  <a:xfrm>
                    <a:off x="8785800" y="20948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0" name="CustomShape 40"/>
                  <p:cNvSpPr/>
                  <p:nvPr/>
                </p:nvSpPr>
                <p:spPr>
                  <a:xfrm>
                    <a:off x="8453520" y="20948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01" name="CustomShape 41"/>
                  <p:cNvSpPr/>
                  <p:nvPr/>
                </p:nvSpPr>
                <p:spPr>
                  <a:xfrm>
                    <a:off x="8515440" y="20563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502" name="Group 42"/>
              <p:cNvGrpSpPr/>
              <p:nvPr/>
            </p:nvGrpSpPr>
            <p:grpSpPr>
              <a:xfrm>
                <a:off x="9378000" y="1991160"/>
                <a:ext cx="730440" cy="344160"/>
                <a:chOff x="9378000" y="1991160"/>
                <a:chExt cx="730440" cy="344160"/>
              </a:xfrm>
            </p:grpSpPr>
            <p:sp>
              <p:nvSpPr>
                <p:cNvPr id="4503" name="CustomShape 43"/>
                <p:cNvSpPr/>
                <p:nvPr/>
              </p:nvSpPr>
              <p:spPr>
                <a:xfrm>
                  <a:off x="9378000" y="21106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04" name="CustomShape 44"/>
                <p:cNvSpPr/>
                <p:nvPr/>
              </p:nvSpPr>
              <p:spPr>
                <a:xfrm>
                  <a:off x="9378360" y="199116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05" name="Group 45"/>
                <p:cNvGrpSpPr/>
                <p:nvPr/>
              </p:nvGrpSpPr>
              <p:grpSpPr>
                <a:xfrm>
                  <a:off x="9486360" y="2019600"/>
                  <a:ext cx="513360" cy="163080"/>
                  <a:chOff x="9486360" y="2019600"/>
                  <a:chExt cx="513360" cy="163080"/>
                </a:xfrm>
              </p:grpSpPr>
              <p:sp>
                <p:nvSpPr>
                  <p:cNvPr id="4506" name="CustomShape 46"/>
                  <p:cNvSpPr/>
                  <p:nvPr/>
                </p:nvSpPr>
                <p:spPr>
                  <a:xfrm>
                    <a:off x="9500400" y="201960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7" name="CustomShape 47"/>
                  <p:cNvSpPr/>
                  <p:nvPr/>
                </p:nvSpPr>
                <p:spPr>
                  <a:xfrm>
                    <a:off x="9819000" y="209808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8" name="CustomShape 48"/>
                  <p:cNvSpPr/>
                  <p:nvPr/>
                </p:nvSpPr>
                <p:spPr>
                  <a:xfrm>
                    <a:off x="9486360" y="209808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09" name="CustomShape 49"/>
                  <p:cNvSpPr/>
                  <p:nvPr/>
                </p:nvSpPr>
                <p:spPr>
                  <a:xfrm>
                    <a:off x="9548280" y="205956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4510" name="Group 50"/>
          <p:cNvGrpSpPr/>
          <p:nvPr/>
        </p:nvGrpSpPr>
        <p:grpSpPr>
          <a:xfrm>
            <a:off x="3272040" y="3195000"/>
            <a:ext cx="1720440" cy="463680"/>
            <a:chOff x="3272040" y="3195000"/>
            <a:chExt cx="1720440" cy="463680"/>
          </a:xfrm>
        </p:grpSpPr>
        <p:sp>
          <p:nvSpPr>
            <p:cNvPr id="4511" name="Line 51"/>
            <p:cNvSpPr/>
            <p:nvPr/>
          </p:nvSpPr>
          <p:spPr>
            <a:xfrm flipH="1">
              <a:off x="4038480" y="3195000"/>
              <a:ext cx="954000" cy="188280"/>
            </a:xfrm>
            <a:prstGeom prst="line">
              <a:avLst/>
            </a:prstGeom>
            <a:ln w="9525">
              <a:solidFill>
                <a:srgbClr val="cc0000"/>
              </a:solidFill>
              <a:round/>
            </a:ln>
          </p:spPr>
          <p:style>
            <a:lnRef idx="0"/>
            <a:fillRef idx="0"/>
            <a:effectRef idx="0"/>
            <a:fontRef idx="minor"/>
          </p:style>
        </p:sp>
        <p:sp>
          <p:nvSpPr>
            <p:cNvPr id="4512" name="CustomShape 52"/>
            <p:cNvSpPr/>
            <p:nvPr/>
          </p:nvSpPr>
          <p:spPr>
            <a:xfrm>
              <a:off x="3272040" y="3387600"/>
              <a:ext cx="1460880" cy="2710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513" name="Group 53"/>
          <p:cNvGrpSpPr/>
          <p:nvPr/>
        </p:nvGrpSpPr>
        <p:grpSpPr>
          <a:xfrm>
            <a:off x="4809240" y="2446920"/>
            <a:ext cx="4885560" cy="951480"/>
            <a:chOff x="4809240" y="2446920"/>
            <a:chExt cx="4885560" cy="951480"/>
          </a:xfrm>
        </p:grpSpPr>
        <p:grpSp>
          <p:nvGrpSpPr>
            <p:cNvPr id="4514" name="Group 54"/>
            <p:cNvGrpSpPr/>
            <p:nvPr/>
          </p:nvGrpSpPr>
          <p:grpSpPr>
            <a:xfrm>
              <a:off x="4811040" y="3006720"/>
              <a:ext cx="4853880" cy="391680"/>
              <a:chOff x="4811040" y="3006720"/>
              <a:chExt cx="4853880" cy="391680"/>
            </a:xfrm>
          </p:grpSpPr>
          <p:sp>
            <p:nvSpPr>
              <p:cNvPr id="4515" name="CustomShape 55"/>
              <p:cNvSpPr/>
              <p:nvPr/>
            </p:nvSpPr>
            <p:spPr>
              <a:xfrm>
                <a:off x="4811040" y="3009600"/>
                <a:ext cx="4853880" cy="38448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516" name="Line 56"/>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517" name="Line 57"/>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518" name="Line 58"/>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519" name="Group 59"/>
              <p:cNvGrpSpPr/>
              <p:nvPr/>
            </p:nvGrpSpPr>
            <p:grpSpPr>
              <a:xfrm>
                <a:off x="6248880" y="3034080"/>
                <a:ext cx="3401280" cy="340920"/>
                <a:chOff x="6248880" y="3034080"/>
                <a:chExt cx="3401280" cy="340920"/>
              </a:xfrm>
            </p:grpSpPr>
            <p:sp>
              <p:nvSpPr>
                <p:cNvPr id="4520" name="Line 60"/>
                <p:cNvSpPr/>
                <p:nvPr/>
              </p:nvSpPr>
              <p:spPr>
                <a:xfrm>
                  <a:off x="6901560" y="3285000"/>
                  <a:ext cx="857520" cy="360"/>
                </a:xfrm>
                <a:prstGeom prst="line">
                  <a:avLst/>
                </a:prstGeom>
                <a:ln w="9525">
                  <a:solidFill>
                    <a:schemeClr val="tx1"/>
                  </a:solidFill>
                  <a:round/>
                  <a:tailEnd len="med" type="triangle" w="med"/>
                </a:ln>
              </p:spPr>
              <p:style>
                <a:lnRef idx="0"/>
                <a:fillRef idx="0"/>
                <a:effectRef idx="0"/>
                <a:fontRef idx="minor"/>
              </p:style>
            </p:sp>
            <p:sp>
              <p:nvSpPr>
                <p:cNvPr id="4521" name="CustomShape 61"/>
                <p:cNvSpPr/>
                <p:nvPr/>
              </p:nvSpPr>
              <p:spPr>
                <a:xfrm>
                  <a:off x="6248880" y="3036960"/>
                  <a:ext cx="3401280" cy="329400"/>
                </a:xfrm>
                <a:prstGeom prst="rect">
                  <a:avLst/>
                </a:prstGeom>
                <a:solidFill>
                  <a:srgbClr val="66ccff"/>
                </a:solidFill>
                <a:ln w="12700">
                  <a:solidFill>
                    <a:schemeClr val="tx1"/>
                  </a:solidFill>
                  <a:miter/>
                </a:ln>
              </p:spPr>
              <p:style>
                <a:lnRef idx="0"/>
                <a:fillRef idx="0"/>
                <a:effectRef idx="0"/>
                <a:fontRef idx="minor"/>
              </p:style>
            </p:sp>
            <p:sp>
              <p:nvSpPr>
                <p:cNvPr id="4522" name="Line 62"/>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523" name="Line 63"/>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524" name="Line 64"/>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525" name="Line 65"/>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526" name="Line 66"/>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527" name="Line 67"/>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528" name="Line 68"/>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529" name="Line 69"/>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530" name="CustomShape 70"/>
              <p:cNvSpPr/>
              <p:nvPr/>
            </p:nvSpPr>
            <p:spPr>
              <a:xfrm>
                <a:off x="6285240" y="3087720"/>
                <a:ext cx="3243960" cy="234360"/>
              </a:xfrm>
              <a:prstGeom prst="rect">
                <a:avLst/>
              </a:prstGeom>
              <a:solidFill>
                <a:srgbClr val="66ccff"/>
              </a:solidFill>
              <a:ln w="12700">
                <a:noFill/>
              </a:ln>
            </p:spPr>
            <p:style>
              <a:lnRef idx="0"/>
              <a:fillRef idx="0"/>
              <a:effectRef idx="0"/>
              <a:fontRef idx="minor"/>
            </p:style>
          </p:sp>
          <p:sp>
            <p:nvSpPr>
              <p:cNvPr id="4531" name="CustomShape 71"/>
              <p:cNvSpPr/>
              <p:nvPr/>
            </p:nvSpPr>
            <p:spPr>
              <a:xfrm>
                <a:off x="7518960" y="3019680"/>
                <a:ext cx="1665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532" name="CustomShape 72"/>
            <p:cNvSpPr/>
            <p:nvPr/>
          </p:nvSpPr>
          <p:spPr>
            <a:xfrm>
              <a:off x="4809240" y="2446920"/>
              <a:ext cx="4885560" cy="56304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533" name="Group 73"/>
          <p:cNvGrpSpPr/>
          <p:nvPr/>
        </p:nvGrpSpPr>
        <p:grpSpPr>
          <a:xfrm>
            <a:off x="6964560" y="2244960"/>
            <a:ext cx="837720" cy="375480"/>
            <a:chOff x="6964560" y="2244960"/>
            <a:chExt cx="837720" cy="375480"/>
          </a:xfrm>
        </p:grpSpPr>
        <p:sp>
          <p:nvSpPr>
            <p:cNvPr id="4534" name="CustomShape 74"/>
            <p:cNvSpPr/>
            <p:nvPr/>
          </p:nvSpPr>
          <p:spPr>
            <a:xfrm>
              <a:off x="7315200" y="2301120"/>
              <a:ext cx="487080" cy="30420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535" name="Group 75"/>
            <p:cNvGrpSpPr/>
            <p:nvPr/>
          </p:nvGrpSpPr>
          <p:grpSpPr>
            <a:xfrm>
              <a:off x="6964560" y="2244960"/>
              <a:ext cx="334080" cy="375480"/>
              <a:chOff x="6964560" y="2244960"/>
              <a:chExt cx="334080" cy="375480"/>
            </a:xfrm>
          </p:grpSpPr>
          <p:sp>
            <p:nvSpPr>
              <p:cNvPr id="4536" name="CustomShape 76"/>
              <p:cNvSpPr/>
              <p:nvPr/>
            </p:nvSpPr>
            <p:spPr>
              <a:xfrm>
                <a:off x="6964560" y="2244960"/>
                <a:ext cx="257760" cy="3754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537" name="CustomShape 77"/>
              <p:cNvSpPr/>
              <p:nvPr/>
            </p:nvSpPr>
            <p:spPr>
              <a:xfrm>
                <a:off x="6968880" y="2245680"/>
                <a:ext cx="329760" cy="13500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538" name="CustomShape 78"/>
              <p:cNvSpPr/>
              <p:nvPr/>
            </p:nvSpPr>
            <p:spPr>
              <a:xfrm>
                <a:off x="7221960" y="2380680"/>
                <a:ext cx="76680" cy="237240"/>
              </a:xfrm>
              <a:prstGeom prst="rect">
                <a:avLst/>
              </a:prstGeom>
              <a:solidFill>
                <a:srgbClr val="ebadaa"/>
              </a:solidFill>
              <a:ln w="0">
                <a:noFill/>
              </a:ln>
            </p:spPr>
            <p:style>
              <a:lnRef idx="0"/>
              <a:fillRef idx="0"/>
              <a:effectRef idx="0"/>
              <a:fontRef idx="minor"/>
            </p:style>
          </p:sp>
        </p:grpSp>
      </p:grpSp>
      <p:sp>
        <p:nvSpPr>
          <p:cNvPr id="4539" name="CustomShape 79"/>
          <p:cNvSpPr/>
          <p:nvPr/>
        </p:nvSpPr>
        <p:spPr>
          <a:xfrm>
            <a:off x="4858200" y="3383280"/>
            <a:ext cx="48243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The usual: datagram as payload in link-layer frame</a:t>
            </a:r>
            <a:endParaRPr b="0" lang="en-US" sz="1800" spc="-1" strike="noStrike">
              <a:latin typeface="Arial"/>
            </a:endParaRPr>
          </a:p>
        </p:txBody>
      </p:sp>
      <p:grpSp>
        <p:nvGrpSpPr>
          <p:cNvPr id="4540" name="Group 80"/>
          <p:cNvGrpSpPr/>
          <p:nvPr/>
        </p:nvGrpSpPr>
        <p:grpSpPr>
          <a:xfrm>
            <a:off x="4282200" y="4080240"/>
            <a:ext cx="5834160" cy="1821600"/>
            <a:chOff x="4282200" y="4080240"/>
            <a:chExt cx="5834160" cy="1821600"/>
          </a:xfrm>
        </p:grpSpPr>
        <p:grpSp>
          <p:nvGrpSpPr>
            <p:cNvPr id="4541" name="Group 81"/>
            <p:cNvGrpSpPr/>
            <p:nvPr/>
          </p:nvGrpSpPr>
          <p:grpSpPr>
            <a:xfrm>
              <a:off x="5979960" y="4080240"/>
              <a:ext cx="2432520" cy="1725120"/>
              <a:chOff x="5979960" y="4080240"/>
              <a:chExt cx="2432520" cy="1725120"/>
            </a:xfrm>
          </p:grpSpPr>
          <p:sp>
            <p:nvSpPr>
              <p:cNvPr id="4542" name="CustomShape 82"/>
              <p:cNvSpPr/>
              <p:nvPr/>
            </p:nvSpPr>
            <p:spPr>
              <a:xfrm rot="659400">
                <a:off x="6153120" y="4270320"/>
                <a:ext cx="2125080" cy="1344600"/>
              </a:xfrm>
              <a:custGeom>
                <a:avLst/>
                <a:gdLst/>
                <a:ah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w="0">
                <a:noFill/>
              </a:ln>
            </p:spPr>
            <p:style>
              <a:lnRef idx="0"/>
              <a:fillRef idx="0"/>
              <a:effectRef idx="0"/>
              <a:fontRef idx="minor"/>
            </p:style>
          </p:sp>
          <p:grpSp>
            <p:nvGrpSpPr>
              <p:cNvPr id="4543" name="Group 83"/>
              <p:cNvGrpSpPr/>
              <p:nvPr/>
            </p:nvGrpSpPr>
            <p:grpSpPr>
              <a:xfrm>
                <a:off x="5979960" y="4363200"/>
                <a:ext cx="2432520" cy="1053720"/>
                <a:chOff x="5979960" y="4363200"/>
                <a:chExt cx="2432520" cy="1053720"/>
              </a:xfrm>
            </p:grpSpPr>
            <p:sp>
              <p:nvSpPr>
                <p:cNvPr id="4544" name="Line 84"/>
                <p:cNvSpPr/>
                <p:nvPr/>
              </p:nvSpPr>
              <p:spPr>
                <a:xfrm>
                  <a:off x="5979960" y="4853880"/>
                  <a:ext cx="2432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5" name="Line 85"/>
                <p:cNvSpPr/>
                <p:nvPr/>
              </p:nvSpPr>
              <p:spPr>
                <a:xfrm flipV="1">
                  <a:off x="7132680" y="4439160"/>
                  <a:ext cx="83160" cy="8848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6" name="Line 86"/>
                <p:cNvSpPr/>
                <p:nvPr/>
              </p:nvSpPr>
              <p:spPr>
                <a:xfrm flipV="1">
                  <a:off x="7132320" y="4847760"/>
                  <a:ext cx="734400" cy="3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7" name="Line 87"/>
                <p:cNvSpPr/>
                <p:nvPr/>
              </p:nvSpPr>
              <p:spPr>
                <a:xfrm flipV="1">
                  <a:off x="6492240" y="4455720"/>
                  <a:ext cx="714960" cy="387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8" name="Line 88"/>
                <p:cNvSpPr/>
                <p:nvPr/>
              </p:nvSpPr>
              <p:spPr>
                <a:xfrm>
                  <a:off x="6494040" y="4922640"/>
                  <a:ext cx="645840" cy="3211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9" name="Line 89"/>
                <p:cNvSpPr/>
                <p:nvPr/>
              </p:nvSpPr>
              <p:spPr>
                <a:xfrm>
                  <a:off x="7218000" y="4457880"/>
                  <a:ext cx="661320" cy="3744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550" name="Group 90"/>
                <p:cNvGrpSpPr/>
                <p:nvPr/>
              </p:nvGrpSpPr>
              <p:grpSpPr>
                <a:xfrm>
                  <a:off x="6248520" y="4363200"/>
                  <a:ext cx="1877400" cy="1053720"/>
                  <a:chOff x="6248520" y="4363200"/>
                  <a:chExt cx="1877400" cy="1053720"/>
                </a:xfrm>
              </p:grpSpPr>
              <p:grpSp>
                <p:nvGrpSpPr>
                  <p:cNvPr id="4551" name="Group 91"/>
                  <p:cNvGrpSpPr/>
                  <p:nvPr/>
                </p:nvGrpSpPr>
                <p:grpSpPr>
                  <a:xfrm>
                    <a:off x="6248520" y="4750200"/>
                    <a:ext cx="490680" cy="266040"/>
                    <a:chOff x="6248520" y="4750200"/>
                    <a:chExt cx="490680" cy="266040"/>
                  </a:xfrm>
                </p:grpSpPr>
                <p:sp>
                  <p:nvSpPr>
                    <p:cNvPr id="4552" name="CustomShape 92"/>
                    <p:cNvSpPr/>
                    <p:nvPr/>
                  </p:nvSpPr>
                  <p:spPr>
                    <a:xfrm>
                      <a:off x="6248520" y="4842720"/>
                      <a:ext cx="490680" cy="173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53" name="CustomShape 93"/>
                    <p:cNvSpPr/>
                    <p:nvPr/>
                  </p:nvSpPr>
                  <p:spPr>
                    <a:xfrm>
                      <a:off x="6248520" y="4750200"/>
                      <a:ext cx="489960" cy="1720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54" name="Group 94"/>
                    <p:cNvGrpSpPr/>
                    <p:nvPr/>
                  </p:nvGrpSpPr>
                  <p:grpSpPr>
                    <a:xfrm>
                      <a:off x="6321240" y="4772160"/>
                      <a:ext cx="344880" cy="126360"/>
                      <a:chOff x="6321240" y="4772160"/>
                      <a:chExt cx="344880" cy="126360"/>
                    </a:xfrm>
                  </p:grpSpPr>
                  <p:sp>
                    <p:nvSpPr>
                      <p:cNvPr id="4555" name="CustomShape 95"/>
                      <p:cNvSpPr/>
                      <p:nvPr/>
                    </p:nvSpPr>
                    <p:spPr>
                      <a:xfrm>
                        <a:off x="6330960" y="4772160"/>
                        <a:ext cx="326160" cy="70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6" name="CustomShape 96"/>
                      <p:cNvSpPr/>
                      <p:nvPr/>
                    </p:nvSpPr>
                    <p:spPr>
                      <a:xfrm>
                        <a:off x="6544800" y="4833000"/>
                        <a:ext cx="121320" cy="60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7" name="CustomShape 97"/>
                      <p:cNvSpPr/>
                      <p:nvPr/>
                    </p:nvSpPr>
                    <p:spPr>
                      <a:xfrm>
                        <a:off x="6321240" y="4833000"/>
                        <a:ext cx="119160" cy="59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8" name="CustomShape 98"/>
                      <p:cNvSpPr/>
                      <p:nvPr/>
                    </p:nvSpPr>
                    <p:spPr>
                      <a:xfrm>
                        <a:off x="6363000" y="4803120"/>
                        <a:ext cx="259920" cy="95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59" name="Group 99"/>
                  <p:cNvGrpSpPr/>
                  <p:nvPr/>
                </p:nvGrpSpPr>
                <p:grpSpPr>
                  <a:xfrm>
                    <a:off x="7635240" y="4739760"/>
                    <a:ext cx="490680" cy="265680"/>
                    <a:chOff x="7635240" y="4739760"/>
                    <a:chExt cx="490680" cy="265680"/>
                  </a:xfrm>
                </p:grpSpPr>
                <p:sp>
                  <p:nvSpPr>
                    <p:cNvPr id="4560" name="CustomShape 100"/>
                    <p:cNvSpPr/>
                    <p:nvPr/>
                  </p:nvSpPr>
                  <p:spPr>
                    <a:xfrm>
                      <a:off x="7635240" y="4831920"/>
                      <a:ext cx="490680" cy="173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61" name="CustomShape 101"/>
                    <p:cNvSpPr/>
                    <p:nvPr/>
                  </p:nvSpPr>
                  <p:spPr>
                    <a:xfrm>
                      <a:off x="7635600" y="4739760"/>
                      <a:ext cx="489960" cy="1720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62" name="Group 102"/>
                    <p:cNvGrpSpPr/>
                    <p:nvPr/>
                  </p:nvGrpSpPr>
                  <p:grpSpPr>
                    <a:xfrm>
                      <a:off x="7707960" y="4761720"/>
                      <a:ext cx="344880" cy="126000"/>
                      <a:chOff x="7707960" y="4761720"/>
                      <a:chExt cx="344880" cy="126000"/>
                    </a:xfrm>
                  </p:grpSpPr>
                  <p:sp>
                    <p:nvSpPr>
                      <p:cNvPr id="4563" name="CustomShape 103"/>
                      <p:cNvSpPr/>
                      <p:nvPr/>
                    </p:nvSpPr>
                    <p:spPr>
                      <a:xfrm>
                        <a:off x="7717680" y="4761720"/>
                        <a:ext cx="326160" cy="70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4" name="CustomShape 104"/>
                      <p:cNvSpPr/>
                      <p:nvPr/>
                    </p:nvSpPr>
                    <p:spPr>
                      <a:xfrm>
                        <a:off x="7931520" y="4822200"/>
                        <a:ext cx="121320" cy="60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5" name="CustomShape 105"/>
                      <p:cNvSpPr/>
                      <p:nvPr/>
                    </p:nvSpPr>
                    <p:spPr>
                      <a:xfrm>
                        <a:off x="7707960" y="4822200"/>
                        <a:ext cx="119160" cy="59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6" name="CustomShape 106"/>
                      <p:cNvSpPr/>
                      <p:nvPr/>
                    </p:nvSpPr>
                    <p:spPr>
                      <a:xfrm>
                        <a:off x="7749720" y="4792320"/>
                        <a:ext cx="259920" cy="95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67" name="Group 107"/>
                  <p:cNvGrpSpPr/>
                  <p:nvPr/>
                </p:nvGrpSpPr>
                <p:grpSpPr>
                  <a:xfrm>
                    <a:off x="6888600" y="5151240"/>
                    <a:ext cx="490680" cy="265680"/>
                    <a:chOff x="6888600" y="5151240"/>
                    <a:chExt cx="490680" cy="265680"/>
                  </a:xfrm>
                </p:grpSpPr>
                <p:sp>
                  <p:nvSpPr>
                    <p:cNvPr id="4568" name="CustomShape 108"/>
                    <p:cNvSpPr/>
                    <p:nvPr/>
                  </p:nvSpPr>
                  <p:spPr>
                    <a:xfrm>
                      <a:off x="6888600" y="5243400"/>
                      <a:ext cx="490680" cy="173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69" name="CustomShape 109"/>
                    <p:cNvSpPr/>
                    <p:nvPr/>
                  </p:nvSpPr>
                  <p:spPr>
                    <a:xfrm>
                      <a:off x="6888600" y="5151240"/>
                      <a:ext cx="489960" cy="1720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70" name="Group 110"/>
                    <p:cNvGrpSpPr/>
                    <p:nvPr/>
                  </p:nvGrpSpPr>
                  <p:grpSpPr>
                    <a:xfrm>
                      <a:off x="6961320" y="5173200"/>
                      <a:ext cx="344880" cy="126000"/>
                      <a:chOff x="6961320" y="5173200"/>
                      <a:chExt cx="344880" cy="126000"/>
                    </a:xfrm>
                  </p:grpSpPr>
                  <p:sp>
                    <p:nvSpPr>
                      <p:cNvPr id="4571" name="CustomShape 111"/>
                      <p:cNvSpPr/>
                      <p:nvPr/>
                    </p:nvSpPr>
                    <p:spPr>
                      <a:xfrm>
                        <a:off x="6971040" y="5173200"/>
                        <a:ext cx="326160" cy="70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2" name="CustomShape 112"/>
                      <p:cNvSpPr/>
                      <p:nvPr/>
                    </p:nvSpPr>
                    <p:spPr>
                      <a:xfrm>
                        <a:off x="7184880" y="5233680"/>
                        <a:ext cx="121320" cy="60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3" name="CustomShape 113"/>
                      <p:cNvSpPr/>
                      <p:nvPr/>
                    </p:nvSpPr>
                    <p:spPr>
                      <a:xfrm>
                        <a:off x="6961320" y="5233680"/>
                        <a:ext cx="119160" cy="59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4" name="CustomShape 114"/>
                      <p:cNvSpPr/>
                      <p:nvPr/>
                    </p:nvSpPr>
                    <p:spPr>
                      <a:xfrm>
                        <a:off x="7003080" y="5203800"/>
                        <a:ext cx="259920" cy="95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75" name="Group 115"/>
                  <p:cNvGrpSpPr/>
                  <p:nvPr/>
                </p:nvGrpSpPr>
                <p:grpSpPr>
                  <a:xfrm>
                    <a:off x="6963120" y="4363200"/>
                    <a:ext cx="490680" cy="265680"/>
                    <a:chOff x="6963120" y="4363200"/>
                    <a:chExt cx="490680" cy="265680"/>
                  </a:xfrm>
                </p:grpSpPr>
                <p:sp>
                  <p:nvSpPr>
                    <p:cNvPr id="4576" name="CustomShape 116"/>
                    <p:cNvSpPr/>
                    <p:nvPr/>
                  </p:nvSpPr>
                  <p:spPr>
                    <a:xfrm>
                      <a:off x="6963120" y="4455360"/>
                      <a:ext cx="490680" cy="173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77" name="CustomShape 117"/>
                    <p:cNvSpPr/>
                    <p:nvPr/>
                  </p:nvSpPr>
                  <p:spPr>
                    <a:xfrm>
                      <a:off x="6963480" y="4363200"/>
                      <a:ext cx="489960" cy="1720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78" name="Group 118"/>
                    <p:cNvGrpSpPr/>
                    <p:nvPr/>
                  </p:nvGrpSpPr>
                  <p:grpSpPr>
                    <a:xfrm>
                      <a:off x="7036200" y="4385160"/>
                      <a:ext cx="344520" cy="126360"/>
                      <a:chOff x="7036200" y="4385160"/>
                      <a:chExt cx="344520" cy="126360"/>
                    </a:xfrm>
                  </p:grpSpPr>
                  <p:sp>
                    <p:nvSpPr>
                      <p:cNvPr id="4579" name="CustomShape 119"/>
                      <p:cNvSpPr/>
                      <p:nvPr/>
                    </p:nvSpPr>
                    <p:spPr>
                      <a:xfrm>
                        <a:off x="7045560" y="4385160"/>
                        <a:ext cx="326160" cy="70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0" name="CustomShape 120"/>
                      <p:cNvSpPr/>
                      <p:nvPr/>
                    </p:nvSpPr>
                    <p:spPr>
                      <a:xfrm>
                        <a:off x="7259400" y="4446000"/>
                        <a:ext cx="121320" cy="60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1" name="CustomShape 121"/>
                      <p:cNvSpPr/>
                      <p:nvPr/>
                    </p:nvSpPr>
                    <p:spPr>
                      <a:xfrm>
                        <a:off x="7036200" y="4446000"/>
                        <a:ext cx="119160" cy="59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2" name="CustomShape 122"/>
                      <p:cNvSpPr/>
                      <p:nvPr/>
                    </p:nvSpPr>
                    <p:spPr>
                      <a:xfrm>
                        <a:off x="7077600" y="4416120"/>
                        <a:ext cx="259920" cy="95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grpSp>
        </p:grpSp>
        <p:grpSp>
          <p:nvGrpSpPr>
            <p:cNvPr id="4583" name="Group 123"/>
            <p:cNvGrpSpPr/>
            <p:nvPr/>
          </p:nvGrpSpPr>
          <p:grpSpPr>
            <a:xfrm>
              <a:off x="4282200" y="4335840"/>
              <a:ext cx="1824840" cy="961920"/>
              <a:chOff x="4282200" y="4335840"/>
              <a:chExt cx="1824840" cy="961920"/>
            </a:xfrm>
          </p:grpSpPr>
          <p:sp>
            <p:nvSpPr>
              <p:cNvPr id="4584" name="CustomShape 124"/>
              <p:cNvSpPr/>
              <p:nvPr/>
            </p:nvSpPr>
            <p:spPr>
              <a:xfrm>
                <a:off x="4471560" y="433584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585" name="CustomShape 125"/>
              <p:cNvSpPr/>
              <p:nvPr/>
            </p:nvSpPr>
            <p:spPr>
              <a:xfrm>
                <a:off x="5517720" y="43405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586" name="Line 126"/>
              <p:cNvSpPr/>
              <p:nvPr/>
            </p:nvSpPr>
            <p:spPr>
              <a:xfrm>
                <a:off x="5011200" y="4853160"/>
                <a:ext cx="324000" cy="360"/>
              </a:xfrm>
              <a:prstGeom prst="line">
                <a:avLst/>
              </a:prstGeom>
              <a:ln w="19050">
                <a:solidFill>
                  <a:schemeClr val="tx1"/>
                </a:solidFill>
                <a:round/>
              </a:ln>
            </p:spPr>
            <p:style>
              <a:lnRef idx="0"/>
              <a:fillRef idx="0"/>
              <a:effectRef idx="0"/>
              <a:fontRef idx="minor"/>
            </p:style>
          </p:sp>
          <p:sp>
            <p:nvSpPr>
              <p:cNvPr id="4587" name="CustomShape 127"/>
              <p:cNvSpPr/>
              <p:nvPr/>
            </p:nvSpPr>
            <p:spPr>
              <a:xfrm>
                <a:off x="4350600" y="496296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588" name="CustomShape 128"/>
              <p:cNvSpPr/>
              <p:nvPr/>
            </p:nvSpPr>
            <p:spPr>
              <a:xfrm>
                <a:off x="5248080" y="496440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589" name="Group 129"/>
              <p:cNvGrpSpPr/>
              <p:nvPr/>
            </p:nvGrpSpPr>
            <p:grpSpPr>
              <a:xfrm>
                <a:off x="4282200" y="4667400"/>
                <a:ext cx="730440" cy="343800"/>
                <a:chOff x="4282200" y="4667400"/>
                <a:chExt cx="730440" cy="343800"/>
              </a:xfrm>
            </p:grpSpPr>
            <p:sp>
              <p:nvSpPr>
                <p:cNvPr id="4590" name="CustomShape 130"/>
                <p:cNvSpPr/>
                <p:nvPr/>
              </p:nvSpPr>
              <p:spPr>
                <a:xfrm>
                  <a:off x="4282200" y="47865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91" name="CustomShape 131"/>
                <p:cNvSpPr/>
                <p:nvPr/>
              </p:nvSpPr>
              <p:spPr>
                <a:xfrm>
                  <a:off x="4282560" y="46674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92" name="Group 132"/>
                <p:cNvGrpSpPr/>
                <p:nvPr/>
              </p:nvGrpSpPr>
              <p:grpSpPr>
                <a:xfrm>
                  <a:off x="4390560" y="4695840"/>
                  <a:ext cx="513360" cy="163080"/>
                  <a:chOff x="4390560" y="4695840"/>
                  <a:chExt cx="513360" cy="163080"/>
                </a:xfrm>
              </p:grpSpPr>
              <p:sp>
                <p:nvSpPr>
                  <p:cNvPr id="4593" name="CustomShape 133"/>
                  <p:cNvSpPr/>
                  <p:nvPr/>
                </p:nvSpPr>
                <p:spPr>
                  <a:xfrm>
                    <a:off x="4404960" y="469584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4" name="CustomShape 134"/>
                  <p:cNvSpPr/>
                  <p:nvPr/>
                </p:nvSpPr>
                <p:spPr>
                  <a:xfrm>
                    <a:off x="4723200" y="477432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5" name="CustomShape 135"/>
                  <p:cNvSpPr/>
                  <p:nvPr/>
                </p:nvSpPr>
                <p:spPr>
                  <a:xfrm>
                    <a:off x="4390560" y="477432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96" name="CustomShape 136"/>
                  <p:cNvSpPr/>
                  <p:nvPr/>
                </p:nvSpPr>
                <p:spPr>
                  <a:xfrm>
                    <a:off x="4452480" y="473580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597" name="Group 137"/>
              <p:cNvGrpSpPr/>
              <p:nvPr/>
            </p:nvGrpSpPr>
            <p:grpSpPr>
              <a:xfrm>
                <a:off x="5315040" y="4671000"/>
                <a:ext cx="730440" cy="343800"/>
                <a:chOff x="5315040" y="4671000"/>
                <a:chExt cx="730440" cy="343800"/>
              </a:xfrm>
            </p:grpSpPr>
            <p:sp>
              <p:nvSpPr>
                <p:cNvPr id="4598" name="CustomShape 138"/>
                <p:cNvSpPr/>
                <p:nvPr/>
              </p:nvSpPr>
              <p:spPr>
                <a:xfrm>
                  <a:off x="5315040" y="47901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99" name="CustomShape 139"/>
                <p:cNvSpPr/>
                <p:nvPr/>
              </p:nvSpPr>
              <p:spPr>
                <a:xfrm>
                  <a:off x="5315400" y="46710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00" name="Group 140"/>
                <p:cNvGrpSpPr/>
                <p:nvPr/>
              </p:nvGrpSpPr>
              <p:grpSpPr>
                <a:xfrm>
                  <a:off x="5423400" y="4699080"/>
                  <a:ext cx="513360" cy="163080"/>
                  <a:chOff x="5423400" y="4699080"/>
                  <a:chExt cx="513360" cy="163080"/>
                </a:xfrm>
              </p:grpSpPr>
              <p:sp>
                <p:nvSpPr>
                  <p:cNvPr id="4601" name="CustomShape 141"/>
                  <p:cNvSpPr/>
                  <p:nvPr/>
                </p:nvSpPr>
                <p:spPr>
                  <a:xfrm>
                    <a:off x="5437800" y="46990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2" name="CustomShape 142"/>
                  <p:cNvSpPr/>
                  <p:nvPr/>
                </p:nvSpPr>
                <p:spPr>
                  <a:xfrm>
                    <a:off x="5756040" y="47775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3" name="CustomShape 143"/>
                  <p:cNvSpPr/>
                  <p:nvPr/>
                </p:nvSpPr>
                <p:spPr>
                  <a:xfrm>
                    <a:off x="5423400" y="47775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04" name="CustomShape 144"/>
                  <p:cNvSpPr/>
                  <p:nvPr/>
                </p:nvSpPr>
                <p:spPr>
                  <a:xfrm>
                    <a:off x="5485320" y="47390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05" name="Group 145"/>
            <p:cNvGrpSpPr/>
            <p:nvPr/>
          </p:nvGrpSpPr>
          <p:grpSpPr>
            <a:xfrm>
              <a:off x="8303040" y="4365720"/>
              <a:ext cx="1813320" cy="962280"/>
              <a:chOff x="8303040" y="4365720"/>
              <a:chExt cx="1813320" cy="962280"/>
            </a:xfrm>
          </p:grpSpPr>
          <p:sp>
            <p:nvSpPr>
              <p:cNvPr id="4606" name="CustomShape 146"/>
              <p:cNvSpPr/>
              <p:nvPr/>
            </p:nvSpPr>
            <p:spPr>
              <a:xfrm>
                <a:off x="8542440" y="43657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07" name="CustomShape 147"/>
              <p:cNvSpPr/>
              <p:nvPr/>
            </p:nvSpPr>
            <p:spPr>
              <a:xfrm>
                <a:off x="9578520" y="437040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08" name="Line 148"/>
              <p:cNvSpPr/>
              <p:nvPr/>
            </p:nvSpPr>
            <p:spPr>
              <a:xfrm>
                <a:off x="9082080" y="4883040"/>
                <a:ext cx="323640" cy="360"/>
              </a:xfrm>
              <a:prstGeom prst="line">
                <a:avLst/>
              </a:prstGeom>
              <a:ln w="19050">
                <a:solidFill>
                  <a:schemeClr val="tx1"/>
                </a:solidFill>
                <a:round/>
              </a:ln>
            </p:spPr>
            <p:style>
              <a:lnRef idx="0"/>
              <a:fillRef idx="0"/>
              <a:effectRef idx="0"/>
              <a:fontRef idx="minor"/>
            </p:style>
          </p:sp>
          <p:sp>
            <p:nvSpPr>
              <p:cNvPr id="4609" name="CustomShape 149"/>
              <p:cNvSpPr/>
              <p:nvPr/>
            </p:nvSpPr>
            <p:spPr>
              <a:xfrm>
                <a:off x="8303040" y="499284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610" name="CustomShape 150"/>
              <p:cNvSpPr/>
              <p:nvPr/>
            </p:nvSpPr>
            <p:spPr>
              <a:xfrm>
                <a:off x="9467640" y="499464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11" name="Group 151"/>
              <p:cNvGrpSpPr/>
              <p:nvPr/>
            </p:nvGrpSpPr>
            <p:grpSpPr>
              <a:xfrm>
                <a:off x="8353080" y="4697280"/>
                <a:ext cx="730440" cy="344160"/>
                <a:chOff x="8353080" y="4697280"/>
                <a:chExt cx="730440" cy="344160"/>
              </a:xfrm>
            </p:grpSpPr>
            <p:sp>
              <p:nvSpPr>
                <p:cNvPr id="4612" name="CustomShape 152"/>
                <p:cNvSpPr/>
                <p:nvPr/>
              </p:nvSpPr>
              <p:spPr>
                <a:xfrm>
                  <a:off x="8353080" y="48168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13" name="CustomShape 153"/>
                <p:cNvSpPr/>
                <p:nvPr/>
              </p:nvSpPr>
              <p:spPr>
                <a:xfrm>
                  <a:off x="8353440" y="46972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14" name="Group 154"/>
                <p:cNvGrpSpPr/>
                <p:nvPr/>
              </p:nvGrpSpPr>
              <p:grpSpPr>
                <a:xfrm>
                  <a:off x="8461440" y="4725720"/>
                  <a:ext cx="513000" cy="163080"/>
                  <a:chOff x="8461440" y="4725720"/>
                  <a:chExt cx="513000" cy="163080"/>
                </a:xfrm>
              </p:grpSpPr>
              <p:sp>
                <p:nvSpPr>
                  <p:cNvPr id="4615" name="CustomShape 155"/>
                  <p:cNvSpPr/>
                  <p:nvPr/>
                </p:nvSpPr>
                <p:spPr>
                  <a:xfrm>
                    <a:off x="8475480" y="472572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16" name="CustomShape 156"/>
                  <p:cNvSpPr/>
                  <p:nvPr/>
                </p:nvSpPr>
                <p:spPr>
                  <a:xfrm>
                    <a:off x="8793720" y="480420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17" name="CustomShape 157"/>
                  <p:cNvSpPr/>
                  <p:nvPr/>
                </p:nvSpPr>
                <p:spPr>
                  <a:xfrm>
                    <a:off x="8461440" y="480420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18" name="CustomShape 158"/>
                  <p:cNvSpPr/>
                  <p:nvPr/>
                </p:nvSpPr>
                <p:spPr>
                  <a:xfrm>
                    <a:off x="8523360" y="476568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19" name="Group 159"/>
              <p:cNvGrpSpPr/>
              <p:nvPr/>
            </p:nvGrpSpPr>
            <p:grpSpPr>
              <a:xfrm>
                <a:off x="9385920" y="4700880"/>
                <a:ext cx="730440" cy="343800"/>
                <a:chOff x="9385920" y="4700880"/>
                <a:chExt cx="730440" cy="343800"/>
              </a:xfrm>
            </p:grpSpPr>
            <p:sp>
              <p:nvSpPr>
                <p:cNvPr id="4620" name="CustomShape 160"/>
                <p:cNvSpPr/>
                <p:nvPr/>
              </p:nvSpPr>
              <p:spPr>
                <a:xfrm>
                  <a:off x="9385920" y="482004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21" name="CustomShape 161"/>
                <p:cNvSpPr/>
                <p:nvPr/>
              </p:nvSpPr>
              <p:spPr>
                <a:xfrm>
                  <a:off x="9386280" y="47008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22" name="Group 162"/>
                <p:cNvGrpSpPr/>
                <p:nvPr/>
              </p:nvGrpSpPr>
              <p:grpSpPr>
                <a:xfrm>
                  <a:off x="9494280" y="4728960"/>
                  <a:ext cx="513360" cy="163080"/>
                  <a:chOff x="9494280" y="4728960"/>
                  <a:chExt cx="513360" cy="163080"/>
                </a:xfrm>
              </p:grpSpPr>
              <p:sp>
                <p:nvSpPr>
                  <p:cNvPr id="4623" name="CustomShape 163"/>
                  <p:cNvSpPr/>
                  <p:nvPr/>
                </p:nvSpPr>
                <p:spPr>
                  <a:xfrm>
                    <a:off x="9508320" y="47289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4" name="CustomShape 164"/>
                  <p:cNvSpPr/>
                  <p:nvPr/>
                </p:nvSpPr>
                <p:spPr>
                  <a:xfrm>
                    <a:off x="9826920" y="48074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5" name="CustomShape 165"/>
                  <p:cNvSpPr/>
                  <p:nvPr/>
                </p:nvSpPr>
                <p:spPr>
                  <a:xfrm>
                    <a:off x="9494280" y="48074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26" name="CustomShape 166"/>
                  <p:cNvSpPr/>
                  <p:nvPr/>
                </p:nvSpPr>
                <p:spPr>
                  <a:xfrm>
                    <a:off x="9556200" y="47689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627" name="CustomShape 167"/>
            <p:cNvSpPr/>
            <p:nvPr/>
          </p:nvSpPr>
          <p:spPr>
            <a:xfrm>
              <a:off x="6664680" y="5568480"/>
              <a:ext cx="12628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IPv4 network</a:t>
              </a:r>
              <a:endParaRPr b="0" lang="en-US" sz="1600" spc="-1" strike="noStrike">
                <a:latin typeface="Arial"/>
              </a:endParaRPr>
            </a:p>
          </p:txBody>
        </p:sp>
      </p:grpSp>
      <p:sp>
        <p:nvSpPr>
          <p:cNvPr id="4628" name="CustomShape 168"/>
          <p:cNvSpPr/>
          <p:nvPr/>
        </p:nvSpPr>
        <p:spPr>
          <a:xfrm>
            <a:off x="861120" y="4222440"/>
            <a:ext cx="2559600" cy="1187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network connecting two IPv6 routers</a:t>
            </a:r>
            <a:endParaRPr b="0" lang="en-US" sz="2400" spc="-1" strike="noStrike">
              <a:latin typeface="Arial"/>
            </a:endParaRPr>
          </a:p>
        </p:txBody>
      </p:sp>
      <p:sp>
        <p:nvSpPr>
          <p:cNvPr id="4629" name="CustomShape 169"/>
          <p:cNvSpPr/>
          <p:nvPr/>
        </p:nvSpPr>
        <p:spPr>
          <a:xfrm>
            <a:off x="822960" y="1356480"/>
            <a:ext cx="10057680" cy="24073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sp>
        <p:nvSpPr>
          <p:cNvPr id="4630" name="CustomShape 17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BE4D4B57-E9D2-42D4-B875-9326CC6968AD}"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10" dur="indefinite" restart="never" nodeType="tmRoot">
          <p:childTnLst>
            <p:seq>
              <p:cTn id="1411" dur="indefinite" nodeType="mainSeq">
                <p:childTnLst>
                  <p:par>
                    <p:cTn id="1412" fill="hold">
                      <p:stCondLst>
                        <p:cond delay="indefinite"/>
                      </p:stCondLst>
                      <p:childTnLst>
                        <p:par>
                          <p:cTn id="1413" fill="hold">
                            <p:stCondLst>
                              <p:cond delay="0"/>
                            </p:stCondLst>
                            <p:childTnLst>
                              <p:par>
                                <p:cTn id="1414" nodeType="clickEffect" fill="hold" presetClass="entr" presetID="22" presetSubtype="8">
                                  <p:stCondLst>
                                    <p:cond delay="0"/>
                                  </p:stCondLst>
                                  <p:childTnLst>
                                    <p:set>
                                      <p:cBhvr>
                                        <p:cTn id="1415" dur="1" fill="hold">
                                          <p:stCondLst>
                                            <p:cond delay="0"/>
                                          </p:stCondLst>
                                        </p:cTn>
                                        <p:tgtEl>
                                          <p:spTgt spid="4533"/>
                                        </p:tgtEl>
                                        <p:attrNameLst>
                                          <p:attrName>style.visibility</p:attrName>
                                        </p:attrNameLst>
                                      </p:cBhvr>
                                      <p:to>
                                        <p:strVal val="visible"/>
                                      </p:to>
                                    </p:set>
                                    <p:animEffect filter="wipe(left)" transition="in">
                                      <p:cBhvr additive="repl">
                                        <p:cTn id="1416" dur="500"/>
                                        <p:tgtEl>
                                          <p:spTgt spid="4533"/>
                                        </p:tgtEl>
                                      </p:cBhvr>
                                    </p:animEffec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22" presetSubtype="1">
                                  <p:stCondLst>
                                    <p:cond delay="0"/>
                                  </p:stCondLst>
                                  <p:childTnLst>
                                    <p:set>
                                      <p:cBhvr>
                                        <p:cTn id="1420" dur="1" fill="hold">
                                          <p:stCondLst>
                                            <p:cond delay="0"/>
                                          </p:stCondLst>
                                        </p:cTn>
                                        <p:tgtEl>
                                          <p:spTgt spid="4513"/>
                                        </p:tgtEl>
                                        <p:attrNameLst>
                                          <p:attrName>style.visibility</p:attrName>
                                        </p:attrNameLst>
                                      </p:cBhvr>
                                      <p:to>
                                        <p:strVal val="visible"/>
                                      </p:to>
                                    </p:set>
                                    <p:animEffect filter="wipe(up)" transition="in">
                                      <p:cBhvr additive="repl">
                                        <p:cTn id="1421" dur="500"/>
                                        <p:tgtEl>
                                          <p:spTgt spid="4513"/>
                                        </p:tgtEl>
                                      </p:cBhvr>
                                    </p:animEffect>
                                  </p:childTnLst>
                                </p:cTn>
                              </p:par>
                            </p:childTnLst>
                          </p:cTn>
                        </p:par>
                        <p:par>
                          <p:cTn id="1422" fill="hold">
                            <p:stCondLst>
                              <p:cond delay="500"/>
                            </p:stCondLst>
                            <p:childTnLst>
                              <p:par>
                                <p:cTn id="1423" nodeType="afterEffect" fill="hold" presetClass="entr" presetID="9">
                                  <p:stCondLst>
                                    <p:cond delay="500"/>
                                  </p:stCondLst>
                                  <p:childTnLst>
                                    <p:set>
                                      <p:cBhvr>
                                        <p:cTn id="1424" dur="1" fill="hold">
                                          <p:stCondLst>
                                            <p:cond delay="0"/>
                                          </p:stCondLst>
                                        </p:cTn>
                                        <p:tgtEl>
                                          <p:spTgt spid="4510"/>
                                        </p:tgtEl>
                                        <p:attrNameLst>
                                          <p:attrName>style.visibility</p:attrName>
                                        </p:attrNameLst>
                                      </p:cBhvr>
                                      <p:to>
                                        <p:strVal val="visible"/>
                                      </p:to>
                                    </p:set>
                                    <p:animEffect filter="dissolve" transition="in">
                                      <p:cBhvr additive="repl">
                                        <p:cTn id="1425" dur="500"/>
                                        <p:tgtEl>
                                          <p:spTgt spid="4510"/>
                                        </p:tgtEl>
                                      </p:cBhvr>
                                    </p:animEffect>
                                  </p:childTnLst>
                                </p:cTn>
                              </p:par>
                            </p:childTnLst>
                          </p:cTn>
                        </p:par>
                        <p:par>
                          <p:cTn id="1426" fill="hold">
                            <p:stCondLst>
                              <p:cond delay="1500"/>
                            </p:stCondLst>
                            <p:childTnLst>
                              <p:par>
                                <p:cTn id="1427" nodeType="afterEffect" fill="hold" presetClass="entr" presetID="9">
                                  <p:stCondLst>
                                    <p:cond delay="500"/>
                                  </p:stCondLst>
                                  <p:childTnLst>
                                    <p:set>
                                      <p:cBhvr>
                                        <p:cTn id="1428" dur="1" fill="hold">
                                          <p:stCondLst>
                                            <p:cond delay="0"/>
                                          </p:stCondLst>
                                        </p:cTn>
                                        <p:tgtEl>
                                          <p:spTgt spid="4539"/>
                                        </p:tgtEl>
                                        <p:attrNameLst>
                                          <p:attrName>style.visibility</p:attrName>
                                        </p:attrNameLst>
                                      </p:cBhvr>
                                      <p:to>
                                        <p:strVal val="visible"/>
                                      </p:to>
                                    </p:set>
                                    <p:animEffect filter="dissolve" transition="in">
                                      <p:cBhvr additive="repl">
                                        <p:cTn id="1429" dur="500"/>
                                        <p:tgtEl>
                                          <p:spTgt spid="4539"/>
                                        </p:tgtEl>
                                      </p:cBhvr>
                                    </p:animEffect>
                                  </p:childTnLst>
                                </p:cTn>
                              </p:par>
                            </p:childTnLst>
                          </p:cTn>
                        </p:par>
                      </p:childTnLst>
                    </p:cTn>
                  </p:par>
                  <p:par>
                    <p:cTn id="1430" fill="hold">
                      <p:stCondLst>
                        <p:cond delay="indefinite"/>
                      </p:stCondLst>
                      <p:childTnLst>
                        <p:par>
                          <p:cTn id="1431" fill="hold">
                            <p:stCondLst>
                              <p:cond delay="0"/>
                            </p:stCondLst>
                            <p:childTnLst>
                              <p:par>
                                <p:cTn id="1432" nodeType="clickEffect" fill="hold" presetClass="entr" presetID="9">
                                  <p:stCondLst>
                                    <p:cond delay="0"/>
                                  </p:stCondLst>
                                  <p:childTnLst>
                                    <p:set>
                                      <p:cBhvr>
                                        <p:cTn id="1433" dur="1" fill="hold">
                                          <p:stCondLst>
                                            <p:cond delay="0"/>
                                          </p:stCondLst>
                                        </p:cTn>
                                        <p:tgtEl>
                                          <p:spTgt spid="4540"/>
                                        </p:tgtEl>
                                        <p:attrNameLst>
                                          <p:attrName>style.visibility</p:attrName>
                                        </p:attrNameLst>
                                      </p:cBhvr>
                                      <p:to>
                                        <p:strVal val="visible"/>
                                      </p:to>
                                    </p:set>
                                    <p:animEffect filter="dissolve" transition="in">
                                      <p:cBhvr additive="repl">
                                        <p:cTn id="1434" dur="500"/>
                                        <p:tgtEl>
                                          <p:spTgt spid="4540"/>
                                        </p:tgtEl>
                                      </p:cBhvr>
                                    </p:animEffect>
                                  </p:childTnLst>
                                </p:cTn>
                              </p:par>
                              <p:par>
                                <p:cTn id="1435" nodeType="withEffect" fill="hold" presetClass="entr" presetID="9">
                                  <p:stCondLst>
                                    <p:cond delay="0"/>
                                  </p:stCondLst>
                                  <p:childTnLst>
                                    <p:set>
                                      <p:cBhvr>
                                        <p:cTn id="1436" dur="1" fill="hold">
                                          <p:stCondLst>
                                            <p:cond delay="0"/>
                                          </p:stCondLst>
                                        </p:cTn>
                                        <p:tgtEl>
                                          <p:spTgt spid="4628"/>
                                        </p:tgtEl>
                                        <p:attrNameLst>
                                          <p:attrName>style.visibility</p:attrName>
                                        </p:attrNameLst>
                                      </p:cBhvr>
                                      <p:to>
                                        <p:strVal val="visible"/>
                                      </p:to>
                                    </p:set>
                                    <p:animEffect filter="dissolve" transition="in">
                                      <p:cBhvr additive="repl">
                                        <p:cTn id="1437" dur="500"/>
                                        <p:tgtEl>
                                          <p:spTgt spid="4628"/>
                                        </p:tgtEl>
                                      </p:cBhvr>
                                    </p:animEffect>
                                  </p:childTnLst>
                                </p:cTn>
                              </p:par>
                              <p:par>
                                <p:cTn id="1438" nodeType="withEffect" fill="hold" presetClass="entr" presetID="9">
                                  <p:stCondLst>
                                    <p:cond delay="0"/>
                                  </p:stCondLst>
                                  <p:childTnLst>
                                    <p:set>
                                      <p:cBhvr>
                                        <p:cTn id="1439" dur="1" fill="hold">
                                          <p:stCondLst>
                                            <p:cond delay="0"/>
                                          </p:stCondLst>
                                        </p:cTn>
                                        <p:tgtEl>
                                          <p:spTgt spid="4629"/>
                                        </p:tgtEl>
                                        <p:attrNameLst>
                                          <p:attrName>style.visibility</p:attrName>
                                        </p:attrNameLst>
                                      </p:cBhvr>
                                      <p:to>
                                        <p:strVal val="visible"/>
                                      </p:to>
                                    </p:set>
                                    <p:animEffect filter="dissolve" transition="in">
                                      <p:cBhvr additive="repl">
                                        <p:cTn id="1440" dur="500"/>
                                        <p:tgtEl>
                                          <p:spTgt spid="4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1"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Tunneling and encapsulation</a:t>
            </a:r>
            <a:endParaRPr b="0" lang="en-US" sz="4800" spc="-1" strike="noStrike">
              <a:latin typeface="Arial"/>
            </a:endParaRPr>
          </a:p>
        </p:txBody>
      </p:sp>
      <p:sp>
        <p:nvSpPr>
          <p:cNvPr id="4632" name="CustomShape 2"/>
          <p:cNvSpPr/>
          <p:nvPr/>
        </p:nvSpPr>
        <p:spPr>
          <a:xfrm>
            <a:off x="888120" y="1697760"/>
            <a:ext cx="2758680" cy="8215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633" name="Group 3"/>
          <p:cNvGrpSpPr/>
          <p:nvPr/>
        </p:nvGrpSpPr>
        <p:grpSpPr>
          <a:xfrm>
            <a:off x="4274280" y="1626480"/>
            <a:ext cx="5834160" cy="991800"/>
            <a:chOff x="4274280" y="1626480"/>
            <a:chExt cx="5834160" cy="991800"/>
          </a:xfrm>
        </p:grpSpPr>
        <p:sp>
          <p:nvSpPr>
            <p:cNvPr id="4634" name="CustomShape 4"/>
            <p:cNvSpPr/>
            <p:nvPr/>
          </p:nvSpPr>
          <p:spPr>
            <a:xfrm>
              <a:off x="5996160" y="2134440"/>
              <a:ext cx="2404440" cy="65880"/>
            </a:xfrm>
            <a:prstGeom prst="rect">
              <a:avLst/>
            </a:prstGeom>
            <a:solidFill>
              <a:srgbClr val="cc0000"/>
            </a:solidFill>
            <a:ln w="9525">
              <a:solidFill>
                <a:srgbClr val="cc0000"/>
              </a:solidFill>
              <a:miter/>
            </a:ln>
          </p:spPr>
          <p:style>
            <a:lnRef idx="0"/>
            <a:fillRef idx="0"/>
            <a:effectRef idx="0"/>
            <a:fontRef idx="minor"/>
          </p:style>
        </p:sp>
        <p:sp>
          <p:nvSpPr>
            <p:cNvPr id="4635" name="CustomShape 5"/>
            <p:cNvSpPr/>
            <p:nvPr/>
          </p:nvSpPr>
          <p:spPr>
            <a:xfrm>
              <a:off x="6090840" y="1628280"/>
              <a:ext cx="2471040" cy="50328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636" name="Group 6"/>
            <p:cNvGrpSpPr/>
            <p:nvPr/>
          </p:nvGrpSpPr>
          <p:grpSpPr>
            <a:xfrm>
              <a:off x="4274280" y="1626480"/>
              <a:ext cx="1763280" cy="961920"/>
              <a:chOff x="4274280" y="1626480"/>
              <a:chExt cx="1763280" cy="961920"/>
            </a:xfrm>
          </p:grpSpPr>
          <p:sp>
            <p:nvSpPr>
              <p:cNvPr id="4637" name="CustomShape 7"/>
              <p:cNvSpPr/>
              <p:nvPr/>
            </p:nvSpPr>
            <p:spPr>
              <a:xfrm>
                <a:off x="4463640" y="162648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38" name="CustomShape 8"/>
              <p:cNvSpPr/>
              <p:nvPr/>
            </p:nvSpPr>
            <p:spPr>
              <a:xfrm>
                <a:off x="5509800" y="163116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39" name="Line 9"/>
              <p:cNvSpPr/>
              <p:nvPr/>
            </p:nvSpPr>
            <p:spPr>
              <a:xfrm>
                <a:off x="5003280" y="2143800"/>
                <a:ext cx="324000" cy="360"/>
              </a:xfrm>
              <a:prstGeom prst="line">
                <a:avLst/>
              </a:prstGeom>
              <a:ln w="19050">
                <a:solidFill>
                  <a:schemeClr val="tx1"/>
                </a:solidFill>
                <a:round/>
              </a:ln>
            </p:spPr>
            <p:style>
              <a:lnRef idx="0"/>
              <a:fillRef idx="0"/>
              <a:effectRef idx="0"/>
              <a:fontRef idx="minor"/>
            </p:style>
          </p:sp>
          <p:sp>
            <p:nvSpPr>
              <p:cNvPr id="4640" name="CustomShape 10"/>
              <p:cNvSpPr/>
              <p:nvPr/>
            </p:nvSpPr>
            <p:spPr>
              <a:xfrm>
                <a:off x="4342680" y="225360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41" name="CustomShape 11"/>
              <p:cNvSpPr/>
              <p:nvPr/>
            </p:nvSpPr>
            <p:spPr>
              <a:xfrm>
                <a:off x="5388840" y="225504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42" name="Group 12"/>
              <p:cNvGrpSpPr/>
              <p:nvPr/>
            </p:nvGrpSpPr>
            <p:grpSpPr>
              <a:xfrm>
                <a:off x="4274280" y="1958040"/>
                <a:ext cx="730440" cy="343800"/>
                <a:chOff x="4274280" y="1958040"/>
                <a:chExt cx="730440" cy="343800"/>
              </a:xfrm>
            </p:grpSpPr>
            <p:sp>
              <p:nvSpPr>
                <p:cNvPr id="4643" name="CustomShape 13"/>
                <p:cNvSpPr/>
                <p:nvPr/>
              </p:nvSpPr>
              <p:spPr>
                <a:xfrm>
                  <a:off x="4274280" y="20772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44" name="CustomShape 14"/>
                <p:cNvSpPr/>
                <p:nvPr/>
              </p:nvSpPr>
              <p:spPr>
                <a:xfrm>
                  <a:off x="4274640" y="195804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45" name="Group 15"/>
                <p:cNvGrpSpPr/>
                <p:nvPr/>
              </p:nvGrpSpPr>
              <p:grpSpPr>
                <a:xfrm>
                  <a:off x="4382640" y="1986480"/>
                  <a:ext cx="513360" cy="163080"/>
                  <a:chOff x="4382640" y="1986480"/>
                  <a:chExt cx="513360" cy="163080"/>
                </a:xfrm>
              </p:grpSpPr>
              <p:sp>
                <p:nvSpPr>
                  <p:cNvPr id="4646" name="CustomShape 16"/>
                  <p:cNvSpPr/>
                  <p:nvPr/>
                </p:nvSpPr>
                <p:spPr>
                  <a:xfrm>
                    <a:off x="4397040" y="19864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47" name="CustomShape 17"/>
                  <p:cNvSpPr/>
                  <p:nvPr/>
                </p:nvSpPr>
                <p:spPr>
                  <a:xfrm>
                    <a:off x="4715280" y="20649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48" name="CustomShape 18"/>
                  <p:cNvSpPr/>
                  <p:nvPr/>
                </p:nvSpPr>
                <p:spPr>
                  <a:xfrm>
                    <a:off x="4382640" y="20649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49" name="CustomShape 19"/>
                  <p:cNvSpPr/>
                  <p:nvPr/>
                </p:nvSpPr>
                <p:spPr>
                  <a:xfrm>
                    <a:off x="4444560" y="20264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50" name="Group 20"/>
              <p:cNvGrpSpPr/>
              <p:nvPr/>
            </p:nvGrpSpPr>
            <p:grpSpPr>
              <a:xfrm>
                <a:off x="5307120" y="1961280"/>
                <a:ext cx="730440" cy="344160"/>
                <a:chOff x="5307120" y="1961280"/>
                <a:chExt cx="730440" cy="344160"/>
              </a:xfrm>
            </p:grpSpPr>
            <p:sp>
              <p:nvSpPr>
                <p:cNvPr id="4651" name="CustomShape 21"/>
                <p:cNvSpPr/>
                <p:nvPr/>
              </p:nvSpPr>
              <p:spPr>
                <a:xfrm>
                  <a:off x="5307120" y="20808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52" name="CustomShape 22"/>
                <p:cNvSpPr/>
                <p:nvPr/>
              </p:nvSpPr>
              <p:spPr>
                <a:xfrm>
                  <a:off x="5307480" y="19612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53" name="Group 23"/>
                <p:cNvGrpSpPr/>
                <p:nvPr/>
              </p:nvGrpSpPr>
              <p:grpSpPr>
                <a:xfrm>
                  <a:off x="5415480" y="1989720"/>
                  <a:ext cx="513360" cy="163080"/>
                  <a:chOff x="5415480" y="1989720"/>
                  <a:chExt cx="513360" cy="163080"/>
                </a:xfrm>
              </p:grpSpPr>
              <p:sp>
                <p:nvSpPr>
                  <p:cNvPr id="4654" name="CustomShape 24"/>
                  <p:cNvSpPr/>
                  <p:nvPr/>
                </p:nvSpPr>
                <p:spPr>
                  <a:xfrm>
                    <a:off x="5429880" y="198972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5" name="CustomShape 25"/>
                  <p:cNvSpPr/>
                  <p:nvPr/>
                </p:nvSpPr>
                <p:spPr>
                  <a:xfrm>
                    <a:off x="5748120" y="206820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6" name="CustomShape 26"/>
                  <p:cNvSpPr/>
                  <p:nvPr/>
                </p:nvSpPr>
                <p:spPr>
                  <a:xfrm>
                    <a:off x="5415480" y="206820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57" name="CustomShape 27"/>
                  <p:cNvSpPr/>
                  <p:nvPr/>
                </p:nvSpPr>
                <p:spPr>
                  <a:xfrm>
                    <a:off x="5477400" y="202968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58" name="Group 28"/>
            <p:cNvGrpSpPr/>
            <p:nvPr/>
          </p:nvGrpSpPr>
          <p:grpSpPr>
            <a:xfrm>
              <a:off x="8345160" y="1656360"/>
              <a:ext cx="1763280" cy="961920"/>
              <a:chOff x="8345160" y="1656360"/>
              <a:chExt cx="1763280" cy="961920"/>
            </a:xfrm>
          </p:grpSpPr>
          <p:sp>
            <p:nvSpPr>
              <p:cNvPr id="4659" name="CustomShape 29"/>
              <p:cNvSpPr/>
              <p:nvPr/>
            </p:nvSpPr>
            <p:spPr>
              <a:xfrm>
                <a:off x="8534520" y="165636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60" name="CustomShape 30"/>
              <p:cNvSpPr/>
              <p:nvPr/>
            </p:nvSpPr>
            <p:spPr>
              <a:xfrm>
                <a:off x="9570600" y="166104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61" name="Line 31"/>
              <p:cNvSpPr/>
              <p:nvPr/>
            </p:nvSpPr>
            <p:spPr>
              <a:xfrm>
                <a:off x="9074160" y="2173680"/>
                <a:ext cx="323640" cy="360"/>
              </a:xfrm>
              <a:prstGeom prst="line">
                <a:avLst/>
              </a:prstGeom>
              <a:ln w="19050">
                <a:solidFill>
                  <a:schemeClr val="tx1"/>
                </a:solidFill>
                <a:round/>
              </a:ln>
            </p:spPr>
            <p:style>
              <a:lnRef idx="0"/>
              <a:fillRef idx="0"/>
              <a:effectRef idx="0"/>
              <a:fontRef idx="minor"/>
            </p:style>
          </p:sp>
          <p:sp>
            <p:nvSpPr>
              <p:cNvPr id="4662" name="CustomShape 32"/>
              <p:cNvSpPr/>
              <p:nvPr/>
            </p:nvSpPr>
            <p:spPr>
              <a:xfrm>
                <a:off x="8413200" y="228348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63" name="CustomShape 33"/>
              <p:cNvSpPr/>
              <p:nvPr/>
            </p:nvSpPr>
            <p:spPr>
              <a:xfrm>
                <a:off x="9459720" y="228492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64" name="Group 34"/>
              <p:cNvGrpSpPr/>
              <p:nvPr/>
            </p:nvGrpSpPr>
            <p:grpSpPr>
              <a:xfrm>
                <a:off x="8345160" y="1987920"/>
                <a:ext cx="730440" cy="343800"/>
                <a:chOff x="8345160" y="1987920"/>
                <a:chExt cx="730440" cy="343800"/>
              </a:xfrm>
            </p:grpSpPr>
            <p:sp>
              <p:nvSpPr>
                <p:cNvPr id="4665" name="CustomShape 35"/>
                <p:cNvSpPr/>
                <p:nvPr/>
              </p:nvSpPr>
              <p:spPr>
                <a:xfrm>
                  <a:off x="8345160" y="21070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66" name="CustomShape 36"/>
                <p:cNvSpPr/>
                <p:nvPr/>
              </p:nvSpPr>
              <p:spPr>
                <a:xfrm>
                  <a:off x="8345520" y="198792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67" name="Group 37"/>
                <p:cNvGrpSpPr/>
                <p:nvPr/>
              </p:nvGrpSpPr>
              <p:grpSpPr>
                <a:xfrm>
                  <a:off x="8453520" y="2016360"/>
                  <a:ext cx="513000" cy="163080"/>
                  <a:chOff x="8453520" y="2016360"/>
                  <a:chExt cx="513000" cy="163080"/>
                </a:xfrm>
              </p:grpSpPr>
              <p:sp>
                <p:nvSpPr>
                  <p:cNvPr id="4668" name="CustomShape 38"/>
                  <p:cNvSpPr/>
                  <p:nvPr/>
                </p:nvSpPr>
                <p:spPr>
                  <a:xfrm>
                    <a:off x="8467560" y="20163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69" name="CustomShape 39"/>
                  <p:cNvSpPr/>
                  <p:nvPr/>
                </p:nvSpPr>
                <p:spPr>
                  <a:xfrm>
                    <a:off x="8785800" y="20948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0" name="CustomShape 40"/>
                  <p:cNvSpPr/>
                  <p:nvPr/>
                </p:nvSpPr>
                <p:spPr>
                  <a:xfrm>
                    <a:off x="8453520" y="20948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71" name="CustomShape 41"/>
                  <p:cNvSpPr/>
                  <p:nvPr/>
                </p:nvSpPr>
                <p:spPr>
                  <a:xfrm>
                    <a:off x="8515440" y="20563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72" name="Group 42"/>
              <p:cNvGrpSpPr/>
              <p:nvPr/>
            </p:nvGrpSpPr>
            <p:grpSpPr>
              <a:xfrm>
                <a:off x="9378000" y="1991160"/>
                <a:ext cx="730440" cy="344160"/>
                <a:chOff x="9378000" y="1991160"/>
                <a:chExt cx="730440" cy="344160"/>
              </a:xfrm>
            </p:grpSpPr>
            <p:sp>
              <p:nvSpPr>
                <p:cNvPr id="4673" name="CustomShape 43"/>
                <p:cNvSpPr/>
                <p:nvPr/>
              </p:nvSpPr>
              <p:spPr>
                <a:xfrm>
                  <a:off x="9378000" y="21106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74" name="CustomShape 44"/>
                <p:cNvSpPr/>
                <p:nvPr/>
              </p:nvSpPr>
              <p:spPr>
                <a:xfrm>
                  <a:off x="9378360" y="199116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75" name="Group 45"/>
                <p:cNvGrpSpPr/>
                <p:nvPr/>
              </p:nvGrpSpPr>
              <p:grpSpPr>
                <a:xfrm>
                  <a:off x="9486360" y="2019600"/>
                  <a:ext cx="513360" cy="163080"/>
                  <a:chOff x="9486360" y="2019600"/>
                  <a:chExt cx="513360" cy="163080"/>
                </a:xfrm>
              </p:grpSpPr>
              <p:sp>
                <p:nvSpPr>
                  <p:cNvPr id="4676" name="CustomShape 46"/>
                  <p:cNvSpPr/>
                  <p:nvPr/>
                </p:nvSpPr>
                <p:spPr>
                  <a:xfrm>
                    <a:off x="9500400" y="201960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7" name="CustomShape 47"/>
                  <p:cNvSpPr/>
                  <p:nvPr/>
                </p:nvSpPr>
                <p:spPr>
                  <a:xfrm>
                    <a:off x="9819000" y="209808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8" name="CustomShape 48"/>
                  <p:cNvSpPr/>
                  <p:nvPr/>
                </p:nvSpPr>
                <p:spPr>
                  <a:xfrm>
                    <a:off x="9486360" y="209808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79" name="CustomShape 49"/>
                  <p:cNvSpPr/>
                  <p:nvPr/>
                </p:nvSpPr>
                <p:spPr>
                  <a:xfrm>
                    <a:off x="9548280" y="205956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4680" name="CustomShape 50"/>
          <p:cNvSpPr/>
          <p:nvPr/>
        </p:nvSpPr>
        <p:spPr>
          <a:xfrm>
            <a:off x="861120" y="4222440"/>
            <a:ext cx="2559600" cy="1187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tunnel connecting two IPv6 routers</a:t>
            </a:r>
            <a:endParaRPr b="0" lang="en-US" sz="2400" spc="-1" strike="noStrike">
              <a:latin typeface="Arial"/>
            </a:endParaRPr>
          </a:p>
        </p:txBody>
      </p:sp>
      <p:grpSp>
        <p:nvGrpSpPr>
          <p:cNvPr id="4681" name="Group 51"/>
          <p:cNvGrpSpPr/>
          <p:nvPr/>
        </p:nvGrpSpPr>
        <p:grpSpPr>
          <a:xfrm>
            <a:off x="6004080" y="4337640"/>
            <a:ext cx="2427480" cy="572400"/>
            <a:chOff x="6004080" y="4337640"/>
            <a:chExt cx="2427480" cy="572400"/>
          </a:xfrm>
        </p:grpSpPr>
        <p:sp>
          <p:nvSpPr>
            <p:cNvPr id="4682" name="CustomShape 52"/>
            <p:cNvSpPr/>
            <p:nvPr/>
          </p:nvSpPr>
          <p:spPr>
            <a:xfrm>
              <a:off x="6004080" y="4844160"/>
              <a:ext cx="2404440" cy="65880"/>
            </a:xfrm>
            <a:prstGeom prst="rect">
              <a:avLst/>
            </a:prstGeom>
            <a:solidFill>
              <a:srgbClr val="cc0000"/>
            </a:solidFill>
            <a:ln w="9525">
              <a:solidFill>
                <a:srgbClr val="cc0000"/>
              </a:solidFill>
              <a:miter/>
            </a:ln>
          </p:spPr>
          <p:style>
            <a:lnRef idx="0"/>
            <a:fillRef idx="0"/>
            <a:effectRef idx="0"/>
            <a:fontRef idx="minor"/>
          </p:style>
        </p:sp>
        <p:sp>
          <p:nvSpPr>
            <p:cNvPr id="4683" name="CustomShape 53"/>
            <p:cNvSpPr/>
            <p:nvPr/>
          </p:nvSpPr>
          <p:spPr>
            <a:xfrm>
              <a:off x="6117120" y="4337640"/>
              <a:ext cx="2314440" cy="50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grpSp>
        <p:nvGrpSpPr>
          <p:cNvPr id="4684" name="Group 54"/>
          <p:cNvGrpSpPr/>
          <p:nvPr/>
        </p:nvGrpSpPr>
        <p:grpSpPr>
          <a:xfrm>
            <a:off x="4282200" y="4335840"/>
            <a:ext cx="1763280" cy="960480"/>
            <a:chOff x="4282200" y="4335840"/>
            <a:chExt cx="1763280" cy="960480"/>
          </a:xfrm>
        </p:grpSpPr>
        <p:sp>
          <p:nvSpPr>
            <p:cNvPr id="4685" name="CustomShape 55"/>
            <p:cNvSpPr/>
            <p:nvPr/>
          </p:nvSpPr>
          <p:spPr>
            <a:xfrm>
              <a:off x="4471560" y="433584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86" name="CustomShape 56"/>
            <p:cNvSpPr/>
            <p:nvPr/>
          </p:nvSpPr>
          <p:spPr>
            <a:xfrm>
              <a:off x="5517720" y="43405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87" name="Line 57"/>
            <p:cNvSpPr/>
            <p:nvPr/>
          </p:nvSpPr>
          <p:spPr>
            <a:xfrm>
              <a:off x="5011200" y="4853160"/>
              <a:ext cx="324000" cy="360"/>
            </a:xfrm>
            <a:prstGeom prst="line">
              <a:avLst/>
            </a:prstGeom>
            <a:ln w="19050">
              <a:solidFill>
                <a:schemeClr val="tx1"/>
              </a:solidFill>
              <a:round/>
            </a:ln>
          </p:spPr>
          <p:style>
            <a:lnRef idx="0"/>
            <a:fillRef idx="0"/>
            <a:effectRef idx="0"/>
            <a:fontRef idx="minor"/>
          </p:style>
        </p:sp>
        <p:sp>
          <p:nvSpPr>
            <p:cNvPr id="4688" name="CustomShape 58"/>
            <p:cNvSpPr/>
            <p:nvPr/>
          </p:nvSpPr>
          <p:spPr>
            <a:xfrm>
              <a:off x="4350600" y="496296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89" name="Group 59"/>
            <p:cNvGrpSpPr/>
            <p:nvPr/>
          </p:nvGrpSpPr>
          <p:grpSpPr>
            <a:xfrm>
              <a:off x="4282200" y="4667400"/>
              <a:ext cx="730440" cy="343800"/>
              <a:chOff x="4282200" y="4667400"/>
              <a:chExt cx="730440" cy="343800"/>
            </a:xfrm>
          </p:grpSpPr>
          <p:sp>
            <p:nvSpPr>
              <p:cNvPr id="4690" name="CustomShape 60"/>
              <p:cNvSpPr/>
              <p:nvPr/>
            </p:nvSpPr>
            <p:spPr>
              <a:xfrm>
                <a:off x="4282200" y="47865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91" name="CustomShape 61"/>
              <p:cNvSpPr/>
              <p:nvPr/>
            </p:nvSpPr>
            <p:spPr>
              <a:xfrm>
                <a:off x="4282560" y="46674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92" name="Group 62"/>
              <p:cNvGrpSpPr/>
              <p:nvPr/>
            </p:nvGrpSpPr>
            <p:grpSpPr>
              <a:xfrm>
                <a:off x="4390560" y="4695840"/>
                <a:ext cx="513360" cy="163080"/>
                <a:chOff x="4390560" y="4695840"/>
                <a:chExt cx="513360" cy="163080"/>
              </a:xfrm>
            </p:grpSpPr>
            <p:sp>
              <p:nvSpPr>
                <p:cNvPr id="4693" name="CustomShape 63"/>
                <p:cNvSpPr/>
                <p:nvPr/>
              </p:nvSpPr>
              <p:spPr>
                <a:xfrm>
                  <a:off x="4404960" y="469584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4" name="CustomShape 64"/>
                <p:cNvSpPr/>
                <p:nvPr/>
              </p:nvSpPr>
              <p:spPr>
                <a:xfrm>
                  <a:off x="4723200" y="477432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5" name="CustomShape 65"/>
                <p:cNvSpPr/>
                <p:nvPr/>
              </p:nvSpPr>
              <p:spPr>
                <a:xfrm>
                  <a:off x="4390560" y="477432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96" name="CustomShape 66"/>
                <p:cNvSpPr/>
                <p:nvPr/>
              </p:nvSpPr>
              <p:spPr>
                <a:xfrm>
                  <a:off x="4452480" y="473580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97" name="Group 67"/>
            <p:cNvGrpSpPr/>
            <p:nvPr/>
          </p:nvGrpSpPr>
          <p:grpSpPr>
            <a:xfrm>
              <a:off x="5315040" y="4671000"/>
              <a:ext cx="730440" cy="343800"/>
              <a:chOff x="5315040" y="4671000"/>
              <a:chExt cx="730440" cy="343800"/>
            </a:xfrm>
          </p:grpSpPr>
          <p:sp>
            <p:nvSpPr>
              <p:cNvPr id="4698" name="CustomShape 68"/>
              <p:cNvSpPr/>
              <p:nvPr/>
            </p:nvSpPr>
            <p:spPr>
              <a:xfrm>
                <a:off x="5315040" y="47901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99" name="CustomShape 69"/>
              <p:cNvSpPr/>
              <p:nvPr/>
            </p:nvSpPr>
            <p:spPr>
              <a:xfrm>
                <a:off x="5315400" y="46710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00" name="Group 70"/>
              <p:cNvGrpSpPr/>
              <p:nvPr/>
            </p:nvGrpSpPr>
            <p:grpSpPr>
              <a:xfrm>
                <a:off x="5423400" y="4699080"/>
                <a:ext cx="513360" cy="163080"/>
                <a:chOff x="5423400" y="4699080"/>
                <a:chExt cx="513360" cy="163080"/>
              </a:xfrm>
            </p:grpSpPr>
            <p:sp>
              <p:nvSpPr>
                <p:cNvPr id="4701" name="CustomShape 71"/>
                <p:cNvSpPr/>
                <p:nvPr/>
              </p:nvSpPr>
              <p:spPr>
                <a:xfrm>
                  <a:off x="5437800" y="46990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2" name="CustomShape 72"/>
                <p:cNvSpPr/>
                <p:nvPr/>
              </p:nvSpPr>
              <p:spPr>
                <a:xfrm>
                  <a:off x="5756040" y="47775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3" name="CustomShape 73"/>
                <p:cNvSpPr/>
                <p:nvPr/>
              </p:nvSpPr>
              <p:spPr>
                <a:xfrm>
                  <a:off x="5423400" y="47775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04" name="CustomShape 74"/>
                <p:cNvSpPr/>
                <p:nvPr/>
              </p:nvSpPr>
              <p:spPr>
                <a:xfrm>
                  <a:off x="5485320" y="47390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05" name="Group 75"/>
          <p:cNvGrpSpPr/>
          <p:nvPr/>
        </p:nvGrpSpPr>
        <p:grpSpPr>
          <a:xfrm>
            <a:off x="8353080" y="4365720"/>
            <a:ext cx="1763280" cy="962280"/>
            <a:chOff x="8353080" y="4365720"/>
            <a:chExt cx="1763280" cy="962280"/>
          </a:xfrm>
        </p:grpSpPr>
        <p:sp>
          <p:nvSpPr>
            <p:cNvPr id="4706" name="CustomShape 76"/>
            <p:cNvSpPr/>
            <p:nvPr/>
          </p:nvSpPr>
          <p:spPr>
            <a:xfrm>
              <a:off x="8542440" y="43657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707" name="CustomShape 77"/>
            <p:cNvSpPr/>
            <p:nvPr/>
          </p:nvSpPr>
          <p:spPr>
            <a:xfrm>
              <a:off x="9578520" y="437040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708" name="Line 78"/>
            <p:cNvSpPr/>
            <p:nvPr/>
          </p:nvSpPr>
          <p:spPr>
            <a:xfrm>
              <a:off x="9082080" y="4883040"/>
              <a:ext cx="323640" cy="360"/>
            </a:xfrm>
            <a:prstGeom prst="line">
              <a:avLst/>
            </a:prstGeom>
            <a:ln w="19050">
              <a:solidFill>
                <a:schemeClr val="tx1"/>
              </a:solidFill>
              <a:round/>
            </a:ln>
          </p:spPr>
          <p:style>
            <a:lnRef idx="0"/>
            <a:fillRef idx="0"/>
            <a:effectRef idx="0"/>
            <a:fontRef idx="minor"/>
          </p:style>
        </p:sp>
        <p:sp>
          <p:nvSpPr>
            <p:cNvPr id="4709" name="CustomShape 79"/>
            <p:cNvSpPr/>
            <p:nvPr/>
          </p:nvSpPr>
          <p:spPr>
            <a:xfrm>
              <a:off x="9467640" y="499464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710" name="Group 80"/>
            <p:cNvGrpSpPr/>
            <p:nvPr/>
          </p:nvGrpSpPr>
          <p:grpSpPr>
            <a:xfrm>
              <a:off x="8353080" y="4697280"/>
              <a:ext cx="730440" cy="344160"/>
              <a:chOff x="8353080" y="4697280"/>
              <a:chExt cx="730440" cy="344160"/>
            </a:xfrm>
          </p:grpSpPr>
          <p:sp>
            <p:nvSpPr>
              <p:cNvPr id="4711" name="CustomShape 81"/>
              <p:cNvSpPr/>
              <p:nvPr/>
            </p:nvSpPr>
            <p:spPr>
              <a:xfrm>
                <a:off x="8353080" y="48168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712" name="CustomShape 82"/>
              <p:cNvSpPr/>
              <p:nvPr/>
            </p:nvSpPr>
            <p:spPr>
              <a:xfrm>
                <a:off x="8353440" y="46972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13" name="Group 83"/>
              <p:cNvGrpSpPr/>
              <p:nvPr/>
            </p:nvGrpSpPr>
            <p:grpSpPr>
              <a:xfrm>
                <a:off x="8461440" y="4725720"/>
                <a:ext cx="513000" cy="163080"/>
                <a:chOff x="8461440" y="4725720"/>
                <a:chExt cx="513000" cy="163080"/>
              </a:xfrm>
            </p:grpSpPr>
            <p:sp>
              <p:nvSpPr>
                <p:cNvPr id="4714" name="CustomShape 84"/>
                <p:cNvSpPr/>
                <p:nvPr/>
              </p:nvSpPr>
              <p:spPr>
                <a:xfrm>
                  <a:off x="8475480" y="472572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5" name="CustomShape 85"/>
                <p:cNvSpPr/>
                <p:nvPr/>
              </p:nvSpPr>
              <p:spPr>
                <a:xfrm>
                  <a:off x="8793720" y="480420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6" name="CustomShape 86"/>
                <p:cNvSpPr/>
                <p:nvPr/>
              </p:nvSpPr>
              <p:spPr>
                <a:xfrm>
                  <a:off x="8461440" y="480420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17" name="CustomShape 87"/>
                <p:cNvSpPr/>
                <p:nvPr/>
              </p:nvSpPr>
              <p:spPr>
                <a:xfrm>
                  <a:off x="8523360" y="476568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718" name="Group 88"/>
            <p:cNvGrpSpPr/>
            <p:nvPr/>
          </p:nvGrpSpPr>
          <p:grpSpPr>
            <a:xfrm>
              <a:off x="9385920" y="4700880"/>
              <a:ext cx="730440" cy="343800"/>
              <a:chOff x="9385920" y="4700880"/>
              <a:chExt cx="730440" cy="343800"/>
            </a:xfrm>
          </p:grpSpPr>
          <p:sp>
            <p:nvSpPr>
              <p:cNvPr id="4719" name="CustomShape 89"/>
              <p:cNvSpPr/>
              <p:nvPr/>
            </p:nvSpPr>
            <p:spPr>
              <a:xfrm>
                <a:off x="9385920" y="482004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720" name="CustomShape 90"/>
              <p:cNvSpPr/>
              <p:nvPr/>
            </p:nvSpPr>
            <p:spPr>
              <a:xfrm>
                <a:off x="9386280" y="47008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21" name="Group 91"/>
              <p:cNvGrpSpPr/>
              <p:nvPr/>
            </p:nvGrpSpPr>
            <p:grpSpPr>
              <a:xfrm>
                <a:off x="9494280" y="4728960"/>
                <a:ext cx="513360" cy="163080"/>
                <a:chOff x="9494280" y="4728960"/>
                <a:chExt cx="513360" cy="163080"/>
              </a:xfrm>
            </p:grpSpPr>
            <p:sp>
              <p:nvSpPr>
                <p:cNvPr id="4722" name="CustomShape 92"/>
                <p:cNvSpPr/>
                <p:nvPr/>
              </p:nvSpPr>
              <p:spPr>
                <a:xfrm>
                  <a:off x="9508320" y="47289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3" name="CustomShape 93"/>
                <p:cNvSpPr/>
                <p:nvPr/>
              </p:nvSpPr>
              <p:spPr>
                <a:xfrm>
                  <a:off x="9826920" y="48074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4" name="CustomShape 94"/>
                <p:cNvSpPr/>
                <p:nvPr/>
              </p:nvSpPr>
              <p:spPr>
                <a:xfrm>
                  <a:off x="9494280" y="48074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25" name="CustomShape 95"/>
                <p:cNvSpPr/>
                <p:nvPr/>
              </p:nvSpPr>
              <p:spPr>
                <a:xfrm>
                  <a:off x="9556200" y="47689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26" name="Group 96"/>
          <p:cNvGrpSpPr/>
          <p:nvPr/>
        </p:nvGrpSpPr>
        <p:grpSpPr>
          <a:xfrm>
            <a:off x="3272040" y="3195000"/>
            <a:ext cx="1720440" cy="463680"/>
            <a:chOff x="3272040" y="3195000"/>
            <a:chExt cx="1720440" cy="463680"/>
          </a:xfrm>
        </p:grpSpPr>
        <p:sp>
          <p:nvSpPr>
            <p:cNvPr id="4727" name="Line 97"/>
            <p:cNvSpPr/>
            <p:nvPr/>
          </p:nvSpPr>
          <p:spPr>
            <a:xfrm flipH="1">
              <a:off x="4038480" y="3195000"/>
              <a:ext cx="954000" cy="188280"/>
            </a:xfrm>
            <a:prstGeom prst="line">
              <a:avLst/>
            </a:prstGeom>
            <a:ln w="9525">
              <a:solidFill>
                <a:srgbClr val="cc0000"/>
              </a:solidFill>
              <a:round/>
            </a:ln>
          </p:spPr>
          <p:style>
            <a:lnRef idx="0"/>
            <a:fillRef idx="0"/>
            <a:effectRef idx="0"/>
            <a:fontRef idx="minor"/>
          </p:style>
        </p:sp>
        <p:sp>
          <p:nvSpPr>
            <p:cNvPr id="4728" name="CustomShape 98"/>
            <p:cNvSpPr/>
            <p:nvPr/>
          </p:nvSpPr>
          <p:spPr>
            <a:xfrm>
              <a:off x="3272040" y="3387600"/>
              <a:ext cx="1460880" cy="2710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729" name="Group 99"/>
          <p:cNvGrpSpPr/>
          <p:nvPr/>
        </p:nvGrpSpPr>
        <p:grpSpPr>
          <a:xfrm>
            <a:off x="4809240" y="2446920"/>
            <a:ext cx="4885560" cy="951480"/>
            <a:chOff x="4809240" y="2446920"/>
            <a:chExt cx="4885560" cy="951480"/>
          </a:xfrm>
        </p:grpSpPr>
        <p:grpSp>
          <p:nvGrpSpPr>
            <p:cNvPr id="4730" name="Group 100"/>
            <p:cNvGrpSpPr/>
            <p:nvPr/>
          </p:nvGrpSpPr>
          <p:grpSpPr>
            <a:xfrm>
              <a:off x="4811040" y="3006720"/>
              <a:ext cx="4853880" cy="391680"/>
              <a:chOff x="4811040" y="3006720"/>
              <a:chExt cx="4853880" cy="391680"/>
            </a:xfrm>
          </p:grpSpPr>
          <p:sp>
            <p:nvSpPr>
              <p:cNvPr id="4731" name="CustomShape 101"/>
              <p:cNvSpPr/>
              <p:nvPr/>
            </p:nvSpPr>
            <p:spPr>
              <a:xfrm>
                <a:off x="4811040" y="3009600"/>
                <a:ext cx="4853880" cy="38448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32" name="Line 102"/>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733" name="Line 103"/>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734" name="Line 104"/>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735" name="Group 105"/>
              <p:cNvGrpSpPr/>
              <p:nvPr/>
            </p:nvGrpSpPr>
            <p:grpSpPr>
              <a:xfrm>
                <a:off x="6248880" y="3034080"/>
                <a:ext cx="3401280" cy="340920"/>
                <a:chOff x="6248880" y="3034080"/>
                <a:chExt cx="3401280" cy="340920"/>
              </a:xfrm>
            </p:grpSpPr>
            <p:sp>
              <p:nvSpPr>
                <p:cNvPr id="4736" name="Line 106"/>
                <p:cNvSpPr/>
                <p:nvPr/>
              </p:nvSpPr>
              <p:spPr>
                <a:xfrm>
                  <a:off x="6901560" y="3285000"/>
                  <a:ext cx="857520" cy="360"/>
                </a:xfrm>
                <a:prstGeom prst="line">
                  <a:avLst/>
                </a:prstGeom>
                <a:ln w="9525">
                  <a:solidFill>
                    <a:schemeClr val="tx1"/>
                  </a:solidFill>
                  <a:round/>
                  <a:tailEnd len="med" type="triangle" w="med"/>
                </a:ln>
              </p:spPr>
              <p:style>
                <a:lnRef idx="0"/>
                <a:fillRef idx="0"/>
                <a:effectRef idx="0"/>
                <a:fontRef idx="minor"/>
              </p:style>
            </p:sp>
            <p:sp>
              <p:nvSpPr>
                <p:cNvPr id="4737" name="CustomShape 107"/>
                <p:cNvSpPr/>
                <p:nvPr/>
              </p:nvSpPr>
              <p:spPr>
                <a:xfrm>
                  <a:off x="6248880" y="3036960"/>
                  <a:ext cx="3401280" cy="329400"/>
                </a:xfrm>
                <a:prstGeom prst="rect">
                  <a:avLst/>
                </a:prstGeom>
                <a:solidFill>
                  <a:srgbClr val="66ccff"/>
                </a:solidFill>
                <a:ln w="12700">
                  <a:solidFill>
                    <a:schemeClr val="tx1"/>
                  </a:solidFill>
                  <a:miter/>
                </a:ln>
              </p:spPr>
              <p:style>
                <a:lnRef idx="0"/>
                <a:fillRef idx="0"/>
                <a:effectRef idx="0"/>
                <a:fontRef idx="minor"/>
              </p:style>
            </p:sp>
            <p:sp>
              <p:nvSpPr>
                <p:cNvPr id="4738" name="Line 108"/>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739" name="Line 109"/>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740" name="Line 110"/>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741" name="Line 111"/>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742" name="Line 112"/>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743" name="Line 113"/>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744" name="Line 114"/>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745" name="Line 115"/>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746" name="CustomShape 116"/>
              <p:cNvSpPr/>
              <p:nvPr/>
            </p:nvSpPr>
            <p:spPr>
              <a:xfrm>
                <a:off x="6285240" y="3087720"/>
                <a:ext cx="3243960" cy="234360"/>
              </a:xfrm>
              <a:prstGeom prst="rect">
                <a:avLst/>
              </a:prstGeom>
              <a:solidFill>
                <a:srgbClr val="66ccff"/>
              </a:solidFill>
              <a:ln w="12700">
                <a:noFill/>
              </a:ln>
            </p:spPr>
            <p:style>
              <a:lnRef idx="0"/>
              <a:fillRef idx="0"/>
              <a:effectRef idx="0"/>
              <a:fontRef idx="minor"/>
            </p:style>
          </p:sp>
          <p:sp>
            <p:nvSpPr>
              <p:cNvPr id="4747" name="CustomShape 117"/>
              <p:cNvSpPr/>
              <p:nvPr/>
            </p:nvSpPr>
            <p:spPr>
              <a:xfrm>
                <a:off x="7518960" y="3019680"/>
                <a:ext cx="1665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748" name="CustomShape 118"/>
            <p:cNvSpPr/>
            <p:nvPr/>
          </p:nvSpPr>
          <p:spPr>
            <a:xfrm>
              <a:off x="4809240" y="2446920"/>
              <a:ext cx="4885560" cy="56304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749" name="Group 119"/>
          <p:cNvGrpSpPr/>
          <p:nvPr/>
        </p:nvGrpSpPr>
        <p:grpSpPr>
          <a:xfrm>
            <a:off x="6964560" y="2244960"/>
            <a:ext cx="837720" cy="375480"/>
            <a:chOff x="6964560" y="2244960"/>
            <a:chExt cx="837720" cy="375480"/>
          </a:xfrm>
        </p:grpSpPr>
        <p:sp>
          <p:nvSpPr>
            <p:cNvPr id="4750" name="CustomShape 120"/>
            <p:cNvSpPr/>
            <p:nvPr/>
          </p:nvSpPr>
          <p:spPr>
            <a:xfrm>
              <a:off x="7315200" y="2301120"/>
              <a:ext cx="487080" cy="30420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51" name="Group 121"/>
            <p:cNvGrpSpPr/>
            <p:nvPr/>
          </p:nvGrpSpPr>
          <p:grpSpPr>
            <a:xfrm>
              <a:off x="6964560" y="2244960"/>
              <a:ext cx="334080" cy="375480"/>
              <a:chOff x="6964560" y="2244960"/>
              <a:chExt cx="334080" cy="375480"/>
            </a:xfrm>
          </p:grpSpPr>
          <p:sp>
            <p:nvSpPr>
              <p:cNvPr id="4752" name="CustomShape 122"/>
              <p:cNvSpPr/>
              <p:nvPr/>
            </p:nvSpPr>
            <p:spPr>
              <a:xfrm>
                <a:off x="6964560" y="2244960"/>
                <a:ext cx="257760" cy="3754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53" name="CustomShape 123"/>
              <p:cNvSpPr/>
              <p:nvPr/>
            </p:nvSpPr>
            <p:spPr>
              <a:xfrm>
                <a:off x="6968880" y="2245680"/>
                <a:ext cx="329760" cy="13500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54" name="CustomShape 124"/>
              <p:cNvSpPr/>
              <p:nvPr/>
            </p:nvSpPr>
            <p:spPr>
              <a:xfrm>
                <a:off x="7221960" y="2380680"/>
                <a:ext cx="76680" cy="237240"/>
              </a:xfrm>
              <a:prstGeom prst="rect">
                <a:avLst/>
              </a:prstGeom>
              <a:solidFill>
                <a:srgbClr val="ebadaa"/>
              </a:solidFill>
              <a:ln w="0">
                <a:noFill/>
              </a:ln>
            </p:spPr>
            <p:style>
              <a:lnRef idx="0"/>
              <a:fillRef idx="0"/>
              <a:effectRef idx="0"/>
              <a:fontRef idx="minor"/>
            </p:style>
          </p:sp>
        </p:grpSp>
      </p:grpSp>
      <p:sp>
        <p:nvSpPr>
          <p:cNvPr id="4755" name="CustomShape 125"/>
          <p:cNvSpPr/>
          <p:nvPr/>
        </p:nvSpPr>
        <p:spPr>
          <a:xfrm>
            <a:off x="4858200" y="3383280"/>
            <a:ext cx="48243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The usual: datagram as payload in link-layer frame</a:t>
            </a:r>
            <a:endParaRPr b="0" lang="en-US" sz="1800" spc="-1" strike="noStrike">
              <a:latin typeface="Arial"/>
            </a:endParaRPr>
          </a:p>
        </p:txBody>
      </p:sp>
      <p:grpSp>
        <p:nvGrpSpPr>
          <p:cNvPr id="4756" name="Group 126"/>
          <p:cNvGrpSpPr/>
          <p:nvPr/>
        </p:nvGrpSpPr>
        <p:grpSpPr>
          <a:xfrm>
            <a:off x="2837520" y="5970960"/>
            <a:ext cx="2303640" cy="463680"/>
            <a:chOff x="2837520" y="5970960"/>
            <a:chExt cx="2303640" cy="463680"/>
          </a:xfrm>
        </p:grpSpPr>
        <p:sp>
          <p:nvSpPr>
            <p:cNvPr id="4757" name="Line 127"/>
            <p:cNvSpPr/>
            <p:nvPr/>
          </p:nvSpPr>
          <p:spPr>
            <a:xfrm flipH="1">
              <a:off x="4186800" y="5970960"/>
              <a:ext cx="954360" cy="187920"/>
            </a:xfrm>
            <a:prstGeom prst="line">
              <a:avLst/>
            </a:prstGeom>
            <a:ln w="9525">
              <a:solidFill>
                <a:srgbClr val="cc0000"/>
              </a:solidFill>
              <a:round/>
            </a:ln>
          </p:spPr>
          <p:style>
            <a:lnRef idx="0"/>
            <a:fillRef idx="0"/>
            <a:effectRef idx="0"/>
            <a:fontRef idx="minor"/>
          </p:style>
        </p:sp>
        <p:sp>
          <p:nvSpPr>
            <p:cNvPr id="4758" name="CustomShape 128"/>
            <p:cNvSpPr/>
            <p:nvPr/>
          </p:nvSpPr>
          <p:spPr>
            <a:xfrm>
              <a:off x="2837520" y="6163560"/>
              <a:ext cx="1342080" cy="2710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IPv4 datagram</a:t>
              </a:r>
              <a:endParaRPr b="0" lang="en-US" sz="1400" spc="-1" strike="noStrike">
                <a:latin typeface="Arial"/>
              </a:endParaRPr>
            </a:p>
          </p:txBody>
        </p:sp>
      </p:grpSp>
      <p:grpSp>
        <p:nvGrpSpPr>
          <p:cNvPr id="4759" name="Group 129"/>
          <p:cNvGrpSpPr/>
          <p:nvPr/>
        </p:nvGrpSpPr>
        <p:grpSpPr>
          <a:xfrm>
            <a:off x="4511160" y="5222520"/>
            <a:ext cx="5331960" cy="956160"/>
            <a:chOff x="4511160" y="5222520"/>
            <a:chExt cx="5331960" cy="956160"/>
          </a:xfrm>
        </p:grpSpPr>
        <p:grpSp>
          <p:nvGrpSpPr>
            <p:cNvPr id="4760" name="Group 130"/>
            <p:cNvGrpSpPr/>
            <p:nvPr/>
          </p:nvGrpSpPr>
          <p:grpSpPr>
            <a:xfrm>
              <a:off x="4511160" y="5777280"/>
              <a:ext cx="5302440" cy="401400"/>
              <a:chOff x="4511160" y="5777280"/>
              <a:chExt cx="5302440" cy="401400"/>
            </a:xfrm>
          </p:grpSpPr>
          <p:sp>
            <p:nvSpPr>
              <p:cNvPr id="4761" name="CustomShape 131"/>
              <p:cNvSpPr/>
              <p:nvPr/>
            </p:nvSpPr>
            <p:spPr>
              <a:xfrm>
                <a:off x="4511160" y="5785200"/>
                <a:ext cx="5302440" cy="38448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62" name="Line 132"/>
              <p:cNvSpPr/>
              <p:nvPr/>
            </p:nvSpPr>
            <p:spPr>
              <a:xfrm>
                <a:off x="6323040" y="5783760"/>
                <a:ext cx="360" cy="385200"/>
              </a:xfrm>
              <a:prstGeom prst="line">
                <a:avLst/>
              </a:prstGeom>
              <a:ln w="9525">
                <a:solidFill>
                  <a:srgbClr val="cc0000"/>
                </a:solidFill>
                <a:round/>
              </a:ln>
            </p:spPr>
            <p:style>
              <a:lnRef idx="0"/>
              <a:fillRef idx="0"/>
              <a:effectRef idx="0"/>
              <a:fontRef idx="minor"/>
            </p:style>
          </p:sp>
          <p:sp>
            <p:nvSpPr>
              <p:cNvPr id="4763" name="Line 133"/>
              <p:cNvSpPr/>
              <p:nvPr/>
            </p:nvSpPr>
            <p:spPr>
              <a:xfrm>
                <a:off x="5845320" y="5782320"/>
                <a:ext cx="360" cy="385200"/>
              </a:xfrm>
              <a:prstGeom prst="line">
                <a:avLst/>
              </a:prstGeom>
              <a:ln w="9525">
                <a:solidFill>
                  <a:srgbClr val="cc0000"/>
                </a:solidFill>
                <a:round/>
              </a:ln>
            </p:spPr>
            <p:style>
              <a:lnRef idx="0"/>
              <a:fillRef idx="0"/>
              <a:effectRef idx="0"/>
              <a:fontRef idx="minor"/>
            </p:style>
          </p:sp>
          <p:sp>
            <p:nvSpPr>
              <p:cNvPr id="4764" name="Line 134"/>
              <p:cNvSpPr/>
              <p:nvPr/>
            </p:nvSpPr>
            <p:spPr>
              <a:xfrm>
                <a:off x="5660640" y="5793480"/>
                <a:ext cx="360" cy="385200"/>
              </a:xfrm>
              <a:prstGeom prst="line">
                <a:avLst/>
              </a:prstGeom>
              <a:ln w="9525">
                <a:solidFill>
                  <a:srgbClr val="cc0000"/>
                </a:solidFill>
                <a:round/>
              </a:ln>
            </p:spPr>
            <p:style>
              <a:lnRef idx="0"/>
              <a:fillRef idx="0"/>
              <a:effectRef idx="0"/>
              <a:fontRef idx="minor"/>
            </p:style>
          </p:sp>
          <p:grpSp>
            <p:nvGrpSpPr>
              <p:cNvPr id="4765" name="Group 135"/>
              <p:cNvGrpSpPr/>
              <p:nvPr/>
            </p:nvGrpSpPr>
            <p:grpSpPr>
              <a:xfrm>
                <a:off x="6397200" y="5809680"/>
                <a:ext cx="3401280" cy="340920"/>
                <a:chOff x="6397200" y="5809680"/>
                <a:chExt cx="3401280" cy="340920"/>
              </a:xfrm>
            </p:grpSpPr>
            <p:sp>
              <p:nvSpPr>
                <p:cNvPr id="4766" name="Line 136"/>
                <p:cNvSpPr/>
                <p:nvPr/>
              </p:nvSpPr>
              <p:spPr>
                <a:xfrm>
                  <a:off x="7050240" y="6061320"/>
                  <a:ext cx="857160" cy="360"/>
                </a:xfrm>
                <a:prstGeom prst="line">
                  <a:avLst/>
                </a:prstGeom>
                <a:ln w="9525">
                  <a:solidFill>
                    <a:schemeClr val="tx1"/>
                  </a:solidFill>
                  <a:round/>
                  <a:tailEnd len="med" type="triangle" w="med"/>
                </a:ln>
              </p:spPr>
              <p:style>
                <a:lnRef idx="0"/>
                <a:fillRef idx="0"/>
                <a:effectRef idx="0"/>
                <a:fontRef idx="minor"/>
              </p:style>
            </p:sp>
            <p:sp>
              <p:nvSpPr>
                <p:cNvPr id="4767" name="CustomShape 137"/>
                <p:cNvSpPr/>
                <p:nvPr/>
              </p:nvSpPr>
              <p:spPr>
                <a:xfrm>
                  <a:off x="6397200" y="5812560"/>
                  <a:ext cx="3401280" cy="329400"/>
                </a:xfrm>
                <a:prstGeom prst="rect">
                  <a:avLst/>
                </a:prstGeom>
                <a:solidFill>
                  <a:srgbClr val="66ccff"/>
                </a:solidFill>
                <a:ln w="12700">
                  <a:solidFill>
                    <a:schemeClr val="tx1"/>
                  </a:solidFill>
                  <a:miter/>
                </a:ln>
              </p:spPr>
              <p:style>
                <a:lnRef idx="0"/>
                <a:fillRef idx="0"/>
                <a:effectRef idx="0"/>
                <a:fontRef idx="minor"/>
              </p:style>
            </p:sp>
            <p:sp>
              <p:nvSpPr>
                <p:cNvPr id="4768" name="Line 138"/>
                <p:cNvSpPr/>
                <p:nvPr/>
              </p:nvSpPr>
              <p:spPr>
                <a:xfrm>
                  <a:off x="6481080" y="5812560"/>
                  <a:ext cx="360" cy="331560"/>
                </a:xfrm>
                <a:prstGeom prst="line">
                  <a:avLst/>
                </a:prstGeom>
                <a:ln w="9525">
                  <a:solidFill>
                    <a:schemeClr val="tx1"/>
                  </a:solidFill>
                  <a:round/>
                </a:ln>
              </p:spPr>
              <p:style>
                <a:lnRef idx="0"/>
                <a:fillRef idx="0"/>
                <a:effectRef idx="0"/>
                <a:fontRef idx="minor"/>
              </p:style>
            </p:sp>
            <p:sp>
              <p:nvSpPr>
                <p:cNvPr id="4769" name="Line 139"/>
                <p:cNvSpPr/>
                <p:nvPr/>
              </p:nvSpPr>
              <p:spPr>
                <a:xfrm>
                  <a:off x="6440040" y="5811120"/>
                  <a:ext cx="360" cy="331560"/>
                </a:xfrm>
                <a:prstGeom prst="line">
                  <a:avLst/>
                </a:prstGeom>
                <a:ln w="9525">
                  <a:solidFill>
                    <a:schemeClr val="tx1"/>
                  </a:solidFill>
                  <a:round/>
                </a:ln>
              </p:spPr>
              <p:style>
                <a:lnRef idx="0"/>
                <a:fillRef idx="0"/>
                <a:effectRef idx="0"/>
                <a:fontRef idx="minor"/>
              </p:style>
            </p:sp>
            <p:sp>
              <p:nvSpPr>
                <p:cNvPr id="4770" name="Line 140"/>
                <p:cNvSpPr/>
                <p:nvPr/>
              </p:nvSpPr>
              <p:spPr>
                <a:xfrm>
                  <a:off x="6557400" y="5812560"/>
                  <a:ext cx="360" cy="331560"/>
                </a:xfrm>
                <a:prstGeom prst="line">
                  <a:avLst/>
                </a:prstGeom>
                <a:ln w="9525">
                  <a:solidFill>
                    <a:schemeClr val="tx1"/>
                  </a:solidFill>
                  <a:round/>
                </a:ln>
              </p:spPr>
              <p:style>
                <a:lnRef idx="0"/>
                <a:fillRef idx="0"/>
                <a:effectRef idx="0"/>
                <a:fontRef idx="minor"/>
              </p:style>
            </p:sp>
            <p:sp>
              <p:nvSpPr>
                <p:cNvPr id="4771" name="Line 141"/>
                <p:cNvSpPr/>
                <p:nvPr/>
              </p:nvSpPr>
              <p:spPr>
                <a:xfrm>
                  <a:off x="6598800" y="5809680"/>
                  <a:ext cx="360" cy="331560"/>
                </a:xfrm>
                <a:prstGeom prst="line">
                  <a:avLst/>
                </a:prstGeom>
                <a:ln w="9525">
                  <a:solidFill>
                    <a:schemeClr val="tx1"/>
                  </a:solidFill>
                  <a:round/>
                </a:ln>
              </p:spPr>
              <p:style>
                <a:lnRef idx="0"/>
                <a:fillRef idx="0"/>
                <a:effectRef idx="0"/>
                <a:fontRef idx="minor"/>
              </p:style>
            </p:sp>
            <p:sp>
              <p:nvSpPr>
                <p:cNvPr id="4772" name="Line 142"/>
                <p:cNvSpPr/>
                <p:nvPr/>
              </p:nvSpPr>
              <p:spPr>
                <a:xfrm>
                  <a:off x="6652800" y="5809680"/>
                  <a:ext cx="360" cy="331560"/>
                </a:xfrm>
                <a:prstGeom prst="line">
                  <a:avLst/>
                </a:prstGeom>
                <a:ln w="9525">
                  <a:solidFill>
                    <a:schemeClr val="tx1"/>
                  </a:solidFill>
                  <a:round/>
                </a:ln>
              </p:spPr>
              <p:style>
                <a:lnRef idx="0"/>
                <a:fillRef idx="0"/>
                <a:effectRef idx="0"/>
                <a:fontRef idx="minor"/>
              </p:style>
            </p:sp>
            <p:sp>
              <p:nvSpPr>
                <p:cNvPr id="4773" name="Line 143"/>
                <p:cNvSpPr/>
                <p:nvPr/>
              </p:nvSpPr>
              <p:spPr>
                <a:xfrm>
                  <a:off x="6719400" y="5809680"/>
                  <a:ext cx="360" cy="331560"/>
                </a:xfrm>
                <a:prstGeom prst="line">
                  <a:avLst/>
                </a:prstGeom>
                <a:ln w="9525">
                  <a:solidFill>
                    <a:schemeClr val="tx1"/>
                  </a:solidFill>
                  <a:round/>
                </a:ln>
              </p:spPr>
              <p:style>
                <a:lnRef idx="0"/>
                <a:fillRef idx="0"/>
                <a:effectRef idx="0"/>
                <a:fontRef idx="minor"/>
              </p:style>
            </p:sp>
            <p:sp>
              <p:nvSpPr>
                <p:cNvPr id="4774" name="Line 144"/>
                <p:cNvSpPr/>
                <p:nvPr/>
              </p:nvSpPr>
              <p:spPr>
                <a:xfrm>
                  <a:off x="7030440" y="5819040"/>
                  <a:ext cx="360" cy="331560"/>
                </a:xfrm>
                <a:prstGeom prst="line">
                  <a:avLst/>
                </a:prstGeom>
                <a:ln w="9525">
                  <a:solidFill>
                    <a:schemeClr val="tx1"/>
                  </a:solidFill>
                  <a:round/>
                </a:ln>
              </p:spPr>
              <p:style>
                <a:lnRef idx="0"/>
                <a:fillRef idx="0"/>
                <a:effectRef idx="0"/>
                <a:fontRef idx="minor"/>
              </p:style>
            </p:sp>
            <p:sp>
              <p:nvSpPr>
                <p:cNvPr id="4775" name="Line 145"/>
                <p:cNvSpPr/>
                <p:nvPr/>
              </p:nvSpPr>
              <p:spPr>
                <a:xfrm>
                  <a:off x="7405200" y="5819040"/>
                  <a:ext cx="360" cy="331560"/>
                </a:xfrm>
                <a:prstGeom prst="line">
                  <a:avLst/>
                </a:prstGeom>
                <a:ln w="9525">
                  <a:solidFill>
                    <a:schemeClr val="tx1"/>
                  </a:solidFill>
                  <a:round/>
                </a:ln>
              </p:spPr>
              <p:style>
                <a:lnRef idx="0"/>
                <a:fillRef idx="0"/>
                <a:effectRef idx="0"/>
                <a:fontRef idx="minor"/>
              </p:style>
            </p:sp>
          </p:grpSp>
          <p:sp>
            <p:nvSpPr>
              <p:cNvPr id="4776" name="CustomShape 146"/>
              <p:cNvSpPr/>
              <p:nvPr/>
            </p:nvSpPr>
            <p:spPr>
              <a:xfrm>
                <a:off x="6433560" y="5863320"/>
                <a:ext cx="3243960" cy="234360"/>
              </a:xfrm>
              <a:prstGeom prst="rect">
                <a:avLst/>
              </a:prstGeom>
              <a:solidFill>
                <a:srgbClr val="66ccff"/>
              </a:solidFill>
              <a:ln w="12700">
                <a:noFill/>
              </a:ln>
            </p:spPr>
            <p:style>
              <a:lnRef idx="0"/>
              <a:fillRef idx="0"/>
              <a:effectRef idx="0"/>
              <a:fontRef idx="minor"/>
            </p:style>
          </p:sp>
          <p:sp>
            <p:nvSpPr>
              <p:cNvPr id="4777" name="CustomShape 147"/>
              <p:cNvSpPr/>
              <p:nvPr/>
            </p:nvSpPr>
            <p:spPr>
              <a:xfrm>
                <a:off x="7667280" y="5795280"/>
                <a:ext cx="1665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778" name="Line 148"/>
              <p:cNvSpPr/>
              <p:nvPr/>
            </p:nvSpPr>
            <p:spPr>
              <a:xfrm>
                <a:off x="4673520" y="5781960"/>
                <a:ext cx="360" cy="384840"/>
              </a:xfrm>
              <a:prstGeom prst="line">
                <a:avLst/>
              </a:prstGeom>
              <a:ln w="9525">
                <a:solidFill>
                  <a:srgbClr val="cc0000"/>
                </a:solidFill>
                <a:round/>
              </a:ln>
            </p:spPr>
            <p:style>
              <a:lnRef idx="0"/>
              <a:fillRef idx="0"/>
              <a:effectRef idx="0"/>
              <a:fontRef idx="minor"/>
            </p:style>
          </p:sp>
          <p:sp>
            <p:nvSpPr>
              <p:cNvPr id="4779" name="Line 149"/>
              <p:cNvSpPr/>
              <p:nvPr/>
            </p:nvSpPr>
            <p:spPr>
              <a:xfrm>
                <a:off x="4746240" y="5788800"/>
                <a:ext cx="360" cy="385200"/>
              </a:xfrm>
              <a:prstGeom prst="line">
                <a:avLst/>
              </a:prstGeom>
              <a:ln w="9525">
                <a:solidFill>
                  <a:srgbClr val="cc0000"/>
                </a:solidFill>
                <a:round/>
              </a:ln>
            </p:spPr>
            <p:style>
              <a:lnRef idx="0"/>
              <a:fillRef idx="0"/>
              <a:effectRef idx="0"/>
              <a:fontRef idx="minor"/>
            </p:style>
          </p:sp>
          <p:sp>
            <p:nvSpPr>
              <p:cNvPr id="4780" name="Line 150"/>
              <p:cNvSpPr/>
              <p:nvPr/>
            </p:nvSpPr>
            <p:spPr>
              <a:xfrm>
                <a:off x="4556160" y="5777280"/>
                <a:ext cx="360" cy="384840"/>
              </a:xfrm>
              <a:prstGeom prst="line">
                <a:avLst/>
              </a:prstGeom>
              <a:ln w="9525">
                <a:solidFill>
                  <a:srgbClr val="cc0000"/>
                </a:solidFill>
                <a:round/>
              </a:ln>
            </p:spPr>
            <p:style>
              <a:lnRef idx="0"/>
              <a:fillRef idx="0"/>
              <a:effectRef idx="0"/>
              <a:fontRef idx="minor"/>
            </p:style>
          </p:sp>
          <p:sp>
            <p:nvSpPr>
              <p:cNvPr id="4781" name="Line 151"/>
              <p:cNvSpPr/>
              <p:nvPr/>
            </p:nvSpPr>
            <p:spPr>
              <a:xfrm>
                <a:off x="5280840" y="5793480"/>
                <a:ext cx="360" cy="385200"/>
              </a:xfrm>
              <a:prstGeom prst="line">
                <a:avLst/>
              </a:prstGeom>
              <a:ln w="9525">
                <a:solidFill>
                  <a:srgbClr val="cc0000"/>
                </a:solidFill>
                <a:round/>
              </a:ln>
            </p:spPr>
            <p:style>
              <a:lnRef idx="0"/>
              <a:fillRef idx="0"/>
              <a:effectRef idx="0"/>
              <a:fontRef idx="minor"/>
            </p:style>
          </p:sp>
        </p:grpSp>
        <p:sp>
          <p:nvSpPr>
            <p:cNvPr id="4782" name="CustomShape 152"/>
            <p:cNvSpPr/>
            <p:nvPr/>
          </p:nvSpPr>
          <p:spPr>
            <a:xfrm>
              <a:off x="4957560" y="5222520"/>
              <a:ext cx="4885560" cy="56304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sp>
        <p:nvSpPr>
          <p:cNvPr id="4783" name="CustomShape 153"/>
          <p:cNvSpPr/>
          <p:nvPr/>
        </p:nvSpPr>
        <p:spPr>
          <a:xfrm>
            <a:off x="5009400" y="6158880"/>
            <a:ext cx="53136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tunneling: IPv6 datagram as payload in a IPv4 datagram</a:t>
            </a:r>
            <a:endParaRPr b="0" lang="en-US" sz="1800" spc="-1" strike="noStrike">
              <a:latin typeface="Arial"/>
            </a:endParaRPr>
          </a:p>
        </p:txBody>
      </p:sp>
      <p:grpSp>
        <p:nvGrpSpPr>
          <p:cNvPr id="4784" name="Group 154"/>
          <p:cNvGrpSpPr/>
          <p:nvPr/>
        </p:nvGrpSpPr>
        <p:grpSpPr>
          <a:xfrm>
            <a:off x="6903720" y="4965480"/>
            <a:ext cx="837720" cy="375480"/>
            <a:chOff x="6903720" y="4965480"/>
            <a:chExt cx="837720" cy="375480"/>
          </a:xfrm>
        </p:grpSpPr>
        <p:sp>
          <p:nvSpPr>
            <p:cNvPr id="4785" name="CustomShape 155"/>
            <p:cNvSpPr/>
            <p:nvPr/>
          </p:nvSpPr>
          <p:spPr>
            <a:xfrm>
              <a:off x="7254360" y="5021640"/>
              <a:ext cx="487080" cy="30420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86" name="Group 156"/>
            <p:cNvGrpSpPr/>
            <p:nvPr/>
          </p:nvGrpSpPr>
          <p:grpSpPr>
            <a:xfrm>
              <a:off x="6903720" y="4965480"/>
              <a:ext cx="334080" cy="375480"/>
              <a:chOff x="6903720" y="4965480"/>
              <a:chExt cx="334080" cy="375480"/>
            </a:xfrm>
          </p:grpSpPr>
          <p:sp>
            <p:nvSpPr>
              <p:cNvPr id="4787" name="CustomShape 157"/>
              <p:cNvSpPr/>
              <p:nvPr/>
            </p:nvSpPr>
            <p:spPr>
              <a:xfrm>
                <a:off x="6903720" y="4965480"/>
                <a:ext cx="257760" cy="37548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88" name="CustomShape 158"/>
              <p:cNvSpPr/>
              <p:nvPr/>
            </p:nvSpPr>
            <p:spPr>
              <a:xfrm>
                <a:off x="6908040" y="4966200"/>
                <a:ext cx="329760" cy="13500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89" name="CustomShape 159"/>
              <p:cNvSpPr/>
              <p:nvPr/>
            </p:nvSpPr>
            <p:spPr>
              <a:xfrm>
                <a:off x="7161120" y="5101200"/>
                <a:ext cx="76680" cy="237240"/>
              </a:xfrm>
              <a:prstGeom prst="rect">
                <a:avLst/>
              </a:prstGeom>
              <a:solidFill>
                <a:srgbClr val="ebadaa"/>
              </a:solidFill>
              <a:ln w="0">
                <a:noFill/>
              </a:ln>
            </p:spPr>
            <p:style>
              <a:lnRef idx="0"/>
              <a:fillRef idx="0"/>
              <a:effectRef idx="0"/>
              <a:fontRef idx="minor"/>
            </p:style>
          </p:sp>
        </p:grpSp>
      </p:grpSp>
      <p:sp>
        <p:nvSpPr>
          <p:cNvPr id="4790" name="CustomShape 160"/>
          <p:cNvSpPr/>
          <p:nvPr/>
        </p:nvSpPr>
        <p:spPr>
          <a:xfrm>
            <a:off x="822960" y="1356480"/>
            <a:ext cx="10057680" cy="24073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grpSp>
        <p:nvGrpSpPr>
          <p:cNvPr id="4791" name="Group 161"/>
          <p:cNvGrpSpPr/>
          <p:nvPr/>
        </p:nvGrpSpPr>
        <p:grpSpPr>
          <a:xfrm>
            <a:off x="5248080" y="4964400"/>
            <a:ext cx="3913920" cy="361800"/>
            <a:chOff x="5248080" y="4964400"/>
            <a:chExt cx="3913920" cy="361800"/>
          </a:xfrm>
        </p:grpSpPr>
        <p:sp>
          <p:nvSpPr>
            <p:cNvPr id="4792" name="CustomShape 162"/>
            <p:cNvSpPr/>
            <p:nvPr/>
          </p:nvSpPr>
          <p:spPr>
            <a:xfrm>
              <a:off x="5248080" y="496440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793" name="CustomShape 163"/>
            <p:cNvSpPr/>
            <p:nvPr/>
          </p:nvSpPr>
          <p:spPr>
            <a:xfrm>
              <a:off x="8303040" y="499284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sp>
        <p:nvSpPr>
          <p:cNvPr id="4794" name="CustomShape 16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71BB471-3943-4068-A00A-419FF00F3E4E}"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41" dur="indefinite" restart="never" nodeType="tmRoot">
          <p:childTnLst>
            <p:seq>
              <p:cTn id="1442" dur="indefinite" nodeType="mainSeq">
                <p:childTnLst>
                  <p:par>
                    <p:cTn id="1443" fill="hold">
                      <p:stCondLst>
                        <p:cond delay="0"/>
                      </p:stCondLst>
                      <p:childTnLst>
                        <p:par>
                          <p:cTn id="1444" fill="hold">
                            <p:stCondLst>
                              <p:cond delay="0"/>
                            </p:stCondLst>
                            <p:childTnLst>
                              <p:par>
                                <p:cTn id="1445" nodeType="afterEffect" fill="hold" presetClass="entr" presetID="9">
                                  <p:stCondLst>
                                    <p:cond delay="0"/>
                                  </p:stCondLst>
                                  <p:childTnLst>
                                    <p:set>
                                      <p:cBhvr>
                                        <p:cTn id="1446" dur="1" fill="hold">
                                          <p:stCondLst>
                                            <p:cond delay="0"/>
                                          </p:stCondLst>
                                        </p:cTn>
                                        <p:tgtEl>
                                          <p:spTgt spid="4681"/>
                                        </p:tgtEl>
                                        <p:attrNameLst>
                                          <p:attrName>style.visibility</p:attrName>
                                        </p:attrNameLst>
                                      </p:cBhvr>
                                      <p:to>
                                        <p:strVal val="visible"/>
                                      </p:to>
                                    </p:set>
                                    <p:animEffect filter="dissolve" transition="in">
                                      <p:cBhvr additive="repl">
                                        <p:cTn id="1447" dur="500"/>
                                        <p:tgtEl>
                                          <p:spTgt spid="4681"/>
                                        </p:tgtEl>
                                      </p:cBhvr>
                                    </p:animEffect>
                                  </p:childTnLst>
                                </p:cTn>
                              </p:par>
                              <p:par>
                                <p:cTn id="1448" nodeType="withEffect" fill="hold" presetClass="entr" presetID="9">
                                  <p:stCondLst>
                                    <p:cond delay="0"/>
                                  </p:stCondLst>
                                  <p:childTnLst>
                                    <p:set>
                                      <p:cBhvr>
                                        <p:cTn id="1449" dur="1" fill="hold">
                                          <p:stCondLst>
                                            <p:cond delay="0"/>
                                          </p:stCondLst>
                                        </p:cTn>
                                        <p:tgtEl>
                                          <p:spTgt spid="4680"/>
                                        </p:tgtEl>
                                        <p:attrNameLst>
                                          <p:attrName>style.visibility</p:attrName>
                                        </p:attrNameLst>
                                      </p:cBhvr>
                                      <p:to>
                                        <p:strVal val="visible"/>
                                      </p:to>
                                    </p:set>
                                    <p:animEffect filter="dissolve" transition="in">
                                      <p:cBhvr additive="repl">
                                        <p:cTn id="1450" dur="500"/>
                                        <p:tgtEl>
                                          <p:spTgt spid="4680"/>
                                        </p:tgtEl>
                                      </p:cBhvr>
                                    </p:animEffect>
                                  </p:childTnLst>
                                </p:cTn>
                              </p:par>
                            </p:childTnLst>
                          </p:cTn>
                        </p:par>
                      </p:childTnLst>
                    </p:cTn>
                  </p:par>
                  <p:par>
                    <p:cTn id="1451" fill="hold">
                      <p:stCondLst>
                        <p:cond delay="indefinite"/>
                      </p:stCondLst>
                      <p:childTnLst>
                        <p:par>
                          <p:cTn id="1452" fill="hold">
                            <p:stCondLst>
                              <p:cond delay="0"/>
                            </p:stCondLst>
                            <p:childTnLst>
                              <p:par>
                                <p:cTn id="1453" nodeType="clickEffect" fill="hold" presetClass="entr" presetID="22" presetSubtype="8">
                                  <p:stCondLst>
                                    <p:cond delay="0"/>
                                  </p:stCondLst>
                                  <p:childTnLst>
                                    <p:set>
                                      <p:cBhvr>
                                        <p:cTn id="1454" dur="1" fill="hold">
                                          <p:stCondLst>
                                            <p:cond delay="0"/>
                                          </p:stCondLst>
                                        </p:cTn>
                                        <p:tgtEl>
                                          <p:spTgt spid="4784"/>
                                        </p:tgtEl>
                                        <p:attrNameLst>
                                          <p:attrName>style.visibility</p:attrName>
                                        </p:attrNameLst>
                                      </p:cBhvr>
                                      <p:to>
                                        <p:strVal val="visible"/>
                                      </p:to>
                                    </p:set>
                                    <p:animEffect filter="wipe(left)" transition="in">
                                      <p:cBhvr additive="repl">
                                        <p:cTn id="1455" dur="500"/>
                                        <p:tgtEl>
                                          <p:spTgt spid="4784"/>
                                        </p:tgtEl>
                                      </p:cBhvr>
                                    </p:animEffect>
                                  </p:childTnLst>
                                </p:cTn>
                              </p:par>
                            </p:childTnLst>
                          </p:cTn>
                        </p:par>
                      </p:childTnLst>
                    </p:cTn>
                  </p:par>
                  <p:par>
                    <p:cTn id="1456" fill="hold">
                      <p:stCondLst>
                        <p:cond delay="indefinite"/>
                      </p:stCondLst>
                      <p:childTnLst>
                        <p:par>
                          <p:cTn id="1457" fill="hold">
                            <p:stCondLst>
                              <p:cond delay="0"/>
                            </p:stCondLst>
                            <p:childTnLst>
                              <p:par>
                                <p:cTn id="1458" nodeType="clickEffect" fill="hold" presetClass="entr" presetID="22" presetSubtype="1">
                                  <p:stCondLst>
                                    <p:cond delay="0"/>
                                  </p:stCondLst>
                                  <p:childTnLst>
                                    <p:set>
                                      <p:cBhvr>
                                        <p:cTn id="1459" dur="1" fill="hold">
                                          <p:stCondLst>
                                            <p:cond delay="0"/>
                                          </p:stCondLst>
                                        </p:cTn>
                                        <p:tgtEl>
                                          <p:spTgt spid="4759"/>
                                        </p:tgtEl>
                                        <p:attrNameLst>
                                          <p:attrName>style.visibility</p:attrName>
                                        </p:attrNameLst>
                                      </p:cBhvr>
                                      <p:to>
                                        <p:strVal val="visible"/>
                                      </p:to>
                                    </p:set>
                                    <p:animEffect filter="wipe(up)" transition="in">
                                      <p:cBhvr additive="repl">
                                        <p:cTn id="1460" dur="500"/>
                                        <p:tgtEl>
                                          <p:spTgt spid="4759"/>
                                        </p:tgtEl>
                                      </p:cBhvr>
                                    </p:animEffect>
                                  </p:childTnLst>
                                </p:cTn>
                              </p:par>
                            </p:childTnLst>
                          </p:cTn>
                        </p:par>
                        <p:par>
                          <p:cTn id="1461" fill="hold">
                            <p:stCondLst>
                              <p:cond delay="500"/>
                            </p:stCondLst>
                            <p:childTnLst>
                              <p:par>
                                <p:cTn id="1462" nodeType="afterEffect" fill="hold" presetClass="entr" presetID="9">
                                  <p:stCondLst>
                                    <p:cond delay="500"/>
                                  </p:stCondLst>
                                  <p:childTnLst>
                                    <p:set>
                                      <p:cBhvr>
                                        <p:cTn id="1463" dur="1" fill="hold">
                                          <p:stCondLst>
                                            <p:cond delay="0"/>
                                          </p:stCondLst>
                                        </p:cTn>
                                        <p:tgtEl>
                                          <p:spTgt spid="4756"/>
                                        </p:tgtEl>
                                        <p:attrNameLst>
                                          <p:attrName>style.visibility</p:attrName>
                                        </p:attrNameLst>
                                      </p:cBhvr>
                                      <p:to>
                                        <p:strVal val="visible"/>
                                      </p:to>
                                    </p:set>
                                    <p:animEffect filter="dissolve" transition="in">
                                      <p:cBhvr additive="repl">
                                        <p:cTn id="1464" dur="500"/>
                                        <p:tgtEl>
                                          <p:spTgt spid="4756"/>
                                        </p:tgtEl>
                                      </p:cBhvr>
                                    </p:animEffect>
                                  </p:childTnLst>
                                </p:cTn>
                              </p:par>
                            </p:childTnLst>
                          </p:cTn>
                        </p:par>
                        <p:par>
                          <p:cTn id="1465" fill="hold">
                            <p:stCondLst>
                              <p:cond delay="1500"/>
                            </p:stCondLst>
                            <p:childTnLst>
                              <p:par>
                                <p:cTn id="1466" nodeType="afterEffect" fill="hold" presetClass="entr" presetID="9">
                                  <p:stCondLst>
                                    <p:cond delay="500"/>
                                  </p:stCondLst>
                                  <p:childTnLst>
                                    <p:set>
                                      <p:cBhvr>
                                        <p:cTn id="1467" dur="1" fill="hold">
                                          <p:stCondLst>
                                            <p:cond delay="0"/>
                                          </p:stCondLst>
                                        </p:cTn>
                                        <p:tgtEl>
                                          <p:spTgt spid="4783"/>
                                        </p:tgtEl>
                                        <p:attrNameLst>
                                          <p:attrName>style.visibility</p:attrName>
                                        </p:attrNameLst>
                                      </p:cBhvr>
                                      <p:to>
                                        <p:strVal val="visible"/>
                                      </p:to>
                                    </p:set>
                                    <p:animEffect filter="dissolve" transition="in">
                                      <p:cBhvr additive="repl">
                                        <p:cTn id="1468" dur="500"/>
                                        <p:tgtEl>
                                          <p:spTgt spid="4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95" name="Group 1"/>
          <p:cNvGrpSpPr/>
          <p:nvPr/>
        </p:nvGrpSpPr>
        <p:grpSpPr>
          <a:xfrm>
            <a:off x="6285600" y="3268080"/>
            <a:ext cx="1175760" cy="3324600"/>
            <a:chOff x="6285600" y="3268080"/>
            <a:chExt cx="1175760" cy="3324600"/>
          </a:xfrm>
        </p:grpSpPr>
        <p:sp>
          <p:nvSpPr>
            <p:cNvPr id="4796" name="Line 2"/>
            <p:cNvSpPr/>
            <p:nvPr/>
          </p:nvSpPr>
          <p:spPr>
            <a:xfrm>
              <a:off x="6476040" y="3268080"/>
              <a:ext cx="689040" cy="360"/>
            </a:xfrm>
            <a:prstGeom prst="line">
              <a:avLst/>
            </a:prstGeom>
            <a:ln w="19050">
              <a:solidFill>
                <a:schemeClr val="tx1"/>
              </a:solidFill>
              <a:round/>
              <a:tailEnd len="med" type="triangle" w="med"/>
            </a:ln>
          </p:spPr>
          <p:style>
            <a:lnRef idx="0"/>
            <a:fillRef idx="0"/>
            <a:effectRef idx="0"/>
            <a:fontRef idx="minor"/>
          </p:style>
        </p:sp>
        <p:sp>
          <p:nvSpPr>
            <p:cNvPr id="4797" name="CustomShape 3"/>
            <p:cNvSpPr/>
            <p:nvPr/>
          </p:nvSpPr>
          <p:spPr>
            <a:xfrm>
              <a:off x="6285600" y="5882760"/>
              <a:ext cx="1175760" cy="709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798" name="Line 4"/>
            <p:cNvSpPr/>
            <p:nvPr/>
          </p:nvSpPr>
          <p:spPr>
            <a:xfrm>
              <a:off x="6882480" y="5668200"/>
              <a:ext cx="360" cy="184320"/>
            </a:xfrm>
            <a:prstGeom prst="line">
              <a:avLst/>
            </a:prstGeom>
            <a:ln w="9525">
              <a:solidFill>
                <a:schemeClr val="tx1"/>
              </a:solidFill>
              <a:round/>
              <a:headEnd len="med" type="triangle" w="med"/>
            </a:ln>
          </p:spPr>
          <p:style>
            <a:lnRef idx="0"/>
            <a:fillRef idx="0"/>
            <a:effectRef idx="0"/>
            <a:fontRef idx="minor"/>
          </p:style>
        </p:sp>
        <p:grpSp>
          <p:nvGrpSpPr>
            <p:cNvPr id="4799" name="Group 5"/>
            <p:cNvGrpSpPr/>
            <p:nvPr/>
          </p:nvGrpSpPr>
          <p:grpSpPr>
            <a:xfrm>
              <a:off x="6366600" y="3414240"/>
              <a:ext cx="924840" cy="2202840"/>
              <a:chOff x="6366600" y="3414240"/>
              <a:chExt cx="924840" cy="2202840"/>
            </a:xfrm>
          </p:grpSpPr>
          <p:sp>
            <p:nvSpPr>
              <p:cNvPr id="4800" name="CustomShape 6"/>
              <p:cNvSpPr/>
              <p:nvPr/>
            </p:nvSpPr>
            <p:spPr>
              <a:xfrm>
                <a:off x="6366600" y="3423960"/>
                <a:ext cx="924840" cy="219312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801" name="Group 7"/>
              <p:cNvGrpSpPr/>
              <p:nvPr/>
            </p:nvGrpSpPr>
            <p:grpSpPr>
              <a:xfrm>
                <a:off x="6403320" y="4031640"/>
                <a:ext cx="775080" cy="1440720"/>
                <a:chOff x="6403320" y="4031640"/>
                <a:chExt cx="775080" cy="1440720"/>
              </a:xfrm>
            </p:grpSpPr>
            <p:sp>
              <p:nvSpPr>
                <p:cNvPr id="4802" name="CustomShape 8"/>
                <p:cNvSpPr/>
                <p:nvPr/>
              </p:nvSpPr>
              <p:spPr>
                <a:xfrm>
                  <a:off x="6437880" y="4031640"/>
                  <a:ext cx="732600" cy="144072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803" name="CustomShape 9"/>
                <p:cNvSpPr/>
                <p:nvPr/>
              </p:nvSpPr>
              <p:spPr>
                <a:xfrm>
                  <a:off x="6403320" y="4060440"/>
                  <a:ext cx="775080" cy="1368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804" name="CustomShape 10"/>
              <p:cNvSpPr/>
              <p:nvPr/>
            </p:nvSpPr>
            <p:spPr>
              <a:xfrm>
                <a:off x="6388200" y="3414240"/>
                <a:ext cx="89244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805" name="CustomShape 1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Tunneling</a:t>
            </a:r>
            <a:endParaRPr b="0" lang="en-US" sz="4800" spc="-1" strike="noStrike">
              <a:latin typeface="Arial"/>
            </a:endParaRPr>
          </a:p>
        </p:txBody>
      </p:sp>
      <p:sp>
        <p:nvSpPr>
          <p:cNvPr id="4806" name="CustomShape 12"/>
          <p:cNvSpPr/>
          <p:nvPr/>
        </p:nvSpPr>
        <p:spPr>
          <a:xfrm>
            <a:off x="1647720" y="2478960"/>
            <a:ext cx="188928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physical view:</a:t>
            </a:r>
            <a:endParaRPr b="0" lang="en-US" sz="2400" spc="-1" strike="noStrike">
              <a:latin typeface="Arial"/>
            </a:endParaRPr>
          </a:p>
        </p:txBody>
      </p:sp>
      <p:sp>
        <p:nvSpPr>
          <p:cNvPr id="4807" name="Line 13"/>
          <p:cNvSpPr/>
          <p:nvPr/>
        </p:nvSpPr>
        <p:spPr>
          <a:xfrm>
            <a:off x="5432760" y="2762280"/>
            <a:ext cx="2750760" cy="360"/>
          </a:xfrm>
          <a:prstGeom prst="line">
            <a:avLst/>
          </a:prstGeom>
          <a:ln w="19050">
            <a:solidFill>
              <a:srgbClr val="cc0001"/>
            </a:solidFill>
            <a:round/>
          </a:ln>
        </p:spPr>
        <p:style>
          <a:lnRef idx="0"/>
          <a:fillRef idx="0"/>
          <a:effectRef idx="0"/>
          <a:fontRef idx="minor"/>
        </p:style>
      </p:sp>
      <p:sp>
        <p:nvSpPr>
          <p:cNvPr id="4808" name="CustomShape 14"/>
          <p:cNvSpPr/>
          <p:nvPr/>
        </p:nvSpPr>
        <p:spPr>
          <a:xfrm>
            <a:off x="5808960" y="288648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09" name="CustomShape 15"/>
          <p:cNvSpPr/>
          <p:nvPr/>
        </p:nvSpPr>
        <p:spPr>
          <a:xfrm>
            <a:off x="7171200" y="288792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10" name="CustomShape 16"/>
          <p:cNvSpPr/>
          <p:nvPr/>
        </p:nvSpPr>
        <p:spPr>
          <a:xfrm>
            <a:off x="8319240" y="22561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811" name="Line 17"/>
          <p:cNvSpPr/>
          <p:nvPr/>
        </p:nvSpPr>
        <p:spPr>
          <a:xfrm>
            <a:off x="8857440" y="2752920"/>
            <a:ext cx="323640" cy="360"/>
          </a:xfrm>
          <a:prstGeom prst="line">
            <a:avLst/>
          </a:prstGeom>
          <a:ln w="19050">
            <a:solidFill>
              <a:schemeClr val="tx1"/>
            </a:solidFill>
            <a:round/>
          </a:ln>
        </p:spPr>
        <p:style>
          <a:lnRef idx="0"/>
          <a:fillRef idx="0"/>
          <a:effectRef idx="0"/>
          <a:fontRef idx="minor"/>
        </p:style>
      </p:sp>
      <p:sp>
        <p:nvSpPr>
          <p:cNvPr id="4812" name="CustomShape 18"/>
          <p:cNvSpPr/>
          <p:nvPr/>
        </p:nvSpPr>
        <p:spPr>
          <a:xfrm>
            <a:off x="8103600" y="287532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813" name="CustomShape 19"/>
          <p:cNvSpPr/>
          <p:nvPr/>
        </p:nvSpPr>
        <p:spPr>
          <a:xfrm>
            <a:off x="9203040" y="287856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14" name="CustomShape 20"/>
          <p:cNvSpPr/>
          <p:nvPr/>
        </p:nvSpPr>
        <p:spPr>
          <a:xfrm>
            <a:off x="9336240" y="226260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815" name="CustomShape 21"/>
          <p:cNvSpPr/>
          <p:nvPr/>
        </p:nvSpPr>
        <p:spPr>
          <a:xfrm>
            <a:off x="5924880" y="2250000"/>
            <a:ext cx="3452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C</a:t>
            </a:r>
            <a:endParaRPr b="0" lang="en-US" sz="1800" spc="-1" strike="noStrike">
              <a:latin typeface="Arial"/>
            </a:endParaRPr>
          </a:p>
        </p:txBody>
      </p:sp>
      <p:sp>
        <p:nvSpPr>
          <p:cNvPr id="4816" name="CustomShape 22"/>
          <p:cNvSpPr/>
          <p:nvPr/>
        </p:nvSpPr>
        <p:spPr>
          <a:xfrm>
            <a:off x="7312680" y="2252880"/>
            <a:ext cx="3452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D</a:t>
            </a:r>
            <a:endParaRPr b="0" lang="en-US" sz="1800" spc="-1" strike="noStrike">
              <a:latin typeface="Arial"/>
            </a:endParaRPr>
          </a:p>
        </p:txBody>
      </p:sp>
      <p:grpSp>
        <p:nvGrpSpPr>
          <p:cNvPr id="4817" name="Group 23"/>
          <p:cNvGrpSpPr/>
          <p:nvPr/>
        </p:nvGrpSpPr>
        <p:grpSpPr>
          <a:xfrm>
            <a:off x="5730480" y="2580840"/>
            <a:ext cx="734400" cy="352080"/>
            <a:chOff x="5730480" y="2580840"/>
            <a:chExt cx="734400" cy="352080"/>
          </a:xfrm>
        </p:grpSpPr>
        <p:sp>
          <p:nvSpPr>
            <p:cNvPr id="4818" name="CustomShape 24"/>
            <p:cNvSpPr/>
            <p:nvPr/>
          </p:nvSpPr>
          <p:spPr>
            <a:xfrm>
              <a:off x="5730480" y="2702880"/>
              <a:ext cx="734400" cy="230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19" name="CustomShape 25"/>
            <p:cNvSpPr/>
            <p:nvPr/>
          </p:nvSpPr>
          <p:spPr>
            <a:xfrm>
              <a:off x="5730840" y="2580840"/>
              <a:ext cx="733680" cy="2275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20" name="Group 26"/>
            <p:cNvGrpSpPr/>
            <p:nvPr/>
          </p:nvGrpSpPr>
          <p:grpSpPr>
            <a:xfrm>
              <a:off x="5839200" y="2610000"/>
              <a:ext cx="516240" cy="167040"/>
              <a:chOff x="5839200" y="2610000"/>
              <a:chExt cx="516240" cy="167040"/>
            </a:xfrm>
          </p:grpSpPr>
          <p:sp>
            <p:nvSpPr>
              <p:cNvPr id="4821" name="CustomShape 27"/>
              <p:cNvSpPr/>
              <p:nvPr/>
            </p:nvSpPr>
            <p:spPr>
              <a:xfrm>
                <a:off x="5853600" y="2610000"/>
                <a:ext cx="488160" cy="93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2" name="CustomShape 28"/>
              <p:cNvSpPr/>
              <p:nvPr/>
            </p:nvSpPr>
            <p:spPr>
              <a:xfrm>
                <a:off x="6173640" y="2690280"/>
                <a:ext cx="181800" cy="80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3" name="CustomShape 29"/>
              <p:cNvSpPr/>
              <p:nvPr/>
            </p:nvSpPr>
            <p:spPr>
              <a:xfrm>
                <a:off x="5839200" y="2690280"/>
                <a:ext cx="178560" cy="79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4" name="CustomShape 30"/>
              <p:cNvSpPr/>
              <p:nvPr/>
            </p:nvSpPr>
            <p:spPr>
              <a:xfrm>
                <a:off x="5901480" y="2650680"/>
                <a:ext cx="389160" cy="126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825" name="Group 31"/>
          <p:cNvGrpSpPr/>
          <p:nvPr/>
        </p:nvGrpSpPr>
        <p:grpSpPr>
          <a:xfrm>
            <a:off x="3670200" y="2228040"/>
            <a:ext cx="1839960" cy="961920"/>
            <a:chOff x="3670200" y="2228040"/>
            <a:chExt cx="1839960" cy="961920"/>
          </a:xfrm>
        </p:grpSpPr>
        <p:sp>
          <p:nvSpPr>
            <p:cNvPr id="4826" name="CustomShape 32"/>
            <p:cNvSpPr/>
            <p:nvPr/>
          </p:nvSpPr>
          <p:spPr>
            <a:xfrm>
              <a:off x="3859560" y="222804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27" name="CustomShape 33"/>
            <p:cNvSpPr/>
            <p:nvPr/>
          </p:nvSpPr>
          <p:spPr>
            <a:xfrm>
              <a:off x="4905720" y="22327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28" name="Line 34"/>
            <p:cNvSpPr/>
            <p:nvPr/>
          </p:nvSpPr>
          <p:spPr>
            <a:xfrm>
              <a:off x="4399200" y="2745000"/>
              <a:ext cx="324000" cy="360"/>
            </a:xfrm>
            <a:prstGeom prst="line">
              <a:avLst/>
            </a:prstGeom>
            <a:ln w="19050">
              <a:solidFill>
                <a:schemeClr val="tx1"/>
              </a:solidFill>
              <a:round/>
            </a:ln>
          </p:spPr>
          <p:style>
            <a:lnRef idx="0"/>
            <a:fillRef idx="0"/>
            <a:effectRef idx="0"/>
            <a:fontRef idx="minor"/>
          </p:style>
        </p:sp>
        <p:sp>
          <p:nvSpPr>
            <p:cNvPr id="4829" name="CustomShape 35"/>
            <p:cNvSpPr/>
            <p:nvPr/>
          </p:nvSpPr>
          <p:spPr>
            <a:xfrm>
              <a:off x="3738600" y="285516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30" name="CustomShape 36"/>
            <p:cNvSpPr/>
            <p:nvPr/>
          </p:nvSpPr>
          <p:spPr>
            <a:xfrm>
              <a:off x="4651200" y="285660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31" name="Group 37"/>
            <p:cNvGrpSpPr/>
            <p:nvPr/>
          </p:nvGrpSpPr>
          <p:grpSpPr>
            <a:xfrm>
              <a:off x="3670200" y="2559600"/>
              <a:ext cx="730440" cy="343800"/>
              <a:chOff x="3670200" y="2559600"/>
              <a:chExt cx="730440" cy="343800"/>
            </a:xfrm>
          </p:grpSpPr>
          <p:sp>
            <p:nvSpPr>
              <p:cNvPr id="4832" name="CustomShape 38"/>
              <p:cNvSpPr/>
              <p:nvPr/>
            </p:nvSpPr>
            <p:spPr>
              <a:xfrm>
                <a:off x="3670200" y="26787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33" name="CustomShape 39"/>
              <p:cNvSpPr/>
              <p:nvPr/>
            </p:nvSpPr>
            <p:spPr>
              <a:xfrm>
                <a:off x="3670560" y="25596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34" name="Group 40"/>
              <p:cNvGrpSpPr/>
              <p:nvPr/>
            </p:nvGrpSpPr>
            <p:grpSpPr>
              <a:xfrm>
                <a:off x="3778560" y="2588040"/>
                <a:ext cx="513360" cy="163080"/>
                <a:chOff x="3778560" y="2588040"/>
                <a:chExt cx="513360" cy="163080"/>
              </a:xfrm>
            </p:grpSpPr>
            <p:sp>
              <p:nvSpPr>
                <p:cNvPr id="4835" name="CustomShape 41"/>
                <p:cNvSpPr/>
                <p:nvPr/>
              </p:nvSpPr>
              <p:spPr>
                <a:xfrm>
                  <a:off x="3792960" y="258804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36" name="CustomShape 42"/>
                <p:cNvSpPr/>
                <p:nvPr/>
              </p:nvSpPr>
              <p:spPr>
                <a:xfrm>
                  <a:off x="4111200" y="266652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37" name="CustomShape 43"/>
                <p:cNvSpPr/>
                <p:nvPr/>
              </p:nvSpPr>
              <p:spPr>
                <a:xfrm>
                  <a:off x="3778560" y="266652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38" name="CustomShape 44"/>
                <p:cNvSpPr/>
                <p:nvPr/>
              </p:nvSpPr>
              <p:spPr>
                <a:xfrm>
                  <a:off x="3840480" y="262800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39" name="Group 45"/>
            <p:cNvGrpSpPr/>
            <p:nvPr/>
          </p:nvGrpSpPr>
          <p:grpSpPr>
            <a:xfrm>
              <a:off x="4703040" y="2563200"/>
              <a:ext cx="730440" cy="343800"/>
              <a:chOff x="4703040" y="2563200"/>
              <a:chExt cx="730440" cy="343800"/>
            </a:xfrm>
          </p:grpSpPr>
          <p:sp>
            <p:nvSpPr>
              <p:cNvPr id="4840" name="CustomShape 46"/>
              <p:cNvSpPr/>
              <p:nvPr/>
            </p:nvSpPr>
            <p:spPr>
              <a:xfrm>
                <a:off x="4703040" y="26823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41" name="CustomShape 47"/>
              <p:cNvSpPr/>
              <p:nvPr/>
            </p:nvSpPr>
            <p:spPr>
              <a:xfrm>
                <a:off x="4703400" y="25632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42" name="Group 48"/>
              <p:cNvGrpSpPr/>
              <p:nvPr/>
            </p:nvGrpSpPr>
            <p:grpSpPr>
              <a:xfrm>
                <a:off x="4811760" y="2591280"/>
                <a:ext cx="513000" cy="163080"/>
                <a:chOff x="4811760" y="2591280"/>
                <a:chExt cx="513000" cy="163080"/>
              </a:xfrm>
            </p:grpSpPr>
            <p:sp>
              <p:nvSpPr>
                <p:cNvPr id="4843" name="CustomShape 49"/>
                <p:cNvSpPr/>
                <p:nvPr/>
              </p:nvSpPr>
              <p:spPr>
                <a:xfrm>
                  <a:off x="4825800" y="25912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4" name="CustomShape 50"/>
                <p:cNvSpPr/>
                <p:nvPr/>
              </p:nvSpPr>
              <p:spPr>
                <a:xfrm>
                  <a:off x="5144040" y="26697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5" name="CustomShape 51"/>
                <p:cNvSpPr/>
                <p:nvPr/>
              </p:nvSpPr>
              <p:spPr>
                <a:xfrm>
                  <a:off x="4811760" y="26697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46" name="CustomShape 52"/>
                <p:cNvSpPr/>
                <p:nvPr/>
              </p:nvSpPr>
              <p:spPr>
                <a:xfrm>
                  <a:off x="4873320" y="26312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47" name="Group 53"/>
          <p:cNvGrpSpPr/>
          <p:nvPr/>
        </p:nvGrpSpPr>
        <p:grpSpPr>
          <a:xfrm>
            <a:off x="8148960" y="2589120"/>
            <a:ext cx="730440" cy="343800"/>
            <a:chOff x="8148960" y="2589120"/>
            <a:chExt cx="730440" cy="343800"/>
          </a:xfrm>
        </p:grpSpPr>
        <p:sp>
          <p:nvSpPr>
            <p:cNvPr id="4848" name="CustomShape 54"/>
            <p:cNvSpPr/>
            <p:nvPr/>
          </p:nvSpPr>
          <p:spPr>
            <a:xfrm>
              <a:off x="8148960" y="27082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49" name="CustomShape 55"/>
            <p:cNvSpPr/>
            <p:nvPr/>
          </p:nvSpPr>
          <p:spPr>
            <a:xfrm>
              <a:off x="8149680" y="258912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50" name="Group 56"/>
            <p:cNvGrpSpPr/>
            <p:nvPr/>
          </p:nvGrpSpPr>
          <p:grpSpPr>
            <a:xfrm>
              <a:off x="8257680" y="2617560"/>
              <a:ext cx="513000" cy="163080"/>
              <a:chOff x="8257680" y="2617560"/>
              <a:chExt cx="513000" cy="163080"/>
            </a:xfrm>
          </p:grpSpPr>
          <p:sp>
            <p:nvSpPr>
              <p:cNvPr id="4851" name="CustomShape 57"/>
              <p:cNvSpPr/>
              <p:nvPr/>
            </p:nvSpPr>
            <p:spPr>
              <a:xfrm>
                <a:off x="8271720" y="26175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2" name="CustomShape 58"/>
              <p:cNvSpPr/>
              <p:nvPr/>
            </p:nvSpPr>
            <p:spPr>
              <a:xfrm>
                <a:off x="8589960" y="26960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3" name="CustomShape 59"/>
              <p:cNvSpPr/>
              <p:nvPr/>
            </p:nvSpPr>
            <p:spPr>
              <a:xfrm>
                <a:off x="8257680" y="26960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54" name="CustomShape 60"/>
              <p:cNvSpPr/>
              <p:nvPr/>
            </p:nvSpPr>
            <p:spPr>
              <a:xfrm>
                <a:off x="8319240" y="26575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55" name="Group 61"/>
          <p:cNvGrpSpPr/>
          <p:nvPr/>
        </p:nvGrpSpPr>
        <p:grpSpPr>
          <a:xfrm>
            <a:off x="9154800" y="2589120"/>
            <a:ext cx="730440" cy="343800"/>
            <a:chOff x="9154800" y="2589120"/>
            <a:chExt cx="730440" cy="343800"/>
          </a:xfrm>
        </p:grpSpPr>
        <p:sp>
          <p:nvSpPr>
            <p:cNvPr id="4856" name="CustomShape 62"/>
            <p:cNvSpPr/>
            <p:nvPr/>
          </p:nvSpPr>
          <p:spPr>
            <a:xfrm>
              <a:off x="9154800" y="27082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57" name="CustomShape 63"/>
            <p:cNvSpPr/>
            <p:nvPr/>
          </p:nvSpPr>
          <p:spPr>
            <a:xfrm>
              <a:off x="9155160" y="258912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58" name="Group 64"/>
            <p:cNvGrpSpPr/>
            <p:nvPr/>
          </p:nvGrpSpPr>
          <p:grpSpPr>
            <a:xfrm>
              <a:off x="9263520" y="2617560"/>
              <a:ext cx="513000" cy="163080"/>
              <a:chOff x="9263520" y="2617560"/>
              <a:chExt cx="513000" cy="163080"/>
            </a:xfrm>
          </p:grpSpPr>
          <p:sp>
            <p:nvSpPr>
              <p:cNvPr id="4859" name="CustomShape 65"/>
              <p:cNvSpPr/>
              <p:nvPr/>
            </p:nvSpPr>
            <p:spPr>
              <a:xfrm>
                <a:off x="9277560" y="26175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0" name="CustomShape 66"/>
              <p:cNvSpPr/>
              <p:nvPr/>
            </p:nvSpPr>
            <p:spPr>
              <a:xfrm>
                <a:off x="9595800" y="26960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1" name="CustomShape 67"/>
              <p:cNvSpPr/>
              <p:nvPr/>
            </p:nvSpPr>
            <p:spPr>
              <a:xfrm>
                <a:off x="9263520" y="26960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62" name="CustomShape 68"/>
              <p:cNvSpPr/>
              <p:nvPr/>
            </p:nvSpPr>
            <p:spPr>
              <a:xfrm>
                <a:off x="9325080" y="26575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63" name="Group 69"/>
          <p:cNvGrpSpPr/>
          <p:nvPr/>
        </p:nvGrpSpPr>
        <p:grpSpPr>
          <a:xfrm>
            <a:off x="7115400" y="2580840"/>
            <a:ext cx="734400" cy="352080"/>
            <a:chOff x="7115400" y="2580840"/>
            <a:chExt cx="734400" cy="352080"/>
          </a:xfrm>
        </p:grpSpPr>
        <p:sp>
          <p:nvSpPr>
            <p:cNvPr id="4864" name="CustomShape 70"/>
            <p:cNvSpPr/>
            <p:nvPr/>
          </p:nvSpPr>
          <p:spPr>
            <a:xfrm>
              <a:off x="7115400" y="2702880"/>
              <a:ext cx="734400" cy="230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65" name="CustomShape 71"/>
            <p:cNvSpPr/>
            <p:nvPr/>
          </p:nvSpPr>
          <p:spPr>
            <a:xfrm>
              <a:off x="7115760" y="2580840"/>
              <a:ext cx="733680" cy="2275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66" name="Group 72"/>
            <p:cNvGrpSpPr/>
            <p:nvPr/>
          </p:nvGrpSpPr>
          <p:grpSpPr>
            <a:xfrm>
              <a:off x="7224480" y="2610000"/>
              <a:ext cx="516240" cy="167040"/>
              <a:chOff x="7224480" y="2610000"/>
              <a:chExt cx="516240" cy="167040"/>
            </a:xfrm>
          </p:grpSpPr>
          <p:sp>
            <p:nvSpPr>
              <p:cNvPr id="4867" name="CustomShape 73"/>
              <p:cNvSpPr/>
              <p:nvPr/>
            </p:nvSpPr>
            <p:spPr>
              <a:xfrm>
                <a:off x="7238880" y="2610000"/>
                <a:ext cx="488160" cy="93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68" name="CustomShape 74"/>
              <p:cNvSpPr/>
              <p:nvPr/>
            </p:nvSpPr>
            <p:spPr>
              <a:xfrm>
                <a:off x="7558920" y="2690280"/>
                <a:ext cx="181800" cy="80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69" name="CustomShape 75"/>
              <p:cNvSpPr/>
              <p:nvPr/>
            </p:nvSpPr>
            <p:spPr>
              <a:xfrm>
                <a:off x="7224480" y="2690280"/>
                <a:ext cx="178560" cy="79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70" name="CustomShape 76"/>
              <p:cNvSpPr/>
              <p:nvPr/>
            </p:nvSpPr>
            <p:spPr>
              <a:xfrm>
                <a:off x="7286760" y="2650680"/>
                <a:ext cx="389160" cy="126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sp>
        <p:nvSpPr>
          <p:cNvPr id="4871" name="CustomShape 77"/>
          <p:cNvSpPr/>
          <p:nvPr/>
        </p:nvSpPr>
        <p:spPr>
          <a:xfrm>
            <a:off x="5385240" y="1603440"/>
            <a:ext cx="2750760" cy="75600"/>
          </a:xfrm>
          <a:prstGeom prst="rect">
            <a:avLst/>
          </a:prstGeom>
          <a:solidFill>
            <a:srgbClr val="cc0000"/>
          </a:solidFill>
          <a:ln w="9525">
            <a:solidFill>
              <a:srgbClr val="cc0000"/>
            </a:solidFill>
            <a:miter/>
          </a:ln>
        </p:spPr>
        <p:style>
          <a:lnRef idx="0"/>
          <a:fillRef idx="0"/>
          <a:effectRef idx="0"/>
          <a:fontRef idx="minor"/>
        </p:style>
      </p:sp>
      <p:sp>
        <p:nvSpPr>
          <p:cNvPr id="4872" name="CustomShape 78"/>
          <p:cNvSpPr/>
          <p:nvPr/>
        </p:nvSpPr>
        <p:spPr>
          <a:xfrm>
            <a:off x="1857960" y="1375560"/>
            <a:ext cx="169416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logical view:</a:t>
            </a:r>
            <a:endParaRPr b="0" lang="en-US" sz="2400" spc="-1" strike="noStrike">
              <a:latin typeface="Arial"/>
            </a:endParaRPr>
          </a:p>
        </p:txBody>
      </p:sp>
      <p:sp>
        <p:nvSpPr>
          <p:cNvPr id="4873" name="CustomShape 79"/>
          <p:cNvSpPr/>
          <p:nvPr/>
        </p:nvSpPr>
        <p:spPr>
          <a:xfrm>
            <a:off x="5679720" y="1119960"/>
            <a:ext cx="2314440" cy="50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nvGrpSpPr>
          <p:cNvPr id="4874" name="Group 80"/>
          <p:cNvGrpSpPr/>
          <p:nvPr/>
        </p:nvGrpSpPr>
        <p:grpSpPr>
          <a:xfrm>
            <a:off x="3663720" y="1108440"/>
            <a:ext cx="1855080" cy="961920"/>
            <a:chOff x="3663720" y="1108440"/>
            <a:chExt cx="1855080" cy="961920"/>
          </a:xfrm>
        </p:grpSpPr>
        <p:sp>
          <p:nvSpPr>
            <p:cNvPr id="4875" name="CustomShape 81"/>
            <p:cNvSpPr/>
            <p:nvPr/>
          </p:nvSpPr>
          <p:spPr>
            <a:xfrm>
              <a:off x="3853080" y="110844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76" name="CustomShape 82"/>
            <p:cNvSpPr/>
            <p:nvPr/>
          </p:nvSpPr>
          <p:spPr>
            <a:xfrm>
              <a:off x="4899240" y="11131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77" name="Line 83"/>
            <p:cNvSpPr/>
            <p:nvPr/>
          </p:nvSpPr>
          <p:spPr>
            <a:xfrm>
              <a:off x="4392720" y="1625760"/>
              <a:ext cx="324000" cy="360"/>
            </a:xfrm>
            <a:prstGeom prst="line">
              <a:avLst/>
            </a:prstGeom>
            <a:ln w="19050">
              <a:solidFill>
                <a:schemeClr val="tx1"/>
              </a:solidFill>
              <a:round/>
            </a:ln>
          </p:spPr>
          <p:style>
            <a:lnRef idx="0"/>
            <a:fillRef idx="0"/>
            <a:effectRef idx="0"/>
            <a:fontRef idx="minor"/>
          </p:style>
        </p:sp>
        <p:sp>
          <p:nvSpPr>
            <p:cNvPr id="4878" name="CustomShape 84"/>
            <p:cNvSpPr/>
            <p:nvPr/>
          </p:nvSpPr>
          <p:spPr>
            <a:xfrm>
              <a:off x="3732120" y="173520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79" name="CustomShape 85"/>
            <p:cNvSpPr/>
            <p:nvPr/>
          </p:nvSpPr>
          <p:spPr>
            <a:xfrm>
              <a:off x="4659840" y="173700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80" name="Group 86"/>
            <p:cNvGrpSpPr/>
            <p:nvPr/>
          </p:nvGrpSpPr>
          <p:grpSpPr>
            <a:xfrm>
              <a:off x="3663720" y="1440000"/>
              <a:ext cx="730440" cy="343800"/>
              <a:chOff x="3663720" y="1440000"/>
              <a:chExt cx="730440" cy="343800"/>
            </a:xfrm>
          </p:grpSpPr>
          <p:sp>
            <p:nvSpPr>
              <p:cNvPr id="4881" name="CustomShape 87"/>
              <p:cNvSpPr/>
              <p:nvPr/>
            </p:nvSpPr>
            <p:spPr>
              <a:xfrm>
                <a:off x="3663720" y="155916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82" name="CustomShape 88"/>
              <p:cNvSpPr/>
              <p:nvPr/>
            </p:nvSpPr>
            <p:spPr>
              <a:xfrm>
                <a:off x="3664080" y="144000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83" name="Group 89"/>
              <p:cNvGrpSpPr/>
              <p:nvPr/>
            </p:nvGrpSpPr>
            <p:grpSpPr>
              <a:xfrm>
                <a:off x="3772080" y="1468080"/>
                <a:ext cx="513360" cy="163080"/>
                <a:chOff x="3772080" y="1468080"/>
                <a:chExt cx="513360" cy="163080"/>
              </a:xfrm>
            </p:grpSpPr>
            <p:sp>
              <p:nvSpPr>
                <p:cNvPr id="4884" name="CustomShape 90"/>
                <p:cNvSpPr/>
                <p:nvPr/>
              </p:nvSpPr>
              <p:spPr>
                <a:xfrm>
                  <a:off x="3786120" y="14680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5" name="CustomShape 91"/>
                <p:cNvSpPr/>
                <p:nvPr/>
              </p:nvSpPr>
              <p:spPr>
                <a:xfrm>
                  <a:off x="4104720" y="15465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6" name="CustomShape 92"/>
                <p:cNvSpPr/>
                <p:nvPr/>
              </p:nvSpPr>
              <p:spPr>
                <a:xfrm>
                  <a:off x="3772080" y="15465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87" name="CustomShape 93"/>
                <p:cNvSpPr/>
                <p:nvPr/>
              </p:nvSpPr>
              <p:spPr>
                <a:xfrm>
                  <a:off x="3834000" y="15080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88" name="Group 94"/>
            <p:cNvGrpSpPr/>
            <p:nvPr/>
          </p:nvGrpSpPr>
          <p:grpSpPr>
            <a:xfrm>
              <a:off x="4696560" y="1443240"/>
              <a:ext cx="730440" cy="343800"/>
              <a:chOff x="4696560" y="1443240"/>
              <a:chExt cx="730440" cy="343800"/>
            </a:xfrm>
          </p:grpSpPr>
          <p:sp>
            <p:nvSpPr>
              <p:cNvPr id="4889" name="CustomShape 95"/>
              <p:cNvSpPr/>
              <p:nvPr/>
            </p:nvSpPr>
            <p:spPr>
              <a:xfrm>
                <a:off x="4696560" y="156240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90" name="CustomShape 96"/>
              <p:cNvSpPr/>
              <p:nvPr/>
            </p:nvSpPr>
            <p:spPr>
              <a:xfrm>
                <a:off x="4696920" y="144324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91" name="Group 97"/>
              <p:cNvGrpSpPr/>
              <p:nvPr/>
            </p:nvGrpSpPr>
            <p:grpSpPr>
              <a:xfrm>
                <a:off x="4804920" y="1471680"/>
                <a:ext cx="513360" cy="163080"/>
                <a:chOff x="4804920" y="1471680"/>
                <a:chExt cx="513360" cy="163080"/>
              </a:xfrm>
            </p:grpSpPr>
            <p:sp>
              <p:nvSpPr>
                <p:cNvPr id="4892" name="CustomShape 98"/>
                <p:cNvSpPr/>
                <p:nvPr/>
              </p:nvSpPr>
              <p:spPr>
                <a:xfrm>
                  <a:off x="4819320" y="147168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3" name="CustomShape 99"/>
                <p:cNvSpPr/>
                <p:nvPr/>
              </p:nvSpPr>
              <p:spPr>
                <a:xfrm>
                  <a:off x="5137560" y="155016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4" name="CustomShape 100"/>
                <p:cNvSpPr/>
                <p:nvPr/>
              </p:nvSpPr>
              <p:spPr>
                <a:xfrm>
                  <a:off x="4804920" y="155016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95" name="CustomShape 101"/>
                <p:cNvSpPr/>
                <p:nvPr/>
              </p:nvSpPr>
              <p:spPr>
                <a:xfrm>
                  <a:off x="4866840" y="151164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96" name="Group 102"/>
          <p:cNvGrpSpPr/>
          <p:nvPr/>
        </p:nvGrpSpPr>
        <p:grpSpPr>
          <a:xfrm>
            <a:off x="8126280" y="1138320"/>
            <a:ext cx="1782720" cy="961920"/>
            <a:chOff x="8126280" y="1138320"/>
            <a:chExt cx="1782720" cy="961920"/>
          </a:xfrm>
        </p:grpSpPr>
        <p:sp>
          <p:nvSpPr>
            <p:cNvPr id="4897" name="CustomShape 103"/>
            <p:cNvSpPr/>
            <p:nvPr/>
          </p:nvSpPr>
          <p:spPr>
            <a:xfrm>
              <a:off x="8335080" y="1138320"/>
              <a:ext cx="3330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898" name="CustomShape 104"/>
            <p:cNvSpPr/>
            <p:nvPr/>
          </p:nvSpPr>
          <p:spPr>
            <a:xfrm>
              <a:off x="9371520" y="1143000"/>
              <a:ext cx="3207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899" name="Line 105"/>
            <p:cNvSpPr/>
            <p:nvPr/>
          </p:nvSpPr>
          <p:spPr>
            <a:xfrm>
              <a:off x="8874720" y="1655280"/>
              <a:ext cx="324000" cy="360"/>
            </a:xfrm>
            <a:prstGeom prst="line">
              <a:avLst/>
            </a:prstGeom>
            <a:ln w="19050">
              <a:solidFill>
                <a:schemeClr val="tx1"/>
              </a:solidFill>
              <a:round/>
            </a:ln>
          </p:spPr>
          <p:style>
            <a:lnRef idx="0"/>
            <a:fillRef idx="0"/>
            <a:effectRef idx="0"/>
            <a:fontRef idx="minor"/>
          </p:style>
        </p:sp>
        <p:sp>
          <p:nvSpPr>
            <p:cNvPr id="4900" name="CustomShape 106"/>
            <p:cNvSpPr/>
            <p:nvPr/>
          </p:nvSpPr>
          <p:spPr>
            <a:xfrm>
              <a:off x="8126280" y="1765440"/>
              <a:ext cx="8589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901" name="CustomShape 107"/>
            <p:cNvSpPr/>
            <p:nvPr/>
          </p:nvSpPr>
          <p:spPr>
            <a:xfrm>
              <a:off x="9260280" y="1766880"/>
              <a:ext cx="587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902" name="Group 108"/>
            <p:cNvGrpSpPr/>
            <p:nvPr/>
          </p:nvGrpSpPr>
          <p:grpSpPr>
            <a:xfrm>
              <a:off x="8145720" y="1469880"/>
              <a:ext cx="730440" cy="343800"/>
              <a:chOff x="8145720" y="1469880"/>
              <a:chExt cx="730440" cy="343800"/>
            </a:xfrm>
          </p:grpSpPr>
          <p:sp>
            <p:nvSpPr>
              <p:cNvPr id="4903" name="CustomShape 109"/>
              <p:cNvSpPr/>
              <p:nvPr/>
            </p:nvSpPr>
            <p:spPr>
              <a:xfrm>
                <a:off x="8145720" y="158904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904" name="CustomShape 110"/>
              <p:cNvSpPr/>
              <p:nvPr/>
            </p:nvSpPr>
            <p:spPr>
              <a:xfrm>
                <a:off x="8146080" y="146988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905" name="Group 111"/>
              <p:cNvGrpSpPr/>
              <p:nvPr/>
            </p:nvGrpSpPr>
            <p:grpSpPr>
              <a:xfrm>
                <a:off x="8254080" y="1497960"/>
                <a:ext cx="513360" cy="163080"/>
                <a:chOff x="8254080" y="1497960"/>
                <a:chExt cx="513360" cy="163080"/>
              </a:xfrm>
            </p:grpSpPr>
            <p:sp>
              <p:nvSpPr>
                <p:cNvPr id="4906" name="CustomShape 112"/>
                <p:cNvSpPr/>
                <p:nvPr/>
              </p:nvSpPr>
              <p:spPr>
                <a:xfrm>
                  <a:off x="8268480" y="14979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07" name="CustomShape 113"/>
                <p:cNvSpPr/>
                <p:nvPr/>
              </p:nvSpPr>
              <p:spPr>
                <a:xfrm>
                  <a:off x="8586720" y="15764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08" name="CustomShape 114"/>
                <p:cNvSpPr/>
                <p:nvPr/>
              </p:nvSpPr>
              <p:spPr>
                <a:xfrm>
                  <a:off x="8254080" y="15764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09" name="CustomShape 115"/>
                <p:cNvSpPr/>
                <p:nvPr/>
              </p:nvSpPr>
              <p:spPr>
                <a:xfrm>
                  <a:off x="8316000" y="15379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910" name="Group 116"/>
            <p:cNvGrpSpPr/>
            <p:nvPr/>
          </p:nvGrpSpPr>
          <p:grpSpPr>
            <a:xfrm>
              <a:off x="9178560" y="1473120"/>
              <a:ext cx="730440" cy="343800"/>
              <a:chOff x="9178560" y="1473120"/>
              <a:chExt cx="730440" cy="343800"/>
            </a:xfrm>
          </p:grpSpPr>
          <p:sp>
            <p:nvSpPr>
              <p:cNvPr id="4911" name="CustomShape 117"/>
              <p:cNvSpPr/>
              <p:nvPr/>
            </p:nvSpPr>
            <p:spPr>
              <a:xfrm>
                <a:off x="9178560" y="1592280"/>
                <a:ext cx="730440" cy="224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912" name="CustomShape 118"/>
              <p:cNvSpPr/>
              <p:nvPr/>
            </p:nvSpPr>
            <p:spPr>
              <a:xfrm>
                <a:off x="9179280" y="1473120"/>
                <a:ext cx="729360" cy="2224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913" name="Group 119"/>
              <p:cNvGrpSpPr/>
              <p:nvPr/>
            </p:nvGrpSpPr>
            <p:grpSpPr>
              <a:xfrm>
                <a:off x="9287280" y="1501560"/>
                <a:ext cx="513000" cy="163080"/>
                <a:chOff x="9287280" y="1501560"/>
                <a:chExt cx="513000" cy="163080"/>
              </a:xfrm>
            </p:grpSpPr>
            <p:sp>
              <p:nvSpPr>
                <p:cNvPr id="4914" name="CustomShape 120"/>
                <p:cNvSpPr/>
                <p:nvPr/>
              </p:nvSpPr>
              <p:spPr>
                <a:xfrm>
                  <a:off x="9301320" y="1501560"/>
                  <a:ext cx="485640" cy="91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5" name="CustomShape 121"/>
                <p:cNvSpPr/>
                <p:nvPr/>
              </p:nvSpPr>
              <p:spPr>
                <a:xfrm>
                  <a:off x="9619560" y="1580040"/>
                  <a:ext cx="180720" cy="78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6" name="CustomShape 122"/>
                <p:cNvSpPr/>
                <p:nvPr/>
              </p:nvSpPr>
              <p:spPr>
                <a:xfrm>
                  <a:off x="9287280" y="1580040"/>
                  <a:ext cx="177480" cy="77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17" name="CustomShape 123"/>
                <p:cNvSpPr/>
                <p:nvPr/>
              </p:nvSpPr>
              <p:spPr>
                <a:xfrm>
                  <a:off x="9349200" y="1541520"/>
                  <a:ext cx="387000" cy="123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918" name="Group 124"/>
          <p:cNvGrpSpPr/>
          <p:nvPr/>
        </p:nvGrpSpPr>
        <p:grpSpPr>
          <a:xfrm>
            <a:off x="4070880" y="3304800"/>
            <a:ext cx="811800" cy="2976840"/>
            <a:chOff x="4070880" y="3304800"/>
            <a:chExt cx="811800" cy="2976840"/>
          </a:xfrm>
        </p:grpSpPr>
        <p:grpSp>
          <p:nvGrpSpPr>
            <p:cNvPr id="4919" name="Group 125"/>
            <p:cNvGrpSpPr/>
            <p:nvPr/>
          </p:nvGrpSpPr>
          <p:grpSpPr>
            <a:xfrm>
              <a:off x="4104720" y="3413160"/>
              <a:ext cx="753120" cy="1440720"/>
              <a:chOff x="4104720" y="3413160"/>
              <a:chExt cx="753120" cy="1440720"/>
            </a:xfrm>
          </p:grpSpPr>
          <p:sp>
            <p:nvSpPr>
              <p:cNvPr id="4920" name="CustomShape 126"/>
              <p:cNvSpPr/>
              <p:nvPr/>
            </p:nvSpPr>
            <p:spPr>
              <a:xfrm>
                <a:off x="4104720" y="3413160"/>
                <a:ext cx="732600" cy="144072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21" name="CustomShape 127"/>
              <p:cNvSpPr/>
              <p:nvPr/>
            </p:nvSpPr>
            <p:spPr>
              <a:xfrm>
                <a:off x="4129920" y="3441600"/>
                <a:ext cx="727920" cy="1368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22" name="Line 128"/>
            <p:cNvSpPr/>
            <p:nvPr/>
          </p:nvSpPr>
          <p:spPr>
            <a:xfrm>
              <a:off x="4147560" y="3304800"/>
              <a:ext cx="688680" cy="360"/>
            </a:xfrm>
            <a:prstGeom prst="line">
              <a:avLst/>
            </a:prstGeom>
            <a:ln w="19050">
              <a:solidFill>
                <a:schemeClr val="tx1"/>
              </a:solidFill>
              <a:round/>
              <a:tailEnd len="med" type="triangle" w="med"/>
            </a:ln>
          </p:spPr>
          <p:style>
            <a:lnRef idx="0"/>
            <a:fillRef idx="0"/>
            <a:effectRef idx="0"/>
            <a:fontRef idx="minor"/>
          </p:style>
        </p:sp>
        <p:sp>
          <p:nvSpPr>
            <p:cNvPr id="4923" name="CustomShape 129"/>
            <p:cNvSpPr/>
            <p:nvPr/>
          </p:nvSpPr>
          <p:spPr>
            <a:xfrm>
              <a:off x="4070880" y="5778360"/>
              <a:ext cx="811800" cy="50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A-to-B:</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24" name="Line 130"/>
            <p:cNvSpPr/>
            <p:nvPr/>
          </p:nvSpPr>
          <p:spPr>
            <a:xfrm>
              <a:off x="4456800" y="5047920"/>
              <a:ext cx="360" cy="785880"/>
            </a:xfrm>
            <a:prstGeom prst="line">
              <a:avLst/>
            </a:prstGeom>
            <a:ln w="9525">
              <a:solidFill>
                <a:schemeClr val="tx1"/>
              </a:solidFill>
              <a:round/>
              <a:headEnd len="med" type="triangle" w="med"/>
            </a:ln>
          </p:spPr>
          <p:style>
            <a:lnRef idx="0"/>
            <a:fillRef idx="0"/>
            <a:effectRef idx="0"/>
            <a:fontRef idx="minor"/>
          </p:style>
        </p:sp>
      </p:grpSp>
      <p:grpSp>
        <p:nvGrpSpPr>
          <p:cNvPr id="4925" name="Group 131"/>
          <p:cNvGrpSpPr/>
          <p:nvPr/>
        </p:nvGrpSpPr>
        <p:grpSpPr>
          <a:xfrm>
            <a:off x="5052600" y="3296520"/>
            <a:ext cx="1175760" cy="3314160"/>
            <a:chOff x="5052600" y="3296520"/>
            <a:chExt cx="1175760" cy="3314160"/>
          </a:xfrm>
        </p:grpSpPr>
        <p:grpSp>
          <p:nvGrpSpPr>
            <p:cNvPr id="4926" name="Group 132"/>
            <p:cNvGrpSpPr/>
            <p:nvPr/>
          </p:nvGrpSpPr>
          <p:grpSpPr>
            <a:xfrm>
              <a:off x="5101560" y="3403440"/>
              <a:ext cx="924840" cy="2202840"/>
              <a:chOff x="5101560" y="3403440"/>
              <a:chExt cx="924840" cy="2202840"/>
            </a:xfrm>
          </p:grpSpPr>
          <p:sp>
            <p:nvSpPr>
              <p:cNvPr id="4927" name="CustomShape 133"/>
              <p:cNvSpPr/>
              <p:nvPr/>
            </p:nvSpPr>
            <p:spPr>
              <a:xfrm>
                <a:off x="5101560" y="3413160"/>
                <a:ext cx="924840" cy="219312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28" name="Group 134"/>
              <p:cNvGrpSpPr/>
              <p:nvPr/>
            </p:nvGrpSpPr>
            <p:grpSpPr>
              <a:xfrm>
                <a:off x="5138280" y="4020840"/>
                <a:ext cx="775080" cy="1440720"/>
                <a:chOff x="5138280" y="4020840"/>
                <a:chExt cx="775080" cy="1440720"/>
              </a:xfrm>
            </p:grpSpPr>
            <p:sp>
              <p:nvSpPr>
                <p:cNvPr id="4929" name="CustomShape 135"/>
                <p:cNvSpPr/>
                <p:nvPr/>
              </p:nvSpPr>
              <p:spPr>
                <a:xfrm>
                  <a:off x="5173200" y="4020840"/>
                  <a:ext cx="732600" cy="144072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30" name="CustomShape 136"/>
                <p:cNvSpPr/>
                <p:nvPr/>
              </p:nvSpPr>
              <p:spPr>
                <a:xfrm>
                  <a:off x="5138280" y="4049640"/>
                  <a:ext cx="775080" cy="1368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31" name="CustomShape 137"/>
              <p:cNvSpPr/>
              <p:nvPr/>
            </p:nvSpPr>
            <p:spPr>
              <a:xfrm>
                <a:off x="5107680" y="3403440"/>
                <a:ext cx="89244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sp>
          <p:nvSpPr>
            <p:cNvPr id="4932" name="Line 138"/>
            <p:cNvSpPr/>
            <p:nvPr/>
          </p:nvSpPr>
          <p:spPr>
            <a:xfrm>
              <a:off x="5233320" y="3296520"/>
              <a:ext cx="689040" cy="360"/>
            </a:xfrm>
            <a:prstGeom prst="line">
              <a:avLst/>
            </a:prstGeom>
            <a:ln w="19050">
              <a:solidFill>
                <a:schemeClr val="tx1"/>
              </a:solidFill>
              <a:round/>
              <a:tailEnd len="med" type="triangle" w="med"/>
            </a:ln>
          </p:spPr>
          <p:style>
            <a:lnRef idx="0"/>
            <a:fillRef idx="0"/>
            <a:effectRef idx="0"/>
            <a:fontRef idx="minor"/>
          </p:style>
        </p:sp>
        <p:sp>
          <p:nvSpPr>
            <p:cNvPr id="4933" name="CustomShape 139"/>
            <p:cNvSpPr/>
            <p:nvPr/>
          </p:nvSpPr>
          <p:spPr>
            <a:xfrm>
              <a:off x="5052600" y="5900760"/>
              <a:ext cx="1175760" cy="709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34" name="Line 140"/>
            <p:cNvSpPr/>
            <p:nvPr/>
          </p:nvSpPr>
          <p:spPr>
            <a:xfrm>
              <a:off x="5618880" y="5641560"/>
              <a:ext cx="360" cy="184320"/>
            </a:xfrm>
            <a:prstGeom prst="line">
              <a:avLst/>
            </a:prstGeom>
            <a:ln w="9525">
              <a:solidFill>
                <a:schemeClr val="tx1"/>
              </a:solidFill>
              <a:round/>
              <a:headEnd len="med" type="triangle" w="med"/>
            </a:ln>
          </p:spPr>
          <p:style>
            <a:lnRef idx="0"/>
            <a:fillRef idx="0"/>
            <a:effectRef idx="0"/>
            <a:fontRef idx="minor"/>
          </p:style>
        </p:sp>
      </p:grpSp>
      <p:grpSp>
        <p:nvGrpSpPr>
          <p:cNvPr id="4935" name="Group 141"/>
          <p:cNvGrpSpPr/>
          <p:nvPr/>
        </p:nvGrpSpPr>
        <p:grpSpPr>
          <a:xfrm>
            <a:off x="8672040" y="3299760"/>
            <a:ext cx="875880" cy="2994480"/>
            <a:chOff x="8672040" y="3299760"/>
            <a:chExt cx="875880" cy="2994480"/>
          </a:xfrm>
        </p:grpSpPr>
        <p:sp>
          <p:nvSpPr>
            <p:cNvPr id="4936" name="Line 142"/>
            <p:cNvSpPr/>
            <p:nvPr/>
          </p:nvSpPr>
          <p:spPr>
            <a:xfrm>
              <a:off x="8735760" y="3299760"/>
              <a:ext cx="688680" cy="360"/>
            </a:xfrm>
            <a:prstGeom prst="line">
              <a:avLst/>
            </a:prstGeom>
            <a:ln w="19050">
              <a:solidFill>
                <a:schemeClr val="tx1"/>
              </a:solidFill>
              <a:round/>
              <a:tailEnd len="med" type="triangle" w="med"/>
            </a:ln>
          </p:spPr>
          <p:style>
            <a:lnRef idx="0"/>
            <a:fillRef idx="0"/>
            <a:effectRef idx="0"/>
            <a:fontRef idx="minor"/>
          </p:style>
        </p:sp>
        <p:sp>
          <p:nvSpPr>
            <p:cNvPr id="4937" name="CustomShape 143"/>
            <p:cNvSpPr/>
            <p:nvPr/>
          </p:nvSpPr>
          <p:spPr>
            <a:xfrm>
              <a:off x="8748360" y="5790960"/>
              <a:ext cx="799560" cy="50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E-to-F:</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38" name="Line 144"/>
            <p:cNvSpPr/>
            <p:nvPr/>
          </p:nvSpPr>
          <p:spPr>
            <a:xfrm>
              <a:off x="9129240" y="5060520"/>
              <a:ext cx="360" cy="785880"/>
            </a:xfrm>
            <a:prstGeom prst="line">
              <a:avLst/>
            </a:prstGeom>
            <a:ln w="9525">
              <a:solidFill>
                <a:schemeClr val="tx1"/>
              </a:solidFill>
              <a:round/>
              <a:headEnd len="med" type="triangle" w="med"/>
            </a:ln>
          </p:spPr>
          <p:style>
            <a:lnRef idx="0"/>
            <a:fillRef idx="0"/>
            <a:effectRef idx="0"/>
            <a:fontRef idx="minor"/>
          </p:style>
        </p:sp>
        <p:grpSp>
          <p:nvGrpSpPr>
            <p:cNvPr id="4939" name="Group 145"/>
            <p:cNvGrpSpPr/>
            <p:nvPr/>
          </p:nvGrpSpPr>
          <p:grpSpPr>
            <a:xfrm>
              <a:off x="8672040" y="3421080"/>
              <a:ext cx="745560" cy="1440720"/>
              <a:chOff x="8672040" y="3421080"/>
              <a:chExt cx="745560" cy="1440720"/>
            </a:xfrm>
          </p:grpSpPr>
          <p:sp>
            <p:nvSpPr>
              <p:cNvPr id="4940" name="CustomShape 146"/>
              <p:cNvSpPr/>
              <p:nvPr/>
            </p:nvSpPr>
            <p:spPr>
              <a:xfrm>
                <a:off x="8685000" y="3421080"/>
                <a:ext cx="732600" cy="144072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41" name="CustomShape 147"/>
              <p:cNvSpPr/>
              <p:nvPr/>
            </p:nvSpPr>
            <p:spPr>
              <a:xfrm>
                <a:off x="8672040" y="3460680"/>
                <a:ext cx="727920" cy="1368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grpSp>
      <p:grpSp>
        <p:nvGrpSpPr>
          <p:cNvPr id="4942" name="Group 148"/>
          <p:cNvGrpSpPr/>
          <p:nvPr/>
        </p:nvGrpSpPr>
        <p:grpSpPr>
          <a:xfrm>
            <a:off x="7489440" y="3298680"/>
            <a:ext cx="1175760" cy="3324600"/>
            <a:chOff x="7489440" y="3298680"/>
            <a:chExt cx="1175760" cy="3324600"/>
          </a:xfrm>
        </p:grpSpPr>
        <p:sp>
          <p:nvSpPr>
            <p:cNvPr id="4943" name="Line 149"/>
            <p:cNvSpPr/>
            <p:nvPr/>
          </p:nvSpPr>
          <p:spPr>
            <a:xfrm>
              <a:off x="7679880" y="3298680"/>
              <a:ext cx="689040" cy="360"/>
            </a:xfrm>
            <a:prstGeom prst="line">
              <a:avLst/>
            </a:prstGeom>
            <a:ln w="19050">
              <a:solidFill>
                <a:schemeClr val="tx1"/>
              </a:solidFill>
              <a:round/>
              <a:tailEnd len="med" type="triangle" w="med"/>
            </a:ln>
          </p:spPr>
          <p:style>
            <a:lnRef idx="0"/>
            <a:fillRef idx="0"/>
            <a:effectRef idx="0"/>
            <a:fontRef idx="minor"/>
          </p:style>
        </p:sp>
        <p:sp>
          <p:nvSpPr>
            <p:cNvPr id="4944" name="CustomShape 150"/>
            <p:cNvSpPr/>
            <p:nvPr/>
          </p:nvSpPr>
          <p:spPr>
            <a:xfrm>
              <a:off x="7489440" y="5913360"/>
              <a:ext cx="1175760" cy="709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45" name="Line 151"/>
            <p:cNvSpPr/>
            <p:nvPr/>
          </p:nvSpPr>
          <p:spPr>
            <a:xfrm>
              <a:off x="8086320" y="5698800"/>
              <a:ext cx="360" cy="184320"/>
            </a:xfrm>
            <a:prstGeom prst="line">
              <a:avLst/>
            </a:prstGeom>
            <a:ln w="9525">
              <a:solidFill>
                <a:schemeClr val="tx1"/>
              </a:solidFill>
              <a:round/>
              <a:headEnd len="med" type="triangle" w="med"/>
            </a:ln>
          </p:spPr>
          <p:style>
            <a:lnRef idx="0"/>
            <a:fillRef idx="0"/>
            <a:effectRef idx="0"/>
            <a:fontRef idx="minor"/>
          </p:style>
        </p:sp>
        <p:grpSp>
          <p:nvGrpSpPr>
            <p:cNvPr id="4946" name="Group 152"/>
            <p:cNvGrpSpPr/>
            <p:nvPr/>
          </p:nvGrpSpPr>
          <p:grpSpPr>
            <a:xfrm>
              <a:off x="7570440" y="3444840"/>
              <a:ext cx="924840" cy="2202480"/>
              <a:chOff x="7570440" y="3444840"/>
              <a:chExt cx="924840" cy="2202480"/>
            </a:xfrm>
          </p:grpSpPr>
          <p:sp>
            <p:nvSpPr>
              <p:cNvPr id="4947" name="CustomShape 153"/>
              <p:cNvSpPr/>
              <p:nvPr/>
            </p:nvSpPr>
            <p:spPr>
              <a:xfrm>
                <a:off x="7570440" y="3454200"/>
                <a:ext cx="924840" cy="219312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48" name="Group 154"/>
              <p:cNvGrpSpPr/>
              <p:nvPr/>
            </p:nvGrpSpPr>
            <p:grpSpPr>
              <a:xfrm>
                <a:off x="7607160" y="4062240"/>
                <a:ext cx="775080" cy="1440720"/>
                <a:chOff x="7607160" y="4062240"/>
                <a:chExt cx="775080" cy="1440720"/>
              </a:xfrm>
            </p:grpSpPr>
            <p:sp>
              <p:nvSpPr>
                <p:cNvPr id="4949" name="CustomShape 155"/>
                <p:cNvSpPr/>
                <p:nvPr/>
              </p:nvSpPr>
              <p:spPr>
                <a:xfrm>
                  <a:off x="7642080" y="4062240"/>
                  <a:ext cx="732600" cy="144072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50" name="CustomShape 156"/>
                <p:cNvSpPr/>
                <p:nvPr/>
              </p:nvSpPr>
              <p:spPr>
                <a:xfrm>
                  <a:off x="7607160" y="4090680"/>
                  <a:ext cx="775080" cy="1368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51" name="CustomShape 157"/>
              <p:cNvSpPr/>
              <p:nvPr/>
            </p:nvSpPr>
            <p:spPr>
              <a:xfrm>
                <a:off x="7576560" y="3444840"/>
                <a:ext cx="89244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952" name="CustomShape 158"/>
          <p:cNvSpPr/>
          <p:nvPr/>
        </p:nvSpPr>
        <p:spPr>
          <a:xfrm>
            <a:off x="5400720" y="1522800"/>
            <a:ext cx="45000" cy="20988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3" name="CustomShape 159"/>
          <p:cNvSpPr/>
          <p:nvPr/>
        </p:nvSpPr>
        <p:spPr>
          <a:xfrm>
            <a:off x="8135640" y="1540440"/>
            <a:ext cx="45000" cy="20988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4" name="CustomShape 160"/>
          <p:cNvSpPr/>
          <p:nvPr/>
        </p:nvSpPr>
        <p:spPr>
          <a:xfrm>
            <a:off x="5408640" y="2639160"/>
            <a:ext cx="45000" cy="20988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5" name="CustomShape 161"/>
          <p:cNvSpPr/>
          <p:nvPr/>
        </p:nvSpPr>
        <p:spPr>
          <a:xfrm>
            <a:off x="8123400" y="2663280"/>
            <a:ext cx="45000" cy="20988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grpSp>
        <p:nvGrpSpPr>
          <p:cNvPr id="4956" name="Group 162"/>
          <p:cNvGrpSpPr/>
          <p:nvPr/>
        </p:nvGrpSpPr>
        <p:grpSpPr>
          <a:xfrm>
            <a:off x="1285200" y="3401280"/>
            <a:ext cx="8090640" cy="2044800"/>
            <a:chOff x="1285200" y="3401280"/>
            <a:chExt cx="8090640" cy="2044800"/>
          </a:xfrm>
        </p:grpSpPr>
        <p:grpSp>
          <p:nvGrpSpPr>
            <p:cNvPr id="4957" name="Group 163"/>
            <p:cNvGrpSpPr/>
            <p:nvPr/>
          </p:nvGrpSpPr>
          <p:grpSpPr>
            <a:xfrm>
              <a:off x="1285200" y="3401280"/>
              <a:ext cx="8090640" cy="2044800"/>
              <a:chOff x="1285200" y="3401280"/>
              <a:chExt cx="8090640" cy="2044800"/>
            </a:xfrm>
          </p:grpSpPr>
          <p:grpSp>
            <p:nvGrpSpPr>
              <p:cNvPr id="4958" name="Group 164"/>
              <p:cNvGrpSpPr/>
              <p:nvPr/>
            </p:nvGrpSpPr>
            <p:grpSpPr>
              <a:xfrm>
                <a:off x="1285200" y="3401280"/>
                <a:ext cx="8090640" cy="2044800"/>
                <a:chOff x="1285200" y="3401280"/>
                <a:chExt cx="8090640" cy="2044800"/>
              </a:xfrm>
            </p:grpSpPr>
            <p:sp>
              <p:nvSpPr>
                <p:cNvPr id="4959" name="CustomShape 165"/>
                <p:cNvSpPr/>
                <p:nvPr/>
              </p:nvSpPr>
              <p:spPr>
                <a:xfrm>
                  <a:off x="4092840" y="3686040"/>
                  <a:ext cx="714960" cy="529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0" name="CustomShape 166"/>
                <p:cNvSpPr/>
                <p:nvPr/>
              </p:nvSpPr>
              <p:spPr>
                <a:xfrm>
                  <a:off x="5029200" y="3401280"/>
                  <a:ext cx="1023120" cy="6685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1" name="CustomShape 167"/>
                <p:cNvSpPr/>
                <p:nvPr/>
              </p:nvSpPr>
              <p:spPr>
                <a:xfrm>
                  <a:off x="7518600" y="3447720"/>
                  <a:ext cx="973440" cy="6685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2" name="CustomShape 168"/>
                <p:cNvSpPr/>
                <p:nvPr/>
              </p:nvSpPr>
              <p:spPr>
                <a:xfrm>
                  <a:off x="8660880" y="3693960"/>
                  <a:ext cx="714960" cy="541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3" name="CustomShape 169"/>
                <p:cNvSpPr/>
                <p:nvPr/>
              </p:nvSpPr>
              <p:spPr>
                <a:xfrm>
                  <a:off x="1285200" y="4441320"/>
                  <a:ext cx="1932480" cy="10047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2000" spc="-1" strike="noStrike">
                      <a:solidFill>
                        <a:srgbClr val="000000"/>
                      </a:solidFill>
                      <a:latin typeface="Calibri"/>
                      <a:ea typeface="DejaVu Sans"/>
                    </a:rPr>
                    <a:t>Note source and destination addresses!</a:t>
                  </a:r>
                  <a:endParaRPr b="0" lang="en-US" sz="2000" spc="-1" strike="noStrike">
                    <a:latin typeface="Arial"/>
                  </a:endParaRPr>
                </a:p>
              </p:txBody>
            </p:sp>
            <p:sp>
              <p:nvSpPr>
                <p:cNvPr id="4964" name="Line 170"/>
                <p:cNvSpPr/>
                <p:nvPr/>
              </p:nvSpPr>
              <p:spPr>
                <a:xfrm flipH="1">
                  <a:off x="3218040" y="3951000"/>
                  <a:ext cx="874800" cy="99828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5" name="Line 171"/>
                <p:cNvSpPr/>
                <p:nvPr/>
              </p:nvSpPr>
              <p:spPr>
                <a:xfrm flipH="1">
                  <a:off x="3218040" y="3705840"/>
                  <a:ext cx="1769400" cy="124308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6" name="Line 172"/>
                <p:cNvSpPr/>
                <p:nvPr/>
              </p:nvSpPr>
              <p:spPr>
                <a:xfrm flipH="1">
                  <a:off x="3218040" y="3782160"/>
                  <a:ext cx="4300560" cy="116676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67" name="Line 173"/>
              <p:cNvSpPr/>
              <p:nvPr/>
            </p:nvSpPr>
            <p:spPr>
              <a:xfrm flipH="1">
                <a:off x="3218040" y="3965040"/>
                <a:ext cx="5442840" cy="98424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68" name="CustomShape 174"/>
            <p:cNvSpPr/>
            <p:nvPr/>
          </p:nvSpPr>
          <p:spPr>
            <a:xfrm>
              <a:off x="6324480" y="3407040"/>
              <a:ext cx="1023120" cy="6685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9" name="Line 175"/>
            <p:cNvSpPr/>
            <p:nvPr/>
          </p:nvSpPr>
          <p:spPr>
            <a:xfrm flipH="1">
              <a:off x="3218040" y="3870720"/>
              <a:ext cx="3182760" cy="107856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70" name="CustomShape 176"/>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BF88B81-9B02-4ED7-8DB0-3984EF6C3D63}"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69" dur="indefinite" restart="never" nodeType="tmRoot">
          <p:childTnLst>
            <p:seq>
              <p:cTn id="1470" dur="indefinite" nodeType="mainSeq">
                <p:childTnLst>
                  <p:par>
                    <p:cTn id="1471" fill="hold">
                      <p:stCondLst>
                        <p:cond delay="indefinite"/>
                      </p:stCondLst>
                      <p:childTnLst>
                        <p:par>
                          <p:cTn id="1472" fill="hold">
                            <p:stCondLst>
                              <p:cond delay="0"/>
                            </p:stCondLst>
                            <p:childTnLst>
                              <p:par>
                                <p:cTn id="1473" nodeType="clickEffect" fill="hold" presetClass="entr" presetID="22" presetSubtype="8">
                                  <p:stCondLst>
                                    <p:cond delay="0"/>
                                  </p:stCondLst>
                                  <p:childTnLst>
                                    <p:set>
                                      <p:cBhvr>
                                        <p:cTn id="1474" dur="1" fill="hold">
                                          <p:stCondLst>
                                            <p:cond delay="0"/>
                                          </p:stCondLst>
                                        </p:cTn>
                                        <p:tgtEl>
                                          <p:spTgt spid="4918"/>
                                        </p:tgtEl>
                                        <p:attrNameLst>
                                          <p:attrName>style.visibility</p:attrName>
                                        </p:attrNameLst>
                                      </p:cBhvr>
                                      <p:to>
                                        <p:strVal val="visible"/>
                                      </p:to>
                                    </p:set>
                                    <p:animEffect filter="wipe(left)" transition="in">
                                      <p:cBhvr additive="repl">
                                        <p:cTn id="1475" dur="500"/>
                                        <p:tgtEl>
                                          <p:spTgt spid="4918"/>
                                        </p:tgtEl>
                                      </p:cBhvr>
                                    </p:animEffect>
                                  </p:childTnLst>
                                </p:cTn>
                              </p:par>
                            </p:childTnLst>
                          </p:cTn>
                        </p:par>
                      </p:childTnLst>
                    </p:cTn>
                  </p:par>
                  <p:par>
                    <p:cTn id="1476" fill="hold">
                      <p:stCondLst>
                        <p:cond delay="indefinite"/>
                      </p:stCondLst>
                      <p:childTnLst>
                        <p:par>
                          <p:cTn id="1477" fill="hold">
                            <p:stCondLst>
                              <p:cond delay="0"/>
                            </p:stCondLst>
                            <p:childTnLst>
                              <p:par>
                                <p:cTn id="1478" nodeType="clickEffect" fill="hold" presetClass="entr" presetID="22" presetSubtype="8">
                                  <p:stCondLst>
                                    <p:cond delay="0"/>
                                  </p:stCondLst>
                                  <p:childTnLst>
                                    <p:set>
                                      <p:cBhvr>
                                        <p:cTn id="1479" dur="1" fill="hold">
                                          <p:stCondLst>
                                            <p:cond delay="0"/>
                                          </p:stCondLst>
                                        </p:cTn>
                                        <p:tgtEl>
                                          <p:spTgt spid="4925"/>
                                        </p:tgtEl>
                                        <p:attrNameLst>
                                          <p:attrName>style.visibility</p:attrName>
                                        </p:attrNameLst>
                                      </p:cBhvr>
                                      <p:to>
                                        <p:strVal val="visible"/>
                                      </p:to>
                                    </p:set>
                                    <p:animEffect filter="wipe(left)" transition="in">
                                      <p:cBhvr additive="repl">
                                        <p:cTn id="1480" dur="500"/>
                                        <p:tgtEl>
                                          <p:spTgt spid="4925"/>
                                        </p:tgtEl>
                                      </p:cBhvr>
                                    </p:animEffect>
                                  </p:childTnLst>
                                </p:cTn>
                              </p:par>
                            </p:childTnLst>
                          </p:cTn>
                        </p:par>
                      </p:childTnLst>
                    </p:cTn>
                  </p:par>
                  <p:par>
                    <p:cTn id="1481" fill="hold">
                      <p:stCondLst>
                        <p:cond delay="indefinite"/>
                      </p:stCondLst>
                      <p:childTnLst>
                        <p:par>
                          <p:cTn id="1482" fill="hold">
                            <p:stCondLst>
                              <p:cond delay="0"/>
                            </p:stCondLst>
                            <p:childTnLst>
                              <p:par>
                                <p:cTn id="1483" nodeType="clickEffect" fill="hold" presetClass="entr" presetID="22" presetSubtype="8">
                                  <p:stCondLst>
                                    <p:cond delay="0"/>
                                  </p:stCondLst>
                                  <p:childTnLst>
                                    <p:set>
                                      <p:cBhvr>
                                        <p:cTn id="1484" dur="1" fill="hold">
                                          <p:stCondLst>
                                            <p:cond delay="0"/>
                                          </p:stCondLst>
                                        </p:cTn>
                                        <p:tgtEl>
                                          <p:spTgt spid="4795"/>
                                        </p:tgtEl>
                                        <p:attrNameLst>
                                          <p:attrName>style.visibility</p:attrName>
                                        </p:attrNameLst>
                                      </p:cBhvr>
                                      <p:to>
                                        <p:strVal val="visible"/>
                                      </p:to>
                                    </p:set>
                                    <p:animEffect filter="wipe(left)" transition="in">
                                      <p:cBhvr additive="repl">
                                        <p:cTn id="1485" dur="500"/>
                                        <p:tgtEl>
                                          <p:spTgt spid="4795"/>
                                        </p:tgtEl>
                                      </p:cBhvr>
                                    </p:animEffect>
                                  </p:childTnLst>
                                </p:cTn>
                              </p:par>
                            </p:childTnLst>
                          </p:cTn>
                        </p:par>
                      </p:childTnLst>
                    </p:cTn>
                  </p:par>
                  <p:par>
                    <p:cTn id="1486" fill="hold">
                      <p:stCondLst>
                        <p:cond delay="indefinite"/>
                      </p:stCondLst>
                      <p:childTnLst>
                        <p:par>
                          <p:cTn id="1487" fill="hold">
                            <p:stCondLst>
                              <p:cond delay="0"/>
                            </p:stCondLst>
                            <p:childTnLst>
                              <p:par>
                                <p:cTn id="1488" nodeType="clickEffect" fill="hold" presetClass="entr" presetID="22" presetSubtype="8">
                                  <p:stCondLst>
                                    <p:cond delay="0"/>
                                  </p:stCondLst>
                                  <p:childTnLst>
                                    <p:set>
                                      <p:cBhvr>
                                        <p:cTn id="1489" dur="1" fill="hold">
                                          <p:stCondLst>
                                            <p:cond delay="0"/>
                                          </p:stCondLst>
                                        </p:cTn>
                                        <p:tgtEl>
                                          <p:spTgt spid="4942"/>
                                        </p:tgtEl>
                                        <p:attrNameLst>
                                          <p:attrName>style.visibility</p:attrName>
                                        </p:attrNameLst>
                                      </p:cBhvr>
                                      <p:to>
                                        <p:strVal val="visible"/>
                                      </p:to>
                                    </p:set>
                                    <p:animEffect filter="wipe(left)" transition="in">
                                      <p:cBhvr additive="repl">
                                        <p:cTn id="1490" dur="500"/>
                                        <p:tgtEl>
                                          <p:spTgt spid="4942"/>
                                        </p:tgtEl>
                                      </p:cBhvr>
                                    </p:animEffect>
                                  </p:childTnLst>
                                </p:cTn>
                              </p:par>
                            </p:childTnLst>
                          </p:cTn>
                        </p:par>
                      </p:childTnLst>
                    </p:cTn>
                  </p:par>
                  <p:par>
                    <p:cTn id="1491" fill="hold">
                      <p:stCondLst>
                        <p:cond delay="indefinite"/>
                      </p:stCondLst>
                      <p:childTnLst>
                        <p:par>
                          <p:cTn id="1492" fill="hold">
                            <p:stCondLst>
                              <p:cond delay="0"/>
                            </p:stCondLst>
                            <p:childTnLst>
                              <p:par>
                                <p:cTn id="1493" nodeType="clickEffect" fill="hold" presetClass="entr" presetID="22" presetSubtype="8">
                                  <p:stCondLst>
                                    <p:cond delay="0"/>
                                  </p:stCondLst>
                                  <p:childTnLst>
                                    <p:set>
                                      <p:cBhvr>
                                        <p:cTn id="1494" dur="1" fill="hold">
                                          <p:stCondLst>
                                            <p:cond delay="0"/>
                                          </p:stCondLst>
                                        </p:cTn>
                                        <p:tgtEl>
                                          <p:spTgt spid="4935"/>
                                        </p:tgtEl>
                                        <p:attrNameLst>
                                          <p:attrName>style.visibility</p:attrName>
                                        </p:attrNameLst>
                                      </p:cBhvr>
                                      <p:to>
                                        <p:strVal val="visible"/>
                                      </p:to>
                                    </p:set>
                                    <p:animEffect filter="wipe(left)" transition="in">
                                      <p:cBhvr additive="repl">
                                        <p:cTn id="1495" dur="500"/>
                                        <p:tgtEl>
                                          <p:spTgt spid="4935"/>
                                        </p:tgtEl>
                                      </p:cBhvr>
                                    </p:animEffect>
                                  </p:childTnLst>
                                </p:cTn>
                              </p:par>
                            </p:childTnLst>
                          </p:cTn>
                        </p:par>
                      </p:childTnLst>
                    </p:cTn>
                  </p:par>
                  <p:par>
                    <p:cTn id="1496" fill="hold">
                      <p:stCondLst>
                        <p:cond delay="indefinite"/>
                      </p:stCondLst>
                      <p:childTnLst>
                        <p:par>
                          <p:cTn id="1497" fill="hold">
                            <p:stCondLst>
                              <p:cond delay="0"/>
                            </p:stCondLst>
                            <p:childTnLst>
                              <p:par>
                                <p:cTn id="1498" nodeType="clickEffect" fill="hold" presetClass="entr" presetID="9">
                                  <p:stCondLst>
                                    <p:cond delay="0"/>
                                  </p:stCondLst>
                                  <p:childTnLst>
                                    <p:set>
                                      <p:cBhvr>
                                        <p:cTn id="1499" dur="1" fill="hold">
                                          <p:stCondLst>
                                            <p:cond delay="0"/>
                                          </p:stCondLst>
                                        </p:cTn>
                                        <p:tgtEl>
                                          <p:spTgt spid="4956"/>
                                        </p:tgtEl>
                                        <p:attrNameLst>
                                          <p:attrName>style.visibility</p:attrName>
                                        </p:attrNameLst>
                                      </p:cBhvr>
                                      <p:to>
                                        <p:strVal val="visible"/>
                                      </p:to>
                                    </p:set>
                                    <p:animEffect filter="dissolve" transition="in">
                                      <p:cBhvr additive="repl">
                                        <p:cTn id="1500" dur="500"/>
                                        <p:tgtEl>
                                          <p:spTgt spid="4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1" name="CustomShape 1"/>
          <p:cNvSpPr/>
          <p:nvPr/>
        </p:nvSpPr>
        <p:spPr>
          <a:xfrm>
            <a:off x="838080" y="1379520"/>
            <a:ext cx="10514880" cy="1148760"/>
          </a:xfrm>
          <a:prstGeom prst="rect">
            <a:avLst/>
          </a:prstGeom>
          <a:noFill/>
          <a:ln w="0">
            <a:noFill/>
          </a:ln>
        </p:spPr>
        <p:style>
          <a:lnRef idx="0"/>
          <a:fillRef idx="0"/>
          <a:effectRef idx="0"/>
          <a:fontRef idx="minor"/>
        </p:style>
        <p:txBody>
          <a:bodyPr lIns="90000" rIns="90000" tIns="45000" bIns="45000">
            <a:normAutofit/>
          </a:bodyPr>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latin typeface="Arial"/>
            </a:endParaRPr>
          </a:p>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latin typeface="Arial"/>
            </a:endParaRPr>
          </a:p>
        </p:txBody>
      </p:sp>
      <p:sp>
        <p:nvSpPr>
          <p:cNvPr id="4972" name="CustomShape 2"/>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IPv6: adoption</a:t>
            </a:r>
            <a:endParaRPr b="0" lang="en-US" sz="4800" spc="-1" strike="noStrike">
              <a:latin typeface="Arial"/>
            </a:endParaRPr>
          </a:p>
        </p:txBody>
      </p:sp>
      <p:grpSp>
        <p:nvGrpSpPr>
          <p:cNvPr id="4973" name="Group 3"/>
          <p:cNvGrpSpPr/>
          <p:nvPr/>
        </p:nvGrpSpPr>
        <p:grpSpPr>
          <a:xfrm>
            <a:off x="1284480" y="2612520"/>
            <a:ext cx="10449720" cy="4048920"/>
            <a:chOff x="1284480" y="2612520"/>
            <a:chExt cx="10449720" cy="4048920"/>
          </a:xfrm>
        </p:grpSpPr>
        <p:sp>
          <p:nvSpPr>
            <p:cNvPr id="4974" name="CustomShape 4"/>
            <p:cNvSpPr/>
            <p:nvPr/>
          </p:nvSpPr>
          <p:spPr>
            <a:xfrm>
              <a:off x="9092520" y="5704200"/>
              <a:ext cx="2641680" cy="851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baseline="30000">
                  <a:solidFill>
                    <a:srgbClr val="000000"/>
                  </a:solidFill>
                  <a:latin typeface="Calibri"/>
                  <a:ea typeface="DejaVu Sans"/>
                </a:rPr>
                <a:t>1</a:t>
              </a:r>
              <a:r>
                <a:rPr b="0" lang="en-US" sz="1800" spc="-1" strike="noStrike">
                  <a:solidFill>
                    <a:srgbClr val="000000"/>
                  </a:solidFill>
                  <a:latin typeface="Calibri"/>
                  <a:ea typeface="DejaVu Sans"/>
                </a:rPr>
                <a:t> </a:t>
              </a:r>
              <a:r>
                <a:rPr b="0" lang="en-US" sz="1600" spc="-1" strike="noStrike">
                  <a:solidFill>
                    <a:srgbClr val="000000"/>
                  </a:solidFill>
                  <a:latin typeface="Calibri"/>
                  <a:ea typeface="DejaVu Sans"/>
                </a:rPr>
                <a:t>https://www.google.com/intl/en/ipv6/statistics.html</a:t>
              </a:r>
              <a:endParaRPr b="0" lang="en-US" sz="1600" spc="-1" strike="noStrike">
                <a:latin typeface="Arial"/>
              </a:endParaRPr>
            </a:p>
          </p:txBody>
        </p:sp>
        <p:pic>
          <p:nvPicPr>
            <p:cNvPr id="4975" name="Picture 2" descr=""/>
            <p:cNvPicPr/>
            <p:nvPr/>
          </p:nvPicPr>
          <p:blipFill>
            <a:blip r:embed="rId1"/>
            <a:stretch/>
          </p:blipFill>
          <p:spPr>
            <a:xfrm>
              <a:off x="1284480" y="2612520"/>
              <a:ext cx="7410600" cy="4048920"/>
            </a:xfrm>
            <a:prstGeom prst="rect">
              <a:avLst/>
            </a:prstGeom>
            <a:ln w="0">
              <a:noFill/>
            </a:ln>
          </p:spPr>
        </p:pic>
      </p:grpSp>
      <p:sp>
        <p:nvSpPr>
          <p:cNvPr id="4976"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59DBA97-75A5-4D41-8B1D-736431C23DD9}"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01" dur="indefinite" restart="never" nodeType="tmRoot">
          <p:childTnLst>
            <p:seq>
              <p:cTn id="1502" dur="indefinite" nodeType="mainSeq">
                <p:childTnLst>
                  <p:par>
                    <p:cTn id="1503" fill="hold">
                      <p:stCondLst>
                        <p:cond delay="indefinite"/>
                      </p:stCondLst>
                      <p:childTnLst>
                        <p:par>
                          <p:cTn id="1504" fill="hold">
                            <p:stCondLst>
                              <p:cond delay="0"/>
                            </p:stCondLst>
                            <p:childTnLst>
                              <p:par>
                                <p:cTn id="1505" nodeType="clickEffect" fill="hold" presetClass="entr" presetID="9">
                                  <p:stCondLst>
                                    <p:cond delay="0"/>
                                  </p:stCondLst>
                                  <p:childTnLst>
                                    <p:set>
                                      <p:cBhvr>
                                        <p:cTn id="1506" dur="1" fill="hold">
                                          <p:stCondLst>
                                            <p:cond delay="0"/>
                                          </p:stCondLst>
                                        </p:cTn>
                                        <p:tgtEl>
                                          <p:spTgt spid="4973"/>
                                        </p:tgtEl>
                                        <p:attrNameLst>
                                          <p:attrName>style.visibility</p:attrName>
                                        </p:attrNameLst>
                                      </p:cBhvr>
                                      <p:to>
                                        <p:strVal val="visible"/>
                                      </p:to>
                                    </p:set>
                                    <p:animEffect filter="dissolve" transition="in">
                                      <p:cBhvr additive="repl">
                                        <p:cTn id="1507" dur="500"/>
                                        <p:tgtEl>
                                          <p:spTgt spid="4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7" name="CustomShape 1"/>
          <p:cNvSpPr/>
          <p:nvPr/>
        </p:nvSpPr>
        <p:spPr>
          <a:xfrm>
            <a:off x="838080" y="1379520"/>
            <a:ext cx="10514880" cy="4662720"/>
          </a:xfrm>
          <a:prstGeom prst="rect">
            <a:avLst/>
          </a:prstGeom>
          <a:noFill/>
          <a:ln w="0">
            <a:noFill/>
          </a:ln>
        </p:spPr>
        <p:style>
          <a:lnRef idx="0"/>
          <a:fillRef idx="0"/>
          <a:effectRef idx="0"/>
          <a:fontRef idx="minor"/>
        </p:style>
        <p:txBody>
          <a:bodyPr lIns="90000" rIns="90000" tIns="45000" bIns="45000">
            <a:normAutofit/>
          </a:bodyPr>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latin typeface="Arial"/>
            </a:endParaRPr>
          </a:p>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latin typeface="Arial"/>
            </a:endParaRPr>
          </a:p>
          <a:p>
            <a:pPr marL="471600" indent="-340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 (long!) time for deployment, use</a:t>
            </a:r>
            <a:endParaRPr b="0" lang="en-US" sz="3200" spc="-1" strike="noStrike">
              <a:latin typeface="Arial"/>
            </a:endParaRPr>
          </a:p>
          <a:p>
            <a:pPr lvl="1" marL="914400" indent="-3279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25 years and counting!</a:t>
            </a:r>
            <a:endParaRPr b="0" lang="en-US" sz="2800" spc="-1" strike="noStrike">
              <a:latin typeface="Arial"/>
            </a:endParaRPr>
          </a:p>
          <a:p>
            <a:pPr lvl="1" marL="914400" indent="-3279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think of application-level changes in last 25 years: WWW, social media, streaming media, gaming, telepresence, …</a:t>
            </a:r>
            <a:endParaRPr b="0" lang="en-US" sz="2800" spc="-1" strike="noStrike">
              <a:latin typeface="Arial"/>
            </a:endParaRPr>
          </a:p>
          <a:p>
            <a:pPr lvl="1" marL="914400" indent="-32796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Why?</a:t>
            </a:r>
            <a:endParaRPr b="0" lang="en-US" sz="2800" spc="-1" strike="noStrike">
              <a:latin typeface="Arial"/>
            </a:endParaRPr>
          </a:p>
        </p:txBody>
      </p:sp>
      <p:sp>
        <p:nvSpPr>
          <p:cNvPr id="4978" name="CustomShape 2"/>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IPv6: adoption</a:t>
            </a:r>
            <a:endParaRPr b="0" lang="en-US" sz="4800" spc="-1" strike="noStrike">
              <a:latin typeface="Arial"/>
            </a:endParaRPr>
          </a:p>
        </p:txBody>
      </p:sp>
      <p:sp>
        <p:nvSpPr>
          <p:cNvPr id="4979" name="CustomShape 3"/>
          <p:cNvSpPr/>
          <p:nvPr/>
        </p:nvSpPr>
        <p:spPr>
          <a:xfrm>
            <a:off x="978480" y="6289920"/>
            <a:ext cx="462780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baseline="30000">
                <a:solidFill>
                  <a:srgbClr val="000000"/>
                </a:solidFill>
                <a:latin typeface="Calibri"/>
                <a:ea typeface="DejaVu Sans"/>
              </a:rPr>
              <a:t>1</a:t>
            </a:r>
            <a:r>
              <a:rPr b="0" lang="en-US" sz="1800" spc="-1" strike="noStrike">
                <a:solidFill>
                  <a:srgbClr val="000000"/>
                </a:solidFill>
                <a:latin typeface="Calibri"/>
                <a:ea typeface="DejaVu Sans"/>
              </a:rPr>
              <a:t> </a:t>
            </a:r>
            <a:r>
              <a:rPr b="0" lang="en-US" sz="1600" spc="-1" strike="noStrike">
                <a:solidFill>
                  <a:srgbClr val="000000"/>
                </a:solidFill>
                <a:latin typeface="Calibri"/>
                <a:ea typeface="DejaVu Sans"/>
              </a:rPr>
              <a:t>https://www.google.com/intl/en/ipv6/statistics.html</a:t>
            </a:r>
            <a:endParaRPr b="0" lang="en-US" sz="1600" spc="-1" strike="noStrike">
              <a:latin typeface="Arial"/>
            </a:endParaRPr>
          </a:p>
        </p:txBody>
      </p:sp>
      <p:sp>
        <p:nvSpPr>
          <p:cNvPr id="4980"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D7BFFB5D-A497-496F-9F0A-7DBFEB2C00E9}" type="slidenum">
              <a:rPr b="0" lang="en-US" sz="1100" spc="-1" strike="noStrike">
                <a:solidFill>
                  <a:srgbClr val="404040"/>
                </a:solidFill>
                <a:latin typeface="Calibri"/>
              </a:rPr>
              <a:t>78</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1"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sp>
        <p:nvSpPr>
          <p:cNvPr id="4982" name="CustomShape 2"/>
          <p:cNvSpPr/>
          <p:nvPr/>
        </p:nvSpPr>
        <p:spPr>
          <a:xfrm>
            <a:off x="570240" y="1428120"/>
            <a:ext cx="6617520" cy="500040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p:txBody>
      </p:sp>
      <p:pic>
        <p:nvPicPr>
          <p:cNvPr id="4983"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4984" name="CustomShape 3"/>
          <p:cNvSpPr/>
          <p:nvPr/>
        </p:nvSpPr>
        <p:spPr>
          <a:xfrm>
            <a:off x="6186600" y="4277160"/>
            <a:ext cx="6004800" cy="2109600"/>
          </a:xfrm>
          <a:prstGeom prst="rect">
            <a:avLst/>
          </a:prstGeom>
          <a:noFill/>
          <a:ln w="0">
            <a:noFill/>
          </a:ln>
        </p:spPr>
        <p:style>
          <a:lnRef idx="0"/>
          <a:fillRef idx="0"/>
          <a:effectRef idx="0"/>
          <a:fontRef idx="minor"/>
        </p:style>
        <p:txBody>
          <a:bodyPr lIns="90000" rIns="90000" tIns="45000" bIns="45000">
            <a:normAutofit/>
          </a:bodyPr>
          <a:p>
            <a:pPr marL="407880" indent="-277200">
              <a:lnSpc>
                <a:spcPct val="10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1120">
              <a:lnSpc>
                <a:spcPct val="10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1120">
              <a:lnSpc>
                <a:spcPct val="10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7200">
              <a:lnSpc>
                <a:spcPct val="10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985" name="CustomShape 4"/>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D58EF50-DB67-4411-A688-96E9753E92A2}" type="slidenum">
              <a:rPr b="0" lang="en-US" sz="1100" spc="-1" strike="noStrike">
                <a:solidFill>
                  <a:srgbClr val="404040"/>
                </a:solidFill>
                <a:latin typeface="Calibri"/>
              </a:rPr>
              <a:t>79</a:t>
            </a:fld>
            <a:endParaRPr b="0" lang="en-US" sz="1100" spc="-1" strike="noStrike">
              <a:latin typeface="Arial"/>
            </a:endParaRPr>
          </a:p>
        </p:txBody>
      </p:sp>
      <p:sp>
        <p:nvSpPr>
          <p:cNvPr id="4986" name="CustomShape 5"/>
          <p:cNvSpPr/>
          <p:nvPr/>
        </p:nvSpPr>
        <p:spPr>
          <a:xfrm>
            <a:off x="563400" y="2806920"/>
            <a:ext cx="6617520" cy="346068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latin typeface="Arial"/>
            </a:endParaRPr>
          </a:p>
          <a:p>
            <a:pPr lvl="1" marL="695160" indent="-23112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CustomShape 1"/>
          <p:cNvSpPr/>
          <p:nvPr/>
        </p:nvSpPr>
        <p:spPr>
          <a:xfrm>
            <a:off x="417600" y="261360"/>
            <a:ext cx="1121292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Software-Defined Networking (SDN) control plane</a:t>
            </a:r>
            <a:endParaRPr b="0" lang="en-US" sz="4800" spc="-1" strike="noStrike">
              <a:latin typeface="Arial"/>
            </a:endParaRPr>
          </a:p>
        </p:txBody>
      </p:sp>
      <p:sp>
        <p:nvSpPr>
          <p:cNvPr id="957" name="CustomShape 2"/>
          <p:cNvSpPr/>
          <p:nvPr/>
        </p:nvSpPr>
        <p:spPr>
          <a:xfrm>
            <a:off x="292680" y="1064520"/>
            <a:ext cx="11310120" cy="5774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3200" spc="-1" strike="noStrike">
                <a:solidFill>
                  <a:srgbClr val="000000"/>
                </a:solidFill>
                <a:latin typeface="Calibri"/>
                <a:ea typeface="ＭＳ Ｐゴシック"/>
              </a:rPr>
              <a:t>Remote controller computes, installs forwarding tables in routers</a:t>
            </a:r>
            <a:endParaRPr b="0" lang="en-US" sz="3200" spc="-1" strike="noStrike">
              <a:latin typeface="Arial"/>
            </a:endParaRPr>
          </a:p>
        </p:txBody>
      </p:sp>
      <p:grpSp>
        <p:nvGrpSpPr>
          <p:cNvPr id="958" name="Group 3"/>
          <p:cNvGrpSpPr/>
          <p:nvPr/>
        </p:nvGrpSpPr>
        <p:grpSpPr>
          <a:xfrm>
            <a:off x="3203280" y="1967760"/>
            <a:ext cx="6027120" cy="1439280"/>
            <a:chOff x="3203280" y="1967760"/>
            <a:chExt cx="6027120" cy="1439280"/>
          </a:xfrm>
        </p:grpSpPr>
        <p:sp>
          <p:nvSpPr>
            <p:cNvPr id="959" name="CustomShape 4"/>
            <p:cNvSpPr/>
            <p:nvPr/>
          </p:nvSpPr>
          <p:spPr>
            <a:xfrm>
              <a:off x="3639960" y="1971000"/>
              <a:ext cx="5042880" cy="1017000"/>
            </a:xfrm>
            <a:prstGeom prst="rect">
              <a:avLst/>
            </a:prstGeom>
            <a:solidFill>
              <a:srgbClr val="d2d2f4"/>
            </a:solidFill>
            <a:ln w="3175">
              <a:noFill/>
            </a:ln>
          </p:spPr>
          <p:style>
            <a:lnRef idx="0"/>
            <a:fillRef idx="0"/>
            <a:effectRef idx="0"/>
            <a:fontRef idx="minor"/>
          </p:style>
        </p:sp>
        <p:sp>
          <p:nvSpPr>
            <p:cNvPr id="960" name="CustomShape 5"/>
            <p:cNvSpPr/>
            <p:nvPr/>
          </p:nvSpPr>
          <p:spPr>
            <a:xfrm>
              <a:off x="3450960" y="1974240"/>
              <a:ext cx="197640" cy="1385280"/>
            </a:xfrm>
            <a:custGeom>
              <a:avLst/>
              <a:gdLst/>
              <a:ah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0">
              <a:gsLst>
                <a:gs pos="0">
                  <a:srgbClr val="f2f2f2"/>
                </a:gs>
                <a:gs pos="100000">
                  <a:srgbClr val="d2d2f4"/>
                </a:gs>
              </a:gsLst>
              <a:lin ang="0"/>
            </a:gradFill>
            <a:ln w="9525">
              <a:noFill/>
            </a:ln>
          </p:spPr>
          <p:style>
            <a:lnRef idx="0"/>
            <a:fillRef idx="0"/>
            <a:effectRef idx="0"/>
            <a:fontRef idx="minor"/>
          </p:style>
        </p:sp>
        <p:sp>
          <p:nvSpPr>
            <p:cNvPr id="961" name="CustomShape 6"/>
            <p:cNvSpPr/>
            <p:nvPr/>
          </p:nvSpPr>
          <p:spPr>
            <a:xfrm flipH="1">
              <a:off x="8679600" y="1967760"/>
              <a:ext cx="218520" cy="1369440"/>
            </a:xfrm>
            <a:custGeom>
              <a:avLst/>
              <a:gdLst/>
              <a:ah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0">
              <a:gsLst>
                <a:gs pos="0">
                  <a:srgbClr val="d2d2f4"/>
                </a:gs>
                <a:gs pos="100000">
                  <a:srgbClr val="ffffff"/>
                </a:gs>
              </a:gsLst>
              <a:lin ang="10800000"/>
            </a:gradFill>
            <a:ln w="9525">
              <a:noFill/>
            </a:ln>
          </p:spPr>
          <p:style>
            <a:lnRef idx="0"/>
            <a:fillRef idx="0"/>
            <a:effectRef idx="0"/>
            <a:fontRef idx="minor"/>
          </p:style>
        </p:sp>
        <p:grpSp>
          <p:nvGrpSpPr>
            <p:cNvPr id="962" name="Group 7"/>
            <p:cNvGrpSpPr/>
            <p:nvPr/>
          </p:nvGrpSpPr>
          <p:grpSpPr>
            <a:xfrm>
              <a:off x="3203280" y="2727000"/>
              <a:ext cx="337680" cy="653040"/>
              <a:chOff x="3203280" y="2727000"/>
              <a:chExt cx="337680" cy="653040"/>
            </a:xfrm>
          </p:grpSpPr>
          <p:sp>
            <p:nvSpPr>
              <p:cNvPr id="963" name="CustomShape 8"/>
              <p:cNvSpPr/>
              <p:nvPr/>
            </p:nvSpPr>
            <p:spPr>
              <a:xfrm>
                <a:off x="3471120" y="2728080"/>
                <a:ext cx="66600" cy="62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964" name="CustomShape 9"/>
              <p:cNvSpPr/>
              <p:nvPr/>
            </p:nvSpPr>
            <p:spPr>
              <a:xfrm>
                <a:off x="3220200" y="2727000"/>
                <a:ext cx="247320" cy="6228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965" name="CustomShape 10"/>
              <p:cNvSpPr/>
              <p:nvPr/>
            </p:nvSpPr>
            <p:spPr>
              <a:xfrm>
                <a:off x="3483720" y="2765520"/>
                <a:ext cx="39240" cy="5763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966" name="CustomShape 11"/>
              <p:cNvSpPr/>
              <p:nvPr/>
            </p:nvSpPr>
            <p:spPr>
              <a:xfrm>
                <a:off x="3474720" y="3057480"/>
                <a:ext cx="6156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67" name="CustomShape 12"/>
              <p:cNvSpPr/>
              <p:nvPr/>
            </p:nvSpPr>
            <p:spPr>
              <a:xfrm>
                <a:off x="3220200" y="279828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968" name="Group 13"/>
              <p:cNvGrpSpPr/>
              <p:nvPr/>
            </p:nvGrpSpPr>
            <p:grpSpPr>
              <a:xfrm>
                <a:off x="3347640" y="2791800"/>
                <a:ext cx="136440" cy="40320"/>
                <a:chOff x="3347640" y="2791800"/>
                <a:chExt cx="136440" cy="40320"/>
              </a:xfrm>
            </p:grpSpPr>
            <p:sp>
              <p:nvSpPr>
                <p:cNvPr id="969" name="CustomShape 14"/>
                <p:cNvSpPr/>
                <p:nvPr/>
              </p:nvSpPr>
              <p:spPr>
                <a:xfrm>
                  <a:off x="3347640" y="2791800"/>
                  <a:ext cx="136440" cy="40320"/>
                </a:xfrm>
                <a:prstGeom prst="roundRect">
                  <a:avLst>
                    <a:gd name="adj" fmla="val 50000"/>
                  </a:avLst>
                </a:prstGeom>
                <a:solidFill>
                  <a:srgbClr val="000000"/>
                </a:solidFill>
                <a:ln w="0">
                  <a:noFill/>
                </a:ln>
              </p:spPr>
              <p:style>
                <a:lnRef idx="0"/>
                <a:fillRef idx="0"/>
                <a:effectRef idx="0"/>
                <a:fontRef idx="minor"/>
              </p:style>
            </p:sp>
            <p:sp>
              <p:nvSpPr>
                <p:cNvPr id="970" name="CustomShape 15"/>
                <p:cNvSpPr/>
                <p:nvPr/>
              </p:nvSpPr>
              <p:spPr>
                <a:xfrm>
                  <a:off x="3350160" y="2796120"/>
                  <a:ext cx="131760" cy="31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1" name="CustomShape 16"/>
              <p:cNvSpPr/>
              <p:nvPr/>
            </p:nvSpPr>
            <p:spPr>
              <a:xfrm>
                <a:off x="3222360" y="288900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972" name="Group 17"/>
              <p:cNvGrpSpPr/>
              <p:nvPr/>
            </p:nvGrpSpPr>
            <p:grpSpPr>
              <a:xfrm>
                <a:off x="3347640" y="2880000"/>
                <a:ext cx="136440" cy="36000"/>
                <a:chOff x="3347640" y="2880000"/>
                <a:chExt cx="136440" cy="36000"/>
              </a:xfrm>
            </p:grpSpPr>
            <p:sp>
              <p:nvSpPr>
                <p:cNvPr id="973" name="CustomShape 18"/>
                <p:cNvSpPr/>
                <p:nvPr/>
              </p:nvSpPr>
              <p:spPr>
                <a:xfrm>
                  <a:off x="3347640" y="2880000"/>
                  <a:ext cx="136440" cy="36000"/>
                </a:xfrm>
                <a:prstGeom prst="roundRect">
                  <a:avLst>
                    <a:gd name="adj" fmla="val 50000"/>
                  </a:avLst>
                </a:prstGeom>
                <a:solidFill>
                  <a:srgbClr val="000000"/>
                </a:solidFill>
                <a:ln w="0">
                  <a:noFill/>
                </a:ln>
              </p:spPr>
              <p:style>
                <a:lnRef idx="0"/>
                <a:fillRef idx="0"/>
                <a:effectRef idx="0"/>
                <a:fontRef idx="minor"/>
              </p:style>
            </p:sp>
            <p:sp>
              <p:nvSpPr>
                <p:cNvPr id="974" name="CustomShape 19"/>
                <p:cNvSpPr/>
                <p:nvPr/>
              </p:nvSpPr>
              <p:spPr>
                <a:xfrm>
                  <a:off x="3350160" y="2884680"/>
                  <a:ext cx="13176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5" name="CustomShape 20"/>
              <p:cNvSpPr/>
              <p:nvPr/>
            </p:nvSpPr>
            <p:spPr>
              <a:xfrm>
                <a:off x="3222360" y="2979360"/>
                <a:ext cx="141120" cy="12240"/>
              </a:xfrm>
              <a:prstGeom prst="rect">
                <a:avLst/>
              </a:prstGeom>
              <a:solidFill>
                <a:srgbClr val="000000"/>
              </a:solidFill>
              <a:ln w="9525">
                <a:solidFill>
                  <a:srgbClr val="000000"/>
                </a:solidFill>
                <a:miter/>
              </a:ln>
            </p:spPr>
            <p:style>
              <a:lnRef idx="0"/>
              <a:fillRef idx="0"/>
              <a:effectRef idx="0"/>
              <a:fontRef idx="minor"/>
            </p:style>
          </p:sp>
          <p:sp>
            <p:nvSpPr>
              <p:cNvPr id="976" name="CustomShape 21"/>
              <p:cNvSpPr/>
              <p:nvPr/>
            </p:nvSpPr>
            <p:spPr>
              <a:xfrm>
                <a:off x="3224880" y="306144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977" name="Group 22"/>
              <p:cNvGrpSpPr/>
              <p:nvPr/>
            </p:nvGrpSpPr>
            <p:grpSpPr>
              <a:xfrm>
                <a:off x="3345480" y="3059280"/>
                <a:ext cx="136440" cy="36000"/>
                <a:chOff x="3345480" y="3059280"/>
                <a:chExt cx="136440" cy="36000"/>
              </a:xfrm>
            </p:grpSpPr>
            <p:sp>
              <p:nvSpPr>
                <p:cNvPr id="978" name="CustomShape 23"/>
                <p:cNvSpPr/>
                <p:nvPr/>
              </p:nvSpPr>
              <p:spPr>
                <a:xfrm>
                  <a:off x="3345480" y="3059280"/>
                  <a:ext cx="136440" cy="36000"/>
                </a:xfrm>
                <a:prstGeom prst="roundRect">
                  <a:avLst>
                    <a:gd name="adj" fmla="val 50000"/>
                  </a:avLst>
                </a:prstGeom>
                <a:solidFill>
                  <a:srgbClr val="000000"/>
                </a:solidFill>
                <a:ln w="0">
                  <a:noFill/>
                </a:ln>
              </p:spPr>
              <p:style>
                <a:lnRef idx="0"/>
                <a:fillRef idx="0"/>
                <a:effectRef idx="0"/>
                <a:fontRef idx="minor"/>
              </p:style>
            </p:sp>
            <p:sp>
              <p:nvSpPr>
                <p:cNvPr id="979" name="CustomShape 24"/>
                <p:cNvSpPr/>
                <p:nvPr/>
              </p:nvSpPr>
              <p:spPr>
                <a:xfrm>
                  <a:off x="3347640" y="3059280"/>
                  <a:ext cx="131760" cy="31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0" name="CustomShape 25"/>
              <p:cNvSpPr/>
              <p:nvPr/>
            </p:nvSpPr>
            <p:spPr>
              <a:xfrm>
                <a:off x="3475800" y="2979360"/>
                <a:ext cx="6156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981" name="Group 26"/>
              <p:cNvGrpSpPr/>
              <p:nvPr/>
            </p:nvGrpSpPr>
            <p:grpSpPr>
              <a:xfrm>
                <a:off x="3345480" y="2972880"/>
                <a:ext cx="138600" cy="36000"/>
                <a:chOff x="3345480" y="2972880"/>
                <a:chExt cx="138600" cy="36000"/>
              </a:xfrm>
            </p:grpSpPr>
            <p:sp>
              <p:nvSpPr>
                <p:cNvPr id="982" name="CustomShape 27"/>
                <p:cNvSpPr/>
                <p:nvPr/>
              </p:nvSpPr>
              <p:spPr>
                <a:xfrm>
                  <a:off x="3345480" y="2972880"/>
                  <a:ext cx="138600" cy="36000"/>
                </a:xfrm>
                <a:prstGeom prst="roundRect">
                  <a:avLst>
                    <a:gd name="adj" fmla="val 50000"/>
                  </a:avLst>
                </a:prstGeom>
                <a:solidFill>
                  <a:srgbClr val="000000"/>
                </a:solidFill>
                <a:ln w="0">
                  <a:noFill/>
                </a:ln>
              </p:spPr>
              <p:style>
                <a:lnRef idx="0"/>
                <a:fillRef idx="0"/>
                <a:effectRef idx="0"/>
                <a:fontRef idx="minor"/>
              </p:style>
            </p:sp>
            <p:sp>
              <p:nvSpPr>
                <p:cNvPr id="983" name="CustomShape 28"/>
                <p:cNvSpPr/>
                <p:nvPr/>
              </p:nvSpPr>
              <p:spPr>
                <a:xfrm>
                  <a:off x="3347640" y="2977200"/>
                  <a:ext cx="13644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4" name="CustomShape 29"/>
              <p:cNvSpPr/>
              <p:nvPr/>
            </p:nvSpPr>
            <p:spPr>
              <a:xfrm>
                <a:off x="3465720" y="2727000"/>
                <a:ext cx="15840" cy="6228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985" name="CustomShape 30"/>
              <p:cNvSpPr/>
              <p:nvPr/>
            </p:nvSpPr>
            <p:spPr>
              <a:xfrm>
                <a:off x="3481560" y="2884680"/>
                <a:ext cx="55440" cy="57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86" name="CustomShape 31"/>
              <p:cNvSpPr/>
              <p:nvPr/>
            </p:nvSpPr>
            <p:spPr>
              <a:xfrm>
                <a:off x="3482280" y="2795400"/>
                <a:ext cx="57240" cy="648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87" name="CustomShape 32"/>
              <p:cNvSpPr/>
              <p:nvPr/>
            </p:nvSpPr>
            <p:spPr>
              <a:xfrm>
                <a:off x="3529800" y="3322440"/>
                <a:ext cx="11160" cy="25200"/>
              </a:xfrm>
              <a:prstGeom prst="ellipse">
                <a:avLst/>
              </a:prstGeom>
              <a:solidFill>
                <a:srgbClr val="333333"/>
              </a:solidFill>
              <a:ln w="0">
                <a:noFill/>
              </a:ln>
            </p:spPr>
            <p:style>
              <a:lnRef idx="0"/>
              <a:fillRef idx="0"/>
              <a:effectRef idx="0"/>
              <a:fontRef idx="minor"/>
            </p:style>
          </p:sp>
          <p:sp>
            <p:nvSpPr>
              <p:cNvPr id="988" name="CustomShape 33"/>
              <p:cNvSpPr/>
              <p:nvPr/>
            </p:nvSpPr>
            <p:spPr>
              <a:xfrm>
                <a:off x="3479040" y="3323160"/>
                <a:ext cx="57240" cy="54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989" name="CustomShape 34"/>
              <p:cNvSpPr/>
              <p:nvPr/>
            </p:nvSpPr>
            <p:spPr>
              <a:xfrm>
                <a:off x="3203280" y="3339720"/>
                <a:ext cx="282960" cy="403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990" name="CustomShape 35"/>
              <p:cNvSpPr/>
              <p:nvPr/>
            </p:nvSpPr>
            <p:spPr>
              <a:xfrm>
                <a:off x="3220200" y="3350520"/>
                <a:ext cx="252360" cy="20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991" name="CustomShape 36"/>
              <p:cNvSpPr/>
              <p:nvPr/>
            </p:nvSpPr>
            <p:spPr>
              <a:xfrm>
                <a:off x="3243600" y="3259800"/>
                <a:ext cx="37080" cy="38160"/>
              </a:xfrm>
              <a:prstGeom prst="ellipse">
                <a:avLst/>
              </a:prstGeom>
              <a:solidFill>
                <a:srgbClr val="33cc33"/>
              </a:solidFill>
              <a:ln w="0">
                <a:noFill/>
              </a:ln>
            </p:spPr>
            <p:style>
              <a:lnRef idx="0"/>
              <a:fillRef idx="0"/>
              <a:effectRef idx="0"/>
              <a:fontRef idx="minor"/>
            </p:style>
          </p:sp>
          <p:sp>
            <p:nvSpPr>
              <p:cNvPr id="992" name="CustomShape 37"/>
              <p:cNvSpPr/>
              <p:nvPr/>
            </p:nvSpPr>
            <p:spPr>
              <a:xfrm>
                <a:off x="3286080" y="3259800"/>
                <a:ext cx="37080" cy="38160"/>
              </a:xfrm>
              <a:prstGeom prst="ellipse">
                <a:avLst/>
              </a:prstGeom>
              <a:solidFill>
                <a:srgbClr val="ff0000"/>
              </a:solidFill>
              <a:ln w="0">
                <a:noFill/>
              </a:ln>
            </p:spPr>
            <p:style>
              <a:lnRef idx="0"/>
              <a:fillRef idx="0"/>
              <a:effectRef idx="0"/>
              <a:fontRef idx="minor"/>
            </p:style>
          </p:sp>
          <p:sp>
            <p:nvSpPr>
              <p:cNvPr id="993" name="CustomShape 38"/>
              <p:cNvSpPr/>
              <p:nvPr/>
            </p:nvSpPr>
            <p:spPr>
              <a:xfrm>
                <a:off x="3326400" y="3259800"/>
                <a:ext cx="37080" cy="38160"/>
              </a:xfrm>
              <a:prstGeom prst="ellipse">
                <a:avLst/>
              </a:prstGeom>
              <a:solidFill>
                <a:srgbClr val="33cc33"/>
              </a:solidFill>
              <a:ln w="0">
                <a:noFill/>
              </a:ln>
            </p:spPr>
            <p:style>
              <a:lnRef idx="0"/>
              <a:fillRef idx="0"/>
              <a:effectRef idx="0"/>
              <a:fontRef idx="minor"/>
            </p:style>
          </p:sp>
          <p:sp>
            <p:nvSpPr>
              <p:cNvPr id="994" name="CustomShape 39"/>
              <p:cNvSpPr/>
              <p:nvPr/>
            </p:nvSpPr>
            <p:spPr>
              <a:xfrm>
                <a:off x="3423240" y="3111120"/>
                <a:ext cx="18360" cy="206280"/>
              </a:xfrm>
              <a:prstGeom prst="rect">
                <a:avLst/>
              </a:prstGeom>
              <a:solidFill>
                <a:srgbClr val="292929"/>
              </a:solidFill>
              <a:ln w="9525">
                <a:solidFill>
                  <a:srgbClr val="000000"/>
                </a:solidFill>
                <a:miter/>
              </a:ln>
            </p:spPr>
            <p:style>
              <a:lnRef idx="0"/>
              <a:fillRef idx="0"/>
              <a:effectRef idx="0"/>
              <a:fontRef idx="minor"/>
            </p:style>
          </p:sp>
        </p:grpSp>
        <p:grpSp>
          <p:nvGrpSpPr>
            <p:cNvPr id="995" name="Group 40"/>
            <p:cNvGrpSpPr/>
            <p:nvPr/>
          </p:nvGrpSpPr>
          <p:grpSpPr>
            <a:xfrm>
              <a:off x="8893080" y="2754000"/>
              <a:ext cx="337320" cy="653040"/>
              <a:chOff x="8893080" y="2754000"/>
              <a:chExt cx="337320" cy="653040"/>
            </a:xfrm>
          </p:grpSpPr>
          <p:sp>
            <p:nvSpPr>
              <p:cNvPr id="996" name="CustomShape 41"/>
              <p:cNvSpPr/>
              <p:nvPr/>
            </p:nvSpPr>
            <p:spPr>
              <a:xfrm>
                <a:off x="9160560" y="2755080"/>
                <a:ext cx="66600" cy="6228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997" name="CustomShape 42"/>
              <p:cNvSpPr/>
              <p:nvPr/>
            </p:nvSpPr>
            <p:spPr>
              <a:xfrm>
                <a:off x="8909640" y="2754000"/>
                <a:ext cx="247320" cy="6228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998" name="CustomShape 43"/>
              <p:cNvSpPr/>
              <p:nvPr/>
            </p:nvSpPr>
            <p:spPr>
              <a:xfrm>
                <a:off x="9173160" y="2792520"/>
                <a:ext cx="39240" cy="5763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999" name="CustomShape 44"/>
              <p:cNvSpPr/>
              <p:nvPr/>
            </p:nvSpPr>
            <p:spPr>
              <a:xfrm>
                <a:off x="9164520" y="3084480"/>
                <a:ext cx="6156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00" name="CustomShape 45"/>
              <p:cNvSpPr/>
              <p:nvPr/>
            </p:nvSpPr>
            <p:spPr>
              <a:xfrm>
                <a:off x="8909640" y="282528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1001" name="Group 46"/>
              <p:cNvGrpSpPr/>
              <p:nvPr/>
            </p:nvGrpSpPr>
            <p:grpSpPr>
              <a:xfrm>
                <a:off x="9037440" y="2818800"/>
                <a:ext cx="136440" cy="40320"/>
                <a:chOff x="9037440" y="2818800"/>
                <a:chExt cx="136440" cy="40320"/>
              </a:xfrm>
            </p:grpSpPr>
            <p:sp>
              <p:nvSpPr>
                <p:cNvPr id="1002" name="CustomShape 47"/>
                <p:cNvSpPr/>
                <p:nvPr/>
              </p:nvSpPr>
              <p:spPr>
                <a:xfrm>
                  <a:off x="9037440" y="2818800"/>
                  <a:ext cx="136440" cy="40320"/>
                </a:xfrm>
                <a:prstGeom prst="roundRect">
                  <a:avLst>
                    <a:gd name="adj" fmla="val 50000"/>
                  </a:avLst>
                </a:prstGeom>
                <a:solidFill>
                  <a:srgbClr val="000000"/>
                </a:solidFill>
                <a:ln w="0">
                  <a:noFill/>
                </a:ln>
              </p:spPr>
              <p:style>
                <a:lnRef idx="0"/>
                <a:fillRef idx="0"/>
                <a:effectRef idx="0"/>
                <a:fontRef idx="minor"/>
              </p:style>
            </p:sp>
            <p:sp>
              <p:nvSpPr>
                <p:cNvPr id="1003" name="CustomShape 48"/>
                <p:cNvSpPr/>
                <p:nvPr/>
              </p:nvSpPr>
              <p:spPr>
                <a:xfrm>
                  <a:off x="9039600" y="2823120"/>
                  <a:ext cx="131760" cy="31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04" name="CustomShape 49"/>
              <p:cNvSpPr/>
              <p:nvPr/>
            </p:nvSpPr>
            <p:spPr>
              <a:xfrm>
                <a:off x="8912160" y="291600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1005" name="Group 50"/>
              <p:cNvGrpSpPr/>
              <p:nvPr/>
            </p:nvGrpSpPr>
            <p:grpSpPr>
              <a:xfrm>
                <a:off x="9037080" y="2907000"/>
                <a:ext cx="136440" cy="36000"/>
                <a:chOff x="9037080" y="2907000"/>
                <a:chExt cx="136440" cy="36000"/>
              </a:xfrm>
            </p:grpSpPr>
            <p:sp>
              <p:nvSpPr>
                <p:cNvPr id="1006" name="CustomShape 51"/>
                <p:cNvSpPr/>
                <p:nvPr/>
              </p:nvSpPr>
              <p:spPr>
                <a:xfrm>
                  <a:off x="9037080" y="2907000"/>
                  <a:ext cx="136440" cy="36000"/>
                </a:xfrm>
                <a:prstGeom prst="roundRect">
                  <a:avLst>
                    <a:gd name="adj" fmla="val 50000"/>
                  </a:avLst>
                </a:prstGeom>
                <a:solidFill>
                  <a:srgbClr val="000000"/>
                </a:solidFill>
                <a:ln w="0">
                  <a:noFill/>
                </a:ln>
              </p:spPr>
              <p:style>
                <a:lnRef idx="0"/>
                <a:fillRef idx="0"/>
                <a:effectRef idx="0"/>
                <a:fontRef idx="minor"/>
              </p:style>
            </p:sp>
            <p:sp>
              <p:nvSpPr>
                <p:cNvPr id="1007" name="CustomShape 52"/>
                <p:cNvSpPr/>
                <p:nvPr/>
              </p:nvSpPr>
              <p:spPr>
                <a:xfrm>
                  <a:off x="9039600" y="2911680"/>
                  <a:ext cx="13176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08" name="CustomShape 53"/>
              <p:cNvSpPr/>
              <p:nvPr/>
            </p:nvSpPr>
            <p:spPr>
              <a:xfrm>
                <a:off x="8912160" y="3006360"/>
                <a:ext cx="141120" cy="12240"/>
              </a:xfrm>
              <a:prstGeom prst="rect">
                <a:avLst/>
              </a:prstGeom>
              <a:solidFill>
                <a:srgbClr val="000000"/>
              </a:solidFill>
              <a:ln w="9525">
                <a:solidFill>
                  <a:srgbClr val="000000"/>
                </a:solidFill>
                <a:miter/>
              </a:ln>
            </p:spPr>
            <p:style>
              <a:lnRef idx="0"/>
              <a:fillRef idx="0"/>
              <a:effectRef idx="0"/>
              <a:fontRef idx="minor"/>
            </p:style>
          </p:sp>
          <p:sp>
            <p:nvSpPr>
              <p:cNvPr id="1009" name="CustomShape 54"/>
              <p:cNvSpPr/>
              <p:nvPr/>
            </p:nvSpPr>
            <p:spPr>
              <a:xfrm>
                <a:off x="8914320" y="3088440"/>
                <a:ext cx="141120" cy="12240"/>
              </a:xfrm>
              <a:prstGeom prst="rect">
                <a:avLst/>
              </a:prstGeom>
              <a:solidFill>
                <a:srgbClr val="000000"/>
              </a:solidFill>
              <a:ln w="9525">
                <a:solidFill>
                  <a:srgbClr val="000000"/>
                </a:solidFill>
                <a:miter/>
              </a:ln>
            </p:spPr>
            <p:style>
              <a:lnRef idx="0"/>
              <a:fillRef idx="0"/>
              <a:effectRef idx="0"/>
              <a:fontRef idx="minor"/>
            </p:style>
          </p:sp>
          <p:grpSp>
            <p:nvGrpSpPr>
              <p:cNvPr id="1010" name="Group 55"/>
              <p:cNvGrpSpPr/>
              <p:nvPr/>
            </p:nvGrpSpPr>
            <p:grpSpPr>
              <a:xfrm>
                <a:off x="9034920" y="3086280"/>
                <a:ext cx="136440" cy="36000"/>
                <a:chOff x="9034920" y="3086280"/>
                <a:chExt cx="136440" cy="36000"/>
              </a:xfrm>
            </p:grpSpPr>
            <p:sp>
              <p:nvSpPr>
                <p:cNvPr id="1011" name="CustomShape 56"/>
                <p:cNvSpPr/>
                <p:nvPr/>
              </p:nvSpPr>
              <p:spPr>
                <a:xfrm>
                  <a:off x="9034920" y="3086280"/>
                  <a:ext cx="136440" cy="36000"/>
                </a:xfrm>
                <a:prstGeom prst="roundRect">
                  <a:avLst>
                    <a:gd name="adj" fmla="val 50000"/>
                  </a:avLst>
                </a:prstGeom>
                <a:solidFill>
                  <a:srgbClr val="000000"/>
                </a:solidFill>
                <a:ln w="0">
                  <a:noFill/>
                </a:ln>
              </p:spPr>
              <p:style>
                <a:lnRef idx="0"/>
                <a:fillRef idx="0"/>
                <a:effectRef idx="0"/>
                <a:fontRef idx="minor"/>
              </p:style>
            </p:sp>
            <p:sp>
              <p:nvSpPr>
                <p:cNvPr id="1012" name="CustomShape 57"/>
                <p:cNvSpPr/>
                <p:nvPr/>
              </p:nvSpPr>
              <p:spPr>
                <a:xfrm>
                  <a:off x="9037440" y="3086280"/>
                  <a:ext cx="131760" cy="31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3" name="CustomShape 58"/>
              <p:cNvSpPr/>
              <p:nvPr/>
            </p:nvSpPr>
            <p:spPr>
              <a:xfrm>
                <a:off x="9165600" y="3006360"/>
                <a:ext cx="6156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014" name="Group 59"/>
              <p:cNvGrpSpPr/>
              <p:nvPr/>
            </p:nvGrpSpPr>
            <p:grpSpPr>
              <a:xfrm>
                <a:off x="9034920" y="2999880"/>
                <a:ext cx="138960" cy="36000"/>
                <a:chOff x="9034920" y="2999880"/>
                <a:chExt cx="138960" cy="36000"/>
              </a:xfrm>
            </p:grpSpPr>
            <p:sp>
              <p:nvSpPr>
                <p:cNvPr id="1015" name="CustomShape 60"/>
                <p:cNvSpPr/>
                <p:nvPr/>
              </p:nvSpPr>
              <p:spPr>
                <a:xfrm>
                  <a:off x="9034920" y="2999880"/>
                  <a:ext cx="138600" cy="36000"/>
                </a:xfrm>
                <a:prstGeom prst="roundRect">
                  <a:avLst>
                    <a:gd name="adj" fmla="val 50000"/>
                  </a:avLst>
                </a:prstGeom>
                <a:solidFill>
                  <a:srgbClr val="000000"/>
                </a:solidFill>
                <a:ln w="0">
                  <a:noFill/>
                </a:ln>
              </p:spPr>
              <p:style>
                <a:lnRef idx="0"/>
                <a:fillRef idx="0"/>
                <a:effectRef idx="0"/>
                <a:fontRef idx="minor"/>
              </p:style>
            </p:sp>
            <p:sp>
              <p:nvSpPr>
                <p:cNvPr id="1016" name="CustomShape 61"/>
                <p:cNvSpPr/>
                <p:nvPr/>
              </p:nvSpPr>
              <p:spPr>
                <a:xfrm>
                  <a:off x="9037440" y="3004200"/>
                  <a:ext cx="13644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7" name="CustomShape 62"/>
              <p:cNvSpPr/>
              <p:nvPr/>
            </p:nvSpPr>
            <p:spPr>
              <a:xfrm>
                <a:off x="9155520" y="2754000"/>
                <a:ext cx="15840" cy="6228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018" name="CustomShape 63"/>
              <p:cNvSpPr/>
              <p:nvPr/>
            </p:nvSpPr>
            <p:spPr>
              <a:xfrm>
                <a:off x="9171000" y="2911680"/>
                <a:ext cx="55440" cy="57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19" name="CustomShape 64"/>
              <p:cNvSpPr/>
              <p:nvPr/>
            </p:nvSpPr>
            <p:spPr>
              <a:xfrm>
                <a:off x="9171720" y="2822400"/>
                <a:ext cx="57240" cy="648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20" name="CustomShape 65"/>
              <p:cNvSpPr/>
              <p:nvPr/>
            </p:nvSpPr>
            <p:spPr>
              <a:xfrm>
                <a:off x="9219240" y="3349440"/>
                <a:ext cx="11160" cy="25200"/>
              </a:xfrm>
              <a:prstGeom prst="ellipse">
                <a:avLst/>
              </a:prstGeom>
              <a:solidFill>
                <a:srgbClr val="333333"/>
              </a:solidFill>
              <a:ln w="0">
                <a:noFill/>
              </a:ln>
            </p:spPr>
            <p:style>
              <a:lnRef idx="0"/>
              <a:fillRef idx="0"/>
              <a:effectRef idx="0"/>
              <a:fontRef idx="minor"/>
            </p:style>
          </p:sp>
          <p:sp>
            <p:nvSpPr>
              <p:cNvPr id="1021" name="CustomShape 66"/>
              <p:cNvSpPr/>
              <p:nvPr/>
            </p:nvSpPr>
            <p:spPr>
              <a:xfrm>
                <a:off x="9168840" y="3350160"/>
                <a:ext cx="57240" cy="54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022" name="CustomShape 67"/>
              <p:cNvSpPr/>
              <p:nvPr/>
            </p:nvSpPr>
            <p:spPr>
              <a:xfrm>
                <a:off x="8893080" y="3366720"/>
                <a:ext cx="282960" cy="403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023" name="CustomShape 68"/>
              <p:cNvSpPr/>
              <p:nvPr/>
            </p:nvSpPr>
            <p:spPr>
              <a:xfrm>
                <a:off x="8909640" y="3377520"/>
                <a:ext cx="252360" cy="208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024" name="CustomShape 69"/>
              <p:cNvSpPr/>
              <p:nvPr/>
            </p:nvSpPr>
            <p:spPr>
              <a:xfrm>
                <a:off x="8933040" y="3286800"/>
                <a:ext cx="37080" cy="38160"/>
              </a:xfrm>
              <a:prstGeom prst="ellipse">
                <a:avLst/>
              </a:prstGeom>
              <a:solidFill>
                <a:srgbClr val="33cc33"/>
              </a:solidFill>
              <a:ln w="0">
                <a:noFill/>
              </a:ln>
            </p:spPr>
            <p:style>
              <a:lnRef idx="0"/>
              <a:fillRef idx="0"/>
              <a:effectRef idx="0"/>
              <a:fontRef idx="minor"/>
            </p:style>
          </p:sp>
          <p:sp>
            <p:nvSpPr>
              <p:cNvPr id="1025" name="CustomShape 70"/>
              <p:cNvSpPr/>
              <p:nvPr/>
            </p:nvSpPr>
            <p:spPr>
              <a:xfrm>
                <a:off x="8975880" y="3286800"/>
                <a:ext cx="37080" cy="38160"/>
              </a:xfrm>
              <a:prstGeom prst="ellipse">
                <a:avLst/>
              </a:prstGeom>
              <a:solidFill>
                <a:srgbClr val="ff0000"/>
              </a:solidFill>
              <a:ln w="0">
                <a:noFill/>
              </a:ln>
            </p:spPr>
            <p:style>
              <a:lnRef idx="0"/>
              <a:fillRef idx="0"/>
              <a:effectRef idx="0"/>
              <a:fontRef idx="minor"/>
            </p:style>
          </p:sp>
          <p:sp>
            <p:nvSpPr>
              <p:cNvPr id="1026" name="CustomShape 71"/>
              <p:cNvSpPr/>
              <p:nvPr/>
            </p:nvSpPr>
            <p:spPr>
              <a:xfrm>
                <a:off x="9015840" y="3286800"/>
                <a:ext cx="37080" cy="38160"/>
              </a:xfrm>
              <a:prstGeom prst="ellipse">
                <a:avLst/>
              </a:prstGeom>
              <a:solidFill>
                <a:srgbClr val="33cc33"/>
              </a:solidFill>
              <a:ln w="0">
                <a:noFill/>
              </a:ln>
            </p:spPr>
            <p:style>
              <a:lnRef idx="0"/>
              <a:fillRef idx="0"/>
              <a:effectRef idx="0"/>
              <a:fontRef idx="minor"/>
            </p:style>
          </p:sp>
          <p:sp>
            <p:nvSpPr>
              <p:cNvPr id="1027" name="CustomShape 72"/>
              <p:cNvSpPr/>
              <p:nvPr/>
            </p:nvSpPr>
            <p:spPr>
              <a:xfrm>
                <a:off x="9113040" y="3138120"/>
                <a:ext cx="18360" cy="206280"/>
              </a:xfrm>
              <a:prstGeom prst="rect">
                <a:avLst/>
              </a:prstGeom>
              <a:solidFill>
                <a:srgbClr val="292929"/>
              </a:solidFill>
              <a:ln w="9525">
                <a:solidFill>
                  <a:srgbClr val="000000"/>
                </a:solidFill>
                <a:miter/>
              </a:ln>
            </p:spPr>
            <p:style>
              <a:lnRef idx="0"/>
              <a:fillRef idx="0"/>
              <a:effectRef idx="0"/>
              <a:fontRef idx="minor"/>
            </p:style>
          </p:sp>
        </p:grpSp>
      </p:grpSp>
      <p:sp>
        <p:nvSpPr>
          <p:cNvPr id="1028" name="CustomShape 73"/>
          <p:cNvSpPr/>
          <p:nvPr/>
        </p:nvSpPr>
        <p:spPr>
          <a:xfrm>
            <a:off x="4341600" y="5697000"/>
            <a:ext cx="4026600" cy="93924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1029" name="Line 74"/>
          <p:cNvSpPr/>
          <p:nvPr/>
        </p:nvSpPr>
        <p:spPr>
          <a:xfrm flipV="1">
            <a:off x="5011560" y="5847480"/>
            <a:ext cx="1315800" cy="131760"/>
          </a:xfrm>
          <a:prstGeom prst="line">
            <a:avLst/>
          </a:prstGeom>
          <a:ln w="12700">
            <a:solidFill>
              <a:srgbClr val="000000"/>
            </a:solidFill>
            <a:round/>
          </a:ln>
        </p:spPr>
        <p:style>
          <a:lnRef idx="0"/>
          <a:fillRef idx="0"/>
          <a:effectRef idx="0"/>
          <a:fontRef idx="minor"/>
        </p:style>
      </p:sp>
      <p:sp>
        <p:nvSpPr>
          <p:cNvPr id="1030" name="Line 75"/>
          <p:cNvSpPr/>
          <p:nvPr/>
        </p:nvSpPr>
        <p:spPr>
          <a:xfrm>
            <a:off x="4900320" y="6035040"/>
            <a:ext cx="2259000" cy="298440"/>
          </a:xfrm>
          <a:prstGeom prst="line">
            <a:avLst/>
          </a:prstGeom>
          <a:ln w="12700">
            <a:solidFill>
              <a:srgbClr val="000000"/>
            </a:solidFill>
            <a:round/>
          </a:ln>
        </p:spPr>
        <p:style>
          <a:lnRef idx="0"/>
          <a:fillRef idx="0"/>
          <a:effectRef idx="0"/>
          <a:fontRef idx="minor"/>
        </p:style>
      </p:sp>
      <p:sp>
        <p:nvSpPr>
          <p:cNvPr id="1031" name="Line 76"/>
          <p:cNvSpPr/>
          <p:nvPr/>
        </p:nvSpPr>
        <p:spPr>
          <a:xfrm>
            <a:off x="4912920" y="6139800"/>
            <a:ext cx="714600" cy="276120"/>
          </a:xfrm>
          <a:prstGeom prst="line">
            <a:avLst/>
          </a:prstGeom>
          <a:ln w="12700">
            <a:solidFill>
              <a:srgbClr val="000000"/>
            </a:solidFill>
            <a:round/>
          </a:ln>
        </p:spPr>
        <p:style>
          <a:lnRef idx="0"/>
          <a:fillRef idx="0"/>
          <a:effectRef idx="0"/>
          <a:fontRef idx="minor"/>
        </p:style>
      </p:sp>
      <p:sp>
        <p:nvSpPr>
          <p:cNvPr id="1032" name="Line 77"/>
          <p:cNvSpPr/>
          <p:nvPr/>
        </p:nvSpPr>
        <p:spPr>
          <a:xfrm flipV="1">
            <a:off x="5930640" y="6333480"/>
            <a:ext cx="1247760" cy="82440"/>
          </a:xfrm>
          <a:prstGeom prst="line">
            <a:avLst/>
          </a:prstGeom>
          <a:ln w="12700">
            <a:solidFill>
              <a:srgbClr val="000000"/>
            </a:solidFill>
            <a:round/>
          </a:ln>
        </p:spPr>
        <p:style>
          <a:lnRef idx="0"/>
          <a:fillRef idx="0"/>
          <a:effectRef idx="0"/>
          <a:fontRef idx="minor"/>
        </p:style>
      </p:sp>
      <p:sp>
        <p:nvSpPr>
          <p:cNvPr id="1033" name="Line 78"/>
          <p:cNvSpPr/>
          <p:nvPr/>
        </p:nvSpPr>
        <p:spPr>
          <a:xfrm>
            <a:off x="6590880" y="5880960"/>
            <a:ext cx="1057320" cy="123840"/>
          </a:xfrm>
          <a:prstGeom prst="line">
            <a:avLst/>
          </a:prstGeom>
          <a:ln w="12700">
            <a:solidFill>
              <a:srgbClr val="000000"/>
            </a:solidFill>
            <a:round/>
          </a:ln>
        </p:spPr>
        <p:style>
          <a:lnRef idx="0"/>
          <a:fillRef idx="0"/>
          <a:effectRef idx="0"/>
          <a:fontRef idx="minor"/>
        </p:style>
      </p:sp>
      <p:sp>
        <p:nvSpPr>
          <p:cNvPr id="1034" name="Line 79"/>
          <p:cNvSpPr/>
          <p:nvPr/>
        </p:nvSpPr>
        <p:spPr>
          <a:xfrm flipV="1">
            <a:off x="5874840" y="6035040"/>
            <a:ext cx="1791000" cy="298440"/>
          </a:xfrm>
          <a:prstGeom prst="line">
            <a:avLst/>
          </a:prstGeom>
          <a:ln w="12700">
            <a:solidFill>
              <a:srgbClr val="000000"/>
            </a:solidFill>
            <a:round/>
          </a:ln>
        </p:spPr>
        <p:style>
          <a:lnRef idx="0"/>
          <a:fillRef idx="0"/>
          <a:effectRef idx="0"/>
          <a:fontRef idx="minor"/>
        </p:style>
      </p:sp>
      <p:sp>
        <p:nvSpPr>
          <p:cNvPr id="1035" name="Line 80"/>
          <p:cNvSpPr/>
          <p:nvPr/>
        </p:nvSpPr>
        <p:spPr>
          <a:xfrm flipV="1">
            <a:off x="7202160" y="6063480"/>
            <a:ext cx="588960" cy="270000"/>
          </a:xfrm>
          <a:prstGeom prst="line">
            <a:avLst/>
          </a:prstGeom>
          <a:ln w="12700">
            <a:solidFill>
              <a:srgbClr val="000000"/>
            </a:solidFill>
            <a:round/>
          </a:ln>
        </p:spPr>
        <p:style>
          <a:lnRef idx="0"/>
          <a:fillRef idx="0"/>
          <a:effectRef idx="0"/>
          <a:fontRef idx="minor"/>
        </p:style>
      </p:sp>
      <p:sp>
        <p:nvSpPr>
          <p:cNvPr id="1036" name="Line 81"/>
          <p:cNvSpPr/>
          <p:nvPr/>
        </p:nvSpPr>
        <p:spPr>
          <a:xfrm>
            <a:off x="6345000" y="5847480"/>
            <a:ext cx="814320" cy="401760"/>
          </a:xfrm>
          <a:prstGeom prst="line">
            <a:avLst/>
          </a:prstGeom>
          <a:ln w="12700">
            <a:solidFill>
              <a:srgbClr val="000000"/>
            </a:solidFill>
            <a:round/>
          </a:ln>
        </p:spPr>
        <p:style>
          <a:lnRef idx="0"/>
          <a:fillRef idx="0"/>
          <a:effectRef idx="0"/>
          <a:fontRef idx="minor"/>
        </p:style>
      </p:sp>
      <p:grpSp>
        <p:nvGrpSpPr>
          <p:cNvPr id="1037" name="Group 82"/>
          <p:cNvGrpSpPr/>
          <p:nvPr/>
        </p:nvGrpSpPr>
        <p:grpSpPr>
          <a:xfrm>
            <a:off x="3274560" y="2950560"/>
            <a:ext cx="6978240" cy="1086840"/>
            <a:chOff x="3274560" y="2950560"/>
            <a:chExt cx="6978240" cy="1086840"/>
          </a:xfrm>
        </p:grpSpPr>
        <p:sp>
          <p:nvSpPr>
            <p:cNvPr id="1038" name="CustomShape 83"/>
            <p:cNvSpPr/>
            <p:nvPr/>
          </p:nvSpPr>
          <p:spPr>
            <a:xfrm>
              <a:off x="9453240" y="3575880"/>
              <a:ext cx="615600" cy="46152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39" name="CustomShape 84"/>
            <p:cNvSpPr/>
            <p:nvPr/>
          </p:nvSpPr>
          <p:spPr>
            <a:xfrm>
              <a:off x="9474480" y="2950560"/>
              <a:ext cx="716040" cy="46152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40" name="Line 85"/>
            <p:cNvSpPr/>
            <p:nvPr/>
          </p:nvSpPr>
          <p:spPr>
            <a:xfrm flipV="1">
              <a:off x="3274560" y="3526560"/>
              <a:ext cx="6978240" cy="11160"/>
            </a:xfrm>
            <a:prstGeom prst="line">
              <a:avLst/>
            </a:prstGeom>
            <a:ln w="25400">
              <a:solidFill>
                <a:srgbClr val="000000"/>
              </a:solidFill>
              <a:prstDash val="dash"/>
              <a:round/>
            </a:ln>
          </p:spPr>
          <p:style>
            <a:lnRef idx="0"/>
            <a:fillRef idx="0"/>
            <a:effectRef idx="0"/>
            <a:fontRef idx="minor"/>
          </p:style>
        </p:sp>
      </p:grpSp>
      <p:grpSp>
        <p:nvGrpSpPr>
          <p:cNvPr id="1041" name="Group 86"/>
          <p:cNvGrpSpPr/>
          <p:nvPr/>
        </p:nvGrpSpPr>
        <p:grpSpPr>
          <a:xfrm>
            <a:off x="4186080" y="2682360"/>
            <a:ext cx="4294800" cy="320040"/>
            <a:chOff x="4186080" y="2682360"/>
            <a:chExt cx="4294800" cy="320040"/>
          </a:xfrm>
        </p:grpSpPr>
        <p:grpSp>
          <p:nvGrpSpPr>
            <p:cNvPr id="1042" name="Group 87"/>
            <p:cNvGrpSpPr/>
            <p:nvPr/>
          </p:nvGrpSpPr>
          <p:grpSpPr>
            <a:xfrm>
              <a:off x="4186080" y="2683800"/>
              <a:ext cx="348480" cy="317520"/>
              <a:chOff x="4186080" y="2683800"/>
              <a:chExt cx="348480" cy="317520"/>
            </a:xfrm>
          </p:grpSpPr>
          <p:sp>
            <p:nvSpPr>
              <p:cNvPr id="1043" name="CustomShape 88"/>
              <p:cNvSpPr/>
              <p:nvPr/>
            </p:nvSpPr>
            <p:spPr>
              <a:xfrm>
                <a:off x="4190760" y="2683800"/>
                <a:ext cx="343800" cy="316800"/>
              </a:xfrm>
              <a:prstGeom prst="rect">
                <a:avLst/>
              </a:prstGeom>
              <a:solidFill>
                <a:srgbClr val="ffffff"/>
              </a:solidFill>
              <a:ln w="3175">
                <a:solidFill>
                  <a:srgbClr val="cc0000"/>
                </a:solidFill>
                <a:round/>
              </a:ln>
            </p:spPr>
            <p:style>
              <a:lnRef idx="0"/>
              <a:fillRef idx="0"/>
              <a:effectRef idx="0"/>
              <a:fontRef idx="minor"/>
            </p:style>
          </p:sp>
          <p:sp>
            <p:nvSpPr>
              <p:cNvPr id="1044" name="Line 89"/>
              <p:cNvSpPr/>
              <p:nvPr/>
            </p:nvSpPr>
            <p:spPr>
              <a:xfrm>
                <a:off x="4186080" y="2772720"/>
                <a:ext cx="344160" cy="360"/>
              </a:xfrm>
              <a:prstGeom prst="line">
                <a:avLst/>
              </a:prstGeom>
              <a:ln w="3175">
                <a:solidFill>
                  <a:srgbClr val="cc0000"/>
                </a:solidFill>
                <a:round/>
              </a:ln>
            </p:spPr>
            <p:style>
              <a:lnRef idx="0"/>
              <a:fillRef idx="0"/>
              <a:effectRef idx="0"/>
              <a:fontRef idx="minor"/>
            </p:style>
          </p:sp>
          <p:sp>
            <p:nvSpPr>
              <p:cNvPr id="1045" name="Line 90"/>
              <p:cNvSpPr/>
              <p:nvPr/>
            </p:nvSpPr>
            <p:spPr>
              <a:xfrm>
                <a:off x="4186080" y="2832840"/>
                <a:ext cx="344160" cy="360"/>
              </a:xfrm>
              <a:prstGeom prst="line">
                <a:avLst/>
              </a:prstGeom>
              <a:ln w="3175">
                <a:solidFill>
                  <a:srgbClr val="cc0000"/>
                </a:solidFill>
                <a:round/>
              </a:ln>
            </p:spPr>
            <p:style>
              <a:lnRef idx="0"/>
              <a:fillRef idx="0"/>
              <a:effectRef idx="0"/>
              <a:fontRef idx="minor"/>
            </p:style>
          </p:sp>
          <p:sp>
            <p:nvSpPr>
              <p:cNvPr id="1046" name="Line 91"/>
              <p:cNvSpPr/>
              <p:nvPr/>
            </p:nvSpPr>
            <p:spPr>
              <a:xfrm flipV="1">
                <a:off x="4362120" y="2772720"/>
                <a:ext cx="360" cy="228600"/>
              </a:xfrm>
              <a:prstGeom prst="line">
                <a:avLst/>
              </a:prstGeom>
              <a:ln w="3175">
                <a:solidFill>
                  <a:srgbClr val="cc0000"/>
                </a:solidFill>
                <a:round/>
              </a:ln>
            </p:spPr>
            <p:style>
              <a:lnRef idx="0"/>
              <a:fillRef idx="0"/>
              <a:effectRef idx="0"/>
              <a:fontRef idx="minor"/>
            </p:style>
          </p:sp>
        </p:grpSp>
        <p:grpSp>
          <p:nvGrpSpPr>
            <p:cNvPr id="1047" name="Group 92"/>
            <p:cNvGrpSpPr/>
            <p:nvPr/>
          </p:nvGrpSpPr>
          <p:grpSpPr>
            <a:xfrm>
              <a:off x="5100480" y="2682360"/>
              <a:ext cx="349920" cy="317160"/>
              <a:chOff x="5100480" y="2682360"/>
              <a:chExt cx="349920" cy="317160"/>
            </a:xfrm>
          </p:grpSpPr>
          <p:sp>
            <p:nvSpPr>
              <p:cNvPr id="1048" name="CustomShape 93"/>
              <p:cNvSpPr/>
              <p:nvPr/>
            </p:nvSpPr>
            <p:spPr>
              <a:xfrm>
                <a:off x="5105160" y="2682360"/>
                <a:ext cx="345240" cy="316800"/>
              </a:xfrm>
              <a:prstGeom prst="rect">
                <a:avLst/>
              </a:prstGeom>
              <a:solidFill>
                <a:srgbClr val="ffffff"/>
              </a:solidFill>
              <a:ln w="3175">
                <a:solidFill>
                  <a:srgbClr val="cc0000"/>
                </a:solidFill>
                <a:round/>
              </a:ln>
            </p:spPr>
            <p:style>
              <a:lnRef idx="0"/>
              <a:fillRef idx="0"/>
              <a:effectRef idx="0"/>
              <a:fontRef idx="minor"/>
            </p:style>
          </p:sp>
          <p:sp>
            <p:nvSpPr>
              <p:cNvPr id="1049" name="Line 94"/>
              <p:cNvSpPr/>
              <p:nvPr/>
            </p:nvSpPr>
            <p:spPr>
              <a:xfrm>
                <a:off x="5100480" y="2770920"/>
                <a:ext cx="345960" cy="360"/>
              </a:xfrm>
              <a:prstGeom prst="line">
                <a:avLst/>
              </a:prstGeom>
              <a:ln w="3175">
                <a:solidFill>
                  <a:srgbClr val="cc0000"/>
                </a:solidFill>
                <a:round/>
              </a:ln>
            </p:spPr>
            <p:style>
              <a:lnRef idx="0"/>
              <a:fillRef idx="0"/>
              <a:effectRef idx="0"/>
              <a:fontRef idx="minor"/>
            </p:style>
          </p:sp>
          <p:sp>
            <p:nvSpPr>
              <p:cNvPr id="1050" name="Line 95"/>
              <p:cNvSpPr/>
              <p:nvPr/>
            </p:nvSpPr>
            <p:spPr>
              <a:xfrm>
                <a:off x="5100480" y="2831400"/>
                <a:ext cx="345960" cy="360"/>
              </a:xfrm>
              <a:prstGeom prst="line">
                <a:avLst/>
              </a:prstGeom>
              <a:ln w="3175">
                <a:solidFill>
                  <a:srgbClr val="cc0000"/>
                </a:solidFill>
                <a:round/>
              </a:ln>
            </p:spPr>
            <p:style>
              <a:lnRef idx="0"/>
              <a:fillRef idx="0"/>
              <a:effectRef idx="0"/>
              <a:fontRef idx="minor"/>
            </p:style>
          </p:sp>
          <p:sp>
            <p:nvSpPr>
              <p:cNvPr id="1051" name="Line 96"/>
              <p:cNvSpPr/>
              <p:nvPr/>
            </p:nvSpPr>
            <p:spPr>
              <a:xfrm flipH="1" flipV="1">
                <a:off x="5276520" y="2770920"/>
                <a:ext cx="1440" cy="228600"/>
              </a:xfrm>
              <a:prstGeom prst="line">
                <a:avLst/>
              </a:prstGeom>
              <a:ln w="3175">
                <a:solidFill>
                  <a:srgbClr val="cc0000"/>
                </a:solidFill>
                <a:round/>
              </a:ln>
            </p:spPr>
            <p:style>
              <a:lnRef idx="0"/>
              <a:fillRef idx="0"/>
              <a:effectRef idx="0"/>
              <a:fontRef idx="minor"/>
            </p:style>
          </p:sp>
        </p:grpSp>
        <p:grpSp>
          <p:nvGrpSpPr>
            <p:cNvPr id="1052" name="Group 97"/>
            <p:cNvGrpSpPr/>
            <p:nvPr/>
          </p:nvGrpSpPr>
          <p:grpSpPr>
            <a:xfrm>
              <a:off x="5933880" y="2682360"/>
              <a:ext cx="349920" cy="317160"/>
              <a:chOff x="5933880" y="2682360"/>
              <a:chExt cx="349920" cy="317160"/>
            </a:xfrm>
          </p:grpSpPr>
          <p:sp>
            <p:nvSpPr>
              <p:cNvPr id="1053" name="CustomShape 98"/>
              <p:cNvSpPr/>
              <p:nvPr/>
            </p:nvSpPr>
            <p:spPr>
              <a:xfrm>
                <a:off x="5938560" y="2682360"/>
                <a:ext cx="345240" cy="316800"/>
              </a:xfrm>
              <a:prstGeom prst="rect">
                <a:avLst/>
              </a:prstGeom>
              <a:solidFill>
                <a:srgbClr val="ffffff"/>
              </a:solidFill>
              <a:ln w="3175">
                <a:solidFill>
                  <a:srgbClr val="cc0000"/>
                </a:solidFill>
                <a:round/>
              </a:ln>
            </p:spPr>
            <p:style>
              <a:lnRef idx="0"/>
              <a:fillRef idx="0"/>
              <a:effectRef idx="0"/>
              <a:fontRef idx="minor"/>
            </p:style>
          </p:sp>
          <p:sp>
            <p:nvSpPr>
              <p:cNvPr id="1054" name="Line 99"/>
              <p:cNvSpPr/>
              <p:nvPr/>
            </p:nvSpPr>
            <p:spPr>
              <a:xfrm>
                <a:off x="5933880" y="2770920"/>
                <a:ext cx="345960" cy="360"/>
              </a:xfrm>
              <a:prstGeom prst="line">
                <a:avLst/>
              </a:prstGeom>
              <a:ln w="3175">
                <a:solidFill>
                  <a:srgbClr val="cc0000"/>
                </a:solidFill>
                <a:round/>
              </a:ln>
            </p:spPr>
            <p:style>
              <a:lnRef idx="0"/>
              <a:fillRef idx="0"/>
              <a:effectRef idx="0"/>
              <a:fontRef idx="minor"/>
            </p:style>
          </p:sp>
          <p:sp>
            <p:nvSpPr>
              <p:cNvPr id="1055" name="Line 100"/>
              <p:cNvSpPr/>
              <p:nvPr/>
            </p:nvSpPr>
            <p:spPr>
              <a:xfrm>
                <a:off x="5933880" y="2831400"/>
                <a:ext cx="345960" cy="360"/>
              </a:xfrm>
              <a:prstGeom prst="line">
                <a:avLst/>
              </a:prstGeom>
              <a:ln w="3175">
                <a:solidFill>
                  <a:srgbClr val="cc0000"/>
                </a:solidFill>
                <a:round/>
              </a:ln>
            </p:spPr>
            <p:style>
              <a:lnRef idx="0"/>
              <a:fillRef idx="0"/>
              <a:effectRef idx="0"/>
              <a:fontRef idx="minor"/>
            </p:style>
          </p:sp>
          <p:sp>
            <p:nvSpPr>
              <p:cNvPr id="1056" name="Line 101"/>
              <p:cNvSpPr/>
              <p:nvPr/>
            </p:nvSpPr>
            <p:spPr>
              <a:xfrm flipH="1" flipV="1">
                <a:off x="6109920" y="2770920"/>
                <a:ext cx="1800" cy="228600"/>
              </a:xfrm>
              <a:prstGeom prst="line">
                <a:avLst/>
              </a:prstGeom>
              <a:ln w="3175">
                <a:solidFill>
                  <a:srgbClr val="cc0000"/>
                </a:solidFill>
                <a:round/>
              </a:ln>
            </p:spPr>
            <p:style>
              <a:lnRef idx="0"/>
              <a:fillRef idx="0"/>
              <a:effectRef idx="0"/>
              <a:fontRef idx="minor"/>
            </p:style>
          </p:sp>
        </p:grpSp>
        <p:grpSp>
          <p:nvGrpSpPr>
            <p:cNvPr id="1057" name="Group 102"/>
            <p:cNvGrpSpPr/>
            <p:nvPr/>
          </p:nvGrpSpPr>
          <p:grpSpPr>
            <a:xfrm>
              <a:off x="7125840" y="2685600"/>
              <a:ext cx="348840" cy="316800"/>
              <a:chOff x="7125840" y="2685600"/>
              <a:chExt cx="348840" cy="316800"/>
            </a:xfrm>
          </p:grpSpPr>
          <p:sp>
            <p:nvSpPr>
              <p:cNvPr id="1058" name="CustomShape 103"/>
              <p:cNvSpPr/>
              <p:nvPr/>
            </p:nvSpPr>
            <p:spPr>
              <a:xfrm>
                <a:off x="7130880" y="2685600"/>
                <a:ext cx="343800" cy="316800"/>
              </a:xfrm>
              <a:prstGeom prst="rect">
                <a:avLst/>
              </a:prstGeom>
              <a:solidFill>
                <a:srgbClr val="ffffff"/>
              </a:solidFill>
              <a:ln w="3175">
                <a:solidFill>
                  <a:srgbClr val="cc0000"/>
                </a:solidFill>
                <a:round/>
              </a:ln>
            </p:spPr>
            <p:style>
              <a:lnRef idx="0"/>
              <a:fillRef idx="0"/>
              <a:effectRef idx="0"/>
              <a:fontRef idx="minor"/>
            </p:style>
          </p:sp>
          <p:sp>
            <p:nvSpPr>
              <p:cNvPr id="1059" name="Line 104"/>
              <p:cNvSpPr/>
              <p:nvPr/>
            </p:nvSpPr>
            <p:spPr>
              <a:xfrm>
                <a:off x="7125840" y="2773800"/>
                <a:ext cx="344520" cy="360"/>
              </a:xfrm>
              <a:prstGeom prst="line">
                <a:avLst/>
              </a:prstGeom>
              <a:ln w="3175">
                <a:solidFill>
                  <a:srgbClr val="cc0000"/>
                </a:solidFill>
                <a:round/>
              </a:ln>
            </p:spPr>
            <p:style>
              <a:lnRef idx="0"/>
              <a:fillRef idx="0"/>
              <a:effectRef idx="0"/>
              <a:fontRef idx="minor"/>
            </p:style>
          </p:sp>
          <p:sp>
            <p:nvSpPr>
              <p:cNvPr id="1060" name="Line 105"/>
              <p:cNvSpPr/>
              <p:nvPr/>
            </p:nvSpPr>
            <p:spPr>
              <a:xfrm>
                <a:off x="7125840" y="2834280"/>
                <a:ext cx="344520" cy="360"/>
              </a:xfrm>
              <a:prstGeom prst="line">
                <a:avLst/>
              </a:prstGeom>
              <a:ln w="3175">
                <a:solidFill>
                  <a:srgbClr val="cc0000"/>
                </a:solidFill>
                <a:round/>
              </a:ln>
            </p:spPr>
            <p:style>
              <a:lnRef idx="0"/>
              <a:fillRef idx="0"/>
              <a:effectRef idx="0"/>
              <a:fontRef idx="minor"/>
            </p:style>
          </p:sp>
          <p:sp>
            <p:nvSpPr>
              <p:cNvPr id="1061" name="Line 106"/>
              <p:cNvSpPr/>
              <p:nvPr/>
            </p:nvSpPr>
            <p:spPr>
              <a:xfrm flipV="1">
                <a:off x="7302240" y="2773800"/>
                <a:ext cx="360" cy="228600"/>
              </a:xfrm>
              <a:prstGeom prst="line">
                <a:avLst/>
              </a:prstGeom>
              <a:ln w="3175">
                <a:solidFill>
                  <a:srgbClr val="cc0000"/>
                </a:solidFill>
                <a:round/>
              </a:ln>
            </p:spPr>
            <p:style>
              <a:lnRef idx="0"/>
              <a:fillRef idx="0"/>
              <a:effectRef idx="0"/>
              <a:fontRef idx="minor"/>
            </p:style>
          </p:sp>
        </p:grpSp>
        <p:grpSp>
          <p:nvGrpSpPr>
            <p:cNvPr id="1062" name="Group 107"/>
            <p:cNvGrpSpPr/>
            <p:nvPr/>
          </p:nvGrpSpPr>
          <p:grpSpPr>
            <a:xfrm>
              <a:off x="8130960" y="2682360"/>
              <a:ext cx="349920" cy="317160"/>
              <a:chOff x="8130960" y="2682360"/>
              <a:chExt cx="349920" cy="317160"/>
            </a:xfrm>
          </p:grpSpPr>
          <p:sp>
            <p:nvSpPr>
              <p:cNvPr id="1063" name="CustomShape 108"/>
              <p:cNvSpPr/>
              <p:nvPr/>
            </p:nvSpPr>
            <p:spPr>
              <a:xfrm>
                <a:off x="8135640" y="2682360"/>
                <a:ext cx="345240" cy="316800"/>
              </a:xfrm>
              <a:prstGeom prst="rect">
                <a:avLst/>
              </a:prstGeom>
              <a:solidFill>
                <a:srgbClr val="ffffff"/>
              </a:solidFill>
              <a:ln w="3175">
                <a:solidFill>
                  <a:srgbClr val="cc0000"/>
                </a:solidFill>
                <a:round/>
              </a:ln>
            </p:spPr>
            <p:style>
              <a:lnRef idx="0"/>
              <a:fillRef idx="0"/>
              <a:effectRef idx="0"/>
              <a:fontRef idx="minor"/>
            </p:style>
          </p:sp>
          <p:sp>
            <p:nvSpPr>
              <p:cNvPr id="1064" name="Line 109"/>
              <p:cNvSpPr/>
              <p:nvPr/>
            </p:nvSpPr>
            <p:spPr>
              <a:xfrm>
                <a:off x="8130960" y="2770920"/>
                <a:ext cx="345960" cy="360"/>
              </a:xfrm>
              <a:prstGeom prst="line">
                <a:avLst/>
              </a:prstGeom>
              <a:ln w="3175">
                <a:solidFill>
                  <a:srgbClr val="cc0000"/>
                </a:solidFill>
                <a:round/>
              </a:ln>
            </p:spPr>
            <p:style>
              <a:lnRef idx="0"/>
              <a:fillRef idx="0"/>
              <a:effectRef idx="0"/>
              <a:fontRef idx="minor"/>
            </p:style>
          </p:sp>
          <p:sp>
            <p:nvSpPr>
              <p:cNvPr id="1065" name="Line 110"/>
              <p:cNvSpPr/>
              <p:nvPr/>
            </p:nvSpPr>
            <p:spPr>
              <a:xfrm>
                <a:off x="8130960" y="2831400"/>
                <a:ext cx="345960" cy="360"/>
              </a:xfrm>
              <a:prstGeom prst="line">
                <a:avLst/>
              </a:prstGeom>
              <a:ln w="3175">
                <a:solidFill>
                  <a:srgbClr val="cc0000"/>
                </a:solidFill>
                <a:round/>
              </a:ln>
            </p:spPr>
            <p:style>
              <a:lnRef idx="0"/>
              <a:fillRef idx="0"/>
              <a:effectRef idx="0"/>
              <a:fontRef idx="minor"/>
            </p:style>
          </p:sp>
          <p:sp>
            <p:nvSpPr>
              <p:cNvPr id="1066" name="Line 111"/>
              <p:cNvSpPr/>
              <p:nvPr/>
            </p:nvSpPr>
            <p:spPr>
              <a:xfrm flipH="1" flipV="1">
                <a:off x="8307000" y="2770920"/>
                <a:ext cx="1800" cy="228600"/>
              </a:xfrm>
              <a:prstGeom prst="line">
                <a:avLst/>
              </a:prstGeom>
              <a:ln w="3175">
                <a:solidFill>
                  <a:srgbClr val="cc0000"/>
                </a:solidFill>
                <a:round/>
              </a:ln>
            </p:spPr>
            <p:style>
              <a:lnRef idx="0"/>
              <a:fillRef idx="0"/>
              <a:effectRef idx="0"/>
              <a:fontRef idx="minor"/>
            </p:style>
          </p:sp>
        </p:grpSp>
      </p:grpSp>
      <p:grpSp>
        <p:nvGrpSpPr>
          <p:cNvPr id="1067" name="Group 112"/>
          <p:cNvGrpSpPr/>
          <p:nvPr/>
        </p:nvGrpSpPr>
        <p:grpSpPr>
          <a:xfrm>
            <a:off x="3604680" y="3656520"/>
            <a:ext cx="5211360" cy="2739600"/>
            <a:chOff x="3604680" y="3656520"/>
            <a:chExt cx="5211360" cy="2739600"/>
          </a:xfrm>
        </p:grpSpPr>
        <p:sp>
          <p:nvSpPr>
            <p:cNvPr id="1068" name="CustomShape 113"/>
            <p:cNvSpPr/>
            <p:nvPr/>
          </p:nvSpPr>
          <p:spPr>
            <a:xfrm>
              <a:off x="3625560" y="5277960"/>
              <a:ext cx="1280520" cy="75816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1069" name="CustomShape 114"/>
            <p:cNvSpPr/>
            <p:nvPr/>
          </p:nvSpPr>
          <p:spPr>
            <a:xfrm>
              <a:off x="7951680" y="5376240"/>
              <a:ext cx="864360" cy="55332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0" name="CustomShape 115"/>
            <p:cNvSpPr/>
            <p:nvPr/>
          </p:nvSpPr>
          <p:spPr>
            <a:xfrm>
              <a:off x="7126200" y="5396760"/>
              <a:ext cx="675720" cy="896040"/>
            </a:xfrm>
            <a:custGeom>
              <a:avLst/>
              <a:gdLst/>
              <a:ah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1" name="CustomShape 116"/>
            <p:cNvSpPr/>
            <p:nvPr/>
          </p:nvSpPr>
          <p:spPr>
            <a:xfrm>
              <a:off x="6089400" y="5417640"/>
              <a:ext cx="513720" cy="401040"/>
            </a:xfrm>
            <a:custGeom>
              <a:avLst/>
              <a:gdLst/>
              <a:ah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2" name="CustomShape 117"/>
            <p:cNvSpPr/>
            <p:nvPr/>
          </p:nvSpPr>
          <p:spPr>
            <a:xfrm>
              <a:off x="5310000" y="5380920"/>
              <a:ext cx="572400" cy="1015200"/>
            </a:xfrm>
            <a:custGeom>
              <a:avLst/>
              <a:gdLst/>
              <a:ah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1073" name="Group 118"/>
            <p:cNvGrpSpPr/>
            <p:nvPr/>
          </p:nvGrpSpPr>
          <p:grpSpPr>
            <a:xfrm>
              <a:off x="3604680" y="3656520"/>
              <a:ext cx="1048680" cy="1739520"/>
              <a:chOff x="3604680" y="3656520"/>
              <a:chExt cx="1048680" cy="1739520"/>
            </a:xfrm>
          </p:grpSpPr>
          <p:sp>
            <p:nvSpPr>
              <p:cNvPr id="1074" name="CustomShape 119"/>
              <p:cNvSpPr/>
              <p:nvPr/>
            </p:nvSpPr>
            <p:spPr>
              <a:xfrm rot="10800000">
                <a:off x="3616920" y="3905280"/>
                <a:ext cx="1026360" cy="6105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1075" name="Group 120"/>
              <p:cNvGrpSpPr/>
              <p:nvPr/>
            </p:nvGrpSpPr>
            <p:grpSpPr>
              <a:xfrm>
                <a:off x="3607560" y="5036400"/>
                <a:ext cx="1036080" cy="359640"/>
                <a:chOff x="3607560" y="5036400"/>
                <a:chExt cx="1036080" cy="359640"/>
              </a:xfrm>
            </p:grpSpPr>
            <p:sp>
              <p:nvSpPr>
                <p:cNvPr id="1076" name="CustomShape 121"/>
                <p:cNvSpPr/>
                <p:nvPr/>
              </p:nvSpPr>
              <p:spPr>
                <a:xfrm>
                  <a:off x="3608280" y="5157000"/>
                  <a:ext cx="1034280" cy="239040"/>
                </a:xfrm>
                <a:prstGeom prst="ellipse">
                  <a:avLst/>
                </a:prstGeom>
                <a:solidFill>
                  <a:srgbClr val="262699"/>
                </a:solidFill>
                <a:ln w="6350">
                  <a:solidFill>
                    <a:srgbClr val="000000"/>
                  </a:solidFill>
                  <a:round/>
                </a:ln>
              </p:spPr>
              <p:style>
                <a:lnRef idx="0"/>
                <a:fillRef idx="0"/>
                <a:effectRef idx="0"/>
                <a:fontRef idx="minor"/>
              </p:style>
            </p:sp>
            <p:sp>
              <p:nvSpPr>
                <p:cNvPr id="1077" name="CustomShape 122"/>
                <p:cNvSpPr/>
                <p:nvPr/>
              </p:nvSpPr>
              <p:spPr>
                <a:xfrm>
                  <a:off x="3608280" y="5157000"/>
                  <a:ext cx="1034280" cy="118440"/>
                </a:xfrm>
                <a:prstGeom prst="rect">
                  <a:avLst/>
                </a:prstGeom>
                <a:solidFill>
                  <a:srgbClr val="262699"/>
                </a:solidFill>
                <a:ln w="9525">
                  <a:noFill/>
                </a:ln>
              </p:spPr>
              <p:style>
                <a:lnRef idx="0"/>
                <a:fillRef idx="0"/>
                <a:effectRef idx="0"/>
                <a:fontRef idx="minor"/>
              </p:style>
            </p:sp>
            <p:sp>
              <p:nvSpPr>
                <p:cNvPr id="1078" name="CustomShape 123"/>
                <p:cNvSpPr/>
                <p:nvPr/>
              </p:nvSpPr>
              <p:spPr>
                <a:xfrm>
                  <a:off x="3608280" y="5036400"/>
                  <a:ext cx="1034280" cy="239040"/>
                </a:xfrm>
                <a:prstGeom prst="ellipse">
                  <a:avLst/>
                </a:prstGeom>
                <a:solidFill>
                  <a:srgbClr val="8585e0">
                    <a:alpha val="70000"/>
                  </a:srgbClr>
                </a:solidFill>
                <a:ln w="9525">
                  <a:noFill/>
                </a:ln>
              </p:spPr>
              <p:style>
                <a:lnRef idx="0"/>
                <a:fillRef idx="0"/>
                <a:effectRef idx="0"/>
                <a:fontRef idx="minor"/>
              </p:style>
            </p:sp>
            <p:sp>
              <p:nvSpPr>
                <p:cNvPr id="1079" name="Line 124"/>
                <p:cNvSpPr/>
                <p:nvPr/>
              </p:nvSpPr>
              <p:spPr>
                <a:xfrm>
                  <a:off x="4643280" y="5157000"/>
                  <a:ext cx="360" cy="119160"/>
                </a:xfrm>
                <a:prstGeom prst="line">
                  <a:avLst/>
                </a:prstGeom>
                <a:ln w="6350">
                  <a:solidFill>
                    <a:srgbClr val="000000"/>
                  </a:solidFill>
                  <a:round/>
                </a:ln>
              </p:spPr>
              <p:style>
                <a:lnRef idx="0"/>
                <a:fillRef idx="0"/>
                <a:effectRef idx="0"/>
                <a:fontRef idx="minor"/>
              </p:style>
            </p:sp>
            <p:sp>
              <p:nvSpPr>
                <p:cNvPr id="1080" name="Line 125"/>
                <p:cNvSpPr/>
                <p:nvPr/>
              </p:nvSpPr>
              <p:spPr>
                <a:xfrm>
                  <a:off x="3607560" y="5157000"/>
                  <a:ext cx="360" cy="119160"/>
                </a:xfrm>
                <a:prstGeom prst="line">
                  <a:avLst/>
                </a:prstGeom>
                <a:ln w="6350">
                  <a:solidFill>
                    <a:srgbClr val="000000"/>
                  </a:solidFill>
                  <a:round/>
                </a:ln>
              </p:spPr>
              <p:style>
                <a:lnRef idx="0"/>
                <a:fillRef idx="0"/>
                <a:effectRef idx="0"/>
                <a:fontRef idx="minor"/>
              </p:style>
            </p:sp>
          </p:grpSp>
          <p:sp>
            <p:nvSpPr>
              <p:cNvPr id="1081" name="CustomShape 126"/>
              <p:cNvSpPr/>
              <p:nvPr/>
            </p:nvSpPr>
            <p:spPr>
              <a:xfrm>
                <a:off x="3625560" y="4652280"/>
                <a:ext cx="1027800" cy="52164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1082" name="Line 127"/>
              <p:cNvSpPr/>
              <p:nvPr/>
            </p:nvSpPr>
            <p:spPr>
              <a:xfrm>
                <a:off x="3609360" y="3928320"/>
                <a:ext cx="17280" cy="1301760"/>
              </a:xfrm>
              <a:prstGeom prst="line">
                <a:avLst/>
              </a:prstGeom>
              <a:ln w="3175">
                <a:solidFill>
                  <a:srgbClr val="000000"/>
                </a:solidFill>
                <a:prstDash val="sysDash"/>
                <a:round/>
              </a:ln>
            </p:spPr>
            <p:style>
              <a:lnRef idx="0"/>
              <a:fillRef idx="0"/>
              <a:effectRef idx="0"/>
              <a:fontRef idx="minor"/>
            </p:style>
          </p:sp>
          <p:sp>
            <p:nvSpPr>
              <p:cNvPr id="1083" name="Line 128"/>
              <p:cNvSpPr/>
              <p:nvPr/>
            </p:nvSpPr>
            <p:spPr>
              <a:xfrm flipH="1">
                <a:off x="4643280" y="3918600"/>
                <a:ext cx="6120" cy="1270080"/>
              </a:xfrm>
              <a:prstGeom prst="line">
                <a:avLst/>
              </a:prstGeom>
              <a:ln w="3175">
                <a:solidFill>
                  <a:srgbClr val="000000"/>
                </a:solidFill>
                <a:prstDash val="sysDash"/>
                <a:round/>
              </a:ln>
            </p:spPr>
            <p:style>
              <a:lnRef idx="0"/>
              <a:fillRef idx="0"/>
              <a:effectRef idx="0"/>
              <a:fontRef idx="minor"/>
            </p:style>
          </p:sp>
          <p:grpSp>
            <p:nvGrpSpPr>
              <p:cNvPr id="1084" name="Group 129"/>
              <p:cNvGrpSpPr/>
              <p:nvPr/>
            </p:nvGrpSpPr>
            <p:grpSpPr>
              <a:xfrm>
                <a:off x="3604680" y="3656520"/>
                <a:ext cx="1044720" cy="397800"/>
                <a:chOff x="3604680" y="3656520"/>
                <a:chExt cx="1044720" cy="397800"/>
              </a:xfrm>
            </p:grpSpPr>
            <p:sp>
              <p:nvSpPr>
                <p:cNvPr id="1085" name="CustomShape 130"/>
                <p:cNvSpPr/>
                <p:nvPr/>
              </p:nvSpPr>
              <p:spPr>
                <a:xfrm flipV="1">
                  <a:off x="3606480" y="3762720"/>
                  <a:ext cx="1040760" cy="291240"/>
                </a:xfrm>
                <a:prstGeom prst="ellipse">
                  <a:avLst/>
                </a:prstGeom>
                <a:gradFill rotWithShape="0">
                  <a:gsLst>
                    <a:gs pos="0">
                      <a:srgbClr val="8585e0"/>
                    </a:gs>
                    <a:gs pos="100000">
                      <a:srgbClr val="d6d6f5"/>
                    </a:gs>
                  </a:gsLst>
                  <a:lin ang="16200000"/>
                </a:gradFill>
                <a:ln w="6350">
                  <a:noFill/>
                </a:ln>
              </p:spPr>
              <p:style>
                <a:lnRef idx="0"/>
                <a:fillRef idx="0"/>
                <a:effectRef idx="0"/>
                <a:fontRef idx="minor"/>
              </p:style>
            </p:sp>
            <p:sp>
              <p:nvSpPr>
                <p:cNvPr id="1086" name="CustomShape 131"/>
                <p:cNvSpPr/>
                <p:nvPr/>
              </p:nvSpPr>
              <p:spPr>
                <a:xfrm>
                  <a:off x="3605040" y="3806280"/>
                  <a:ext cx="1042200" cy="1040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087" name="CustomShape 132"/>
                <p:cNvSpPr/>
                <p:nvPr/>
              </p:nvSpPr>
              <p:spPr>
                <a:xfrm flipV="1">
                  <a:off x="3605040" y="3656160"/>
                  <a:ext cx="1040760" cy="2912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088" name="CustomShape 133"/>
                <p:cNvSpPr/>
                <p:nvPr/>
              </p:nvSpPr>
              <p:spPr>
                <a:xfrm>
                  <a:off x="3871800" y="3745800"/>
                  <a:ext cx="505800" cy="1454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089" name="CustomShape 134"/>
                <p:cNvSpPr/>
                <p:nvPr/>
              </p:nvSpPr>
              <p:spPr>
                <a:xfrm>
                  <a:off x="3819240" y="3707640"/>
                  <a:ext cx="612000" cy="1026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0" name="CustomShape 135"/>
                <p:cNvSpPr/>
                <p:nvPr/>
              </p:nvSpPr>
              <p:spPr>
                <a:xfrm>
                  <a:off x="4222440" y="3795120"/>
                  <a:ext cx="223200" cy="882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1" name="CustomShape 136"/>
                <p:cNvSpPr/>
                <p:nvPr/>
              </p:nvSpPr>
              <p:spPr>
                <a:xfrm>
                  <a:off x="3808440" y="3796560"/>
                  <a:ext cx="221400" cy="867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2" name="Line 137"/>
                <p:cNvSpPr/>
                <p:nvPr/>
              </p:nvSpPr>
              <p:spPr>
                <a:xfrm flipH="1" flipV="1">
                  <a:off x="3604680" y="3802680"/>
                  <a:ext cx="1440" cy="113040"/>
                </a:xfrm>
                <a:prstGeom prst="line">
                  <a:avLst/>
                </a:prstGeom>
                <a:ln w="6350">
                  <a:solidFill>
                    <a:srgbClr val="000000"/>
                  </a:solidFill>
                  <a:round/>
                </a:ln>
              </p:spPr>
              <p:style>
                <a:lnRef idx="0"/>
                <a:fillRef idx="0"/>
                <a:effectRef idx="0"/>
                <a:fontRef idx="minor"/>
              </p:style>
            </p:sp>
            <p:sp>
              <p:nvSpPr>
                <p:cNvPr id="1093" name="Line 138"/>
                <p:cNvSpPr/>
                <p:nvPr/>
              </p:nvSpPr>
              <p:spPr>
                <a:xfrm flipH="1" flipV="1">
                  <a:off x="4647960" y="3799800"/>
                  <a:ext cx="1440" cy="112680"/>
                </a:xfrm>
                <a:prstGeom prst="line">
                  <a:avLst/>
                </a:prstGeom>
                <a:ln w="6350">
                  <a:solidFill>
                    <a:srgbClr val="000000"/>
                  </a:solidFill>
                  <a:round/>
                </a:ln>
              </p:spPr>
              <p:style>
                <a:lnRef idx="0"/>
                <a:fillRef idx="0"/>
                <a:effectRef idx="0"/>
                <a:fontRef idx="minor"/>
              </p:style>
            </p:sp>
          </p:grpSp>
        </p:grpSp>
        <p:grpSp>
          <p:nvGrpSpPr>
            <p:cNvPr id="1094" name="Group 139"/>
            <p:cNvGrpSpPr/>
            <p:nvPr/>
          </p:nvGrpSpPr>
          <p:grpSpPr>
            <a:xfrm>
              <a:off x="5314680" y="3809160"/>
              <a:ext cx="514440" cy="1669680"/>
              <a:chOff x="5314680" y="3809160"/>
              <a:chExt cx="514440" cy="1669680"/>
            </a:xfrm>
          </p:grpSpPr>
          <p:sp>
            <p:nvSpPr>
              <p:cNvPr id="1095" name="CustomShape 140"/>
              <p:cNvSpPr/>
              <p:nvPr/>
            </p:nvSpPr>
            <p:spPr>
              <a:xfrm rot="10800000">
                <a:off x="5318280" y="3893760"/>
                <a:ext cx="497520" cy="628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096" name="Line 141"/>
              <p:cNvSpPr/>
              <p:nvPr/>
            </p:nvSpPr>
            <p:spPr>
              <a:xfrm flipH="1">
                <a:off x="5827320" y="3966480"/>
                <a:ext cx="1800" cy="1365120"/>
              </a:xfrm>
              <a:prstGeom prst="line">
                <a:avLst/>
              </a:prstGeom>
              <a:ln w="3175">
                <a:solidFill>
                  <a:srgbClr val="000000"/>
                </a:solidFill>
                <a:prstDash val="sysDash"/>
                <a:round/>
              </a:ln>
            </p:spPr>
            <p:style>
              <a:lnRef idx="0"/>
              <a:fillRef idx="0"/>
              <a:effectRef idx="0"/>
              <a:fontRef idx="minor"/>
            </p:style>
          </p:sp>
          <p:grpSp>
            <p:nvGrpSpPr>
              <p:cNvPr id="1097" name="Group 142"/>
              <p:cNvGrpSpPr/>
              <p:nvPr/>
            </p:nvGrpSpPr>
            <p:grpSpPr>
              <a:xfrm>
                <a:off x="5319000" y="5253840"/>
                <a:ext cx="508320" cy="225000"/>
                <a:chOff x="5319000" y="5253840"/>
                <a:chExt cx="508320" cy="225000"/>
              </a:xfrm>
            </p:grpSpPr>
            <p:sp>
              <p:nvSpPr>
                <p:cNvPr id="1098" name="CustomShape 143"/>
                <p:cNvSpPr/>
                <p:nvPr/>
              </p:nvSpPr>
              <p:spPr>
                <a:xfrm>
                  <a:off x="5319720" y="5331960"/>
                  <a:ext cx="507240" cy="146880"/>
                </a:xfrm>
                <a:prstGeom prst="ellipse">
                  <a:avLst/>
                </a:prstGeom>
                <a:solidFill>
                  <a:srgbClr val="262699"/>
                </a:solidFill>
                <a:ln w="6350">
                  <a:solidFill>
                    <a:srgbClr val="000000"/>
                  </a:solidFill>
                  <a:round/>
                </a:ln>
              </p:spPr>
              <p:style>
                <a:lnRef idx="0"/>
                <a:fillRef idx="0"/>
                <a:effectRef idx="0"/>
                <a:fontRef idx="minor"/>
              </p:style>
            </p:sp>
            <p:sp>
              <p:nvSpPr>
                <p:cNvPr id="1099" name="CustomShape 144"/>
                <p:cNvSpPr/>
                <p:nvPr/>
              </p:nvSpPr>
              <p:spPr>
                <a:xfrm>
                  <a:off x="5319720" y="5331960"/>
                  <a:ext cx="507240" cy="72360"/>
                </a:xfrm>
                <a:prstGeom prst="rect">
                  <a:avLst/>
                </a:prstGeom>
                <a:solidFill>
                  <a:srgbClr val="262699"/>
                </a:solidFill>
                <a:ln w="9525">
                  <a:noFill/>
                </a:ln>
              </p:spPr>
              <p:style>
                <a:lnRef idx="0"/>
                <a:fillRef idx="0"/>
                <a:effectRef idx="0"/>
                <a:fontRef idx="minor"/>
              </p:style>
            </p:sp>
            <p:sp>
              <p:nvSpPr>
                <p:cNvPr id="1100" name="CustomShape 145"/>
                <p:cNvSpPr/>
                <p:nvPr/>
              </p:nvSpPr>
              <p:spPr>
                <a:xfrm>
                  <a:off x="5319720" y="5253840"/>
                  <a:ext cx="507240" cy="150120"/>
                </a:xfrm>
                <a:prstGeom prst="ellipse">
                  <a:avLst/>
                </a:prstGeom>
                <a:solidFill>
                  <a:srgbClr val="adadeb">
                    <a:alpha val="55000"/>
                  </a:srgbClr>
                </a:solidFill>
                <a:ln w="9525">
                  <a:noFill/>
                </a:ln>
              </p:spPr>
              <p:style>
                <a:lnRef idx="0"/>
                <a:fillRef idx="0"/>
                <a:effectRef idx="0"/>
                <a:fontRef idx="minor"/>
              </p:style>
            </p:sp>
            <p:sp>
              <p:nvSpPr>
                <p:cNvPr id="1101" name="Line 146"/>
                <p:cNvSpPr/>
                <p:nvPr/>
              </p:nvSpPr>
              <p:spPr>
                <a:xfrm>
                  <a:off x="5826960" y="5331600"/>
                  <a:ext cx="360" cy="73080"/>
                </a:xfrm>
                <a:prstGeom prst="line">
                  <a:avLst/>
                </a:prstGeom>
                <a:ln w="6350">
                  <a:solidFill>
                    <a:srgbClr val="000000"/>
                  </a:solidFill>
                  <a:round/>
                </a:ln>
              </p:spPr>
              <p:style>
                <a:lnRef idx="0"/>
                <a:fillRef idx="0"/>
                <a:effectRef idx="0"/>
                <a:fontRef idx="minor"/>
              </p:style>
            </p:sp>
            <p:sp>
              <p:nvSpPr>
                <p:cNvPr id="1102" name="Line 147"/>
                <p:cNvSpPr/>
                <p:nvPr/>
              </p:nvSpPr>
              <p:spPr>
                <a:xfrm>
                  <a:off x="5319000" y="5331600"/>
                  <a:ext cx="360" cy="73080"/>
                </a:xfrm>
                <a:prstGeom prst="line">
                  <a:avLst/>
                </a:prstGeom>
                <a:ln w="6350">
                  <a:solidFill>
                    <a:srgbClr val="000000"/>
                  </a:solidFill>
                  <a:round/>
                </a:ln>
              </p:spPr>
              <p:style>
                <a:lnRef idx="0"/>
                <a:fillRef idx="0"/>
                <a:effectRef idx="0"/>
                <a:fontRef idx="minor"/>
              </p:style>
            </p:sp>
          </p:grpSp>
          <p:sp>
            <p:nvSpPr>
              <p:cNvPr id="1103" name="CustomShape 148"/>
              <p:cNvSpPr/>
              <p:nvPr/>
            </p:nvSpPr>
            <p:spPr>
              <a:xfrm>
                <a:off x="5321160" y="4522320"/>
                <a:ext cx="496080" cy="812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04" name="Line 149"/>
              <p:cNvSpPr/>
              <p:nvPr/>
            </p:nvSpPr>
            <p:spPr>
              <a:xfrm flipH="1">
                <a:off x="5314680" y="3974400"/>
                <a:ext cx="3240" cy="1450800"/>
              </a:xfrm>
              <a:prstGeom prst="line">
                <a:avLst/>
              </a:prstGeom>
              <a:ln w="3175">
                <a:solidFill>
                  <a:srgbClr val="000000"/>
                </a:solidFill>
                <a:prstDash val="sysDash"/>
                <a:round/>
              </a:ln>
            </p:spPr>
            <p:style>
              <a:lnRef idx="0"/>
              <a:fillRef idx="0"/>
              <a:effectRef idx="0"/>
              <a:fontRef idx="minor"/>
            </p:style>
          </p:sp>
          <p:grpSp>
            <p:nvGrpSpPr>
              <p:cNvPr id="1105" name="Group 150"/>
              <p:cNvGrpSpPr/>
              <p:nvPr/>
            </p:nvGrpSpPr>
            <p:grpSpPr>
              <a:xfrm>
                <a:off x="5317920" y="3809160"/>
                <a:ext cx="503280" cy="246600"/>
                <a:chOff x="5317920" y="3809160"/>
                <a:chExt cx="503280" cy="246600"/>
              </a:xfrm>
            </p:grpSpPr>
            <p:sp>
              <p:nvSpPr>
                <p:cNvPr id="1106" name="CustomShape 151"/>
                <p:cNvSpPr/>
                <p:nvPr/>
              </p:nvSpPr>
              <p:spPr>
                <a:xfrm flipV="1">
                  <a:off x="5319720" y="3880080"/>
                  <a:ext cx="50076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1107" name="CustomShape 152"/>
                <p:cNvSpPr/>
                <p:nvPr/>
              </p:nvSpPr>
              <p:spPr>
                <a:xfrm>
                  <a:off x="5317920" y="390636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08" name="CustomShape 153"/>
                <p:cNvSpPr/>
                <p:nvPr/>
              </p:nvSpPr>
              <p:spPr>
                <a:xfrm flipV="1">
                  <a:off x="5317920" y="3808800"/>
                  <a:ext cx="50076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09" name="CustomShape 154"/>
                <p:cNvSpPr/>
                <p:nvPr/>
              </p:nvSpPr>
              <p:spPr>
                <a:xfrm>
                  <a:off x="5446440" y="3869640"/>
                  <a:ext cx="24372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10" name="CustomShape 155"/>
                <p:cNvSpPr/>
                <p:nvPr/>
              </p:nvSpPr>
              <p:spPr>
                <a:xfrm>
                  <a:off x="5421240" y="3845880"/>
                  <a:ext cx="2944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1" name="CustomShape 156"/>
                <p:cNvSpPr/>
                <p:nvPr/>
              </p:nvSpPr>
              <p:spPr>
                <a:xfrm>
                  <a:off x="5614920" y="389844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2" name="CustomShape 157"/>
                <p:cNvSpPr/>
                <p:nvPr/>
              </p:nvSpPr>
              <p:spPr>
                <a:xfrm>
                  <a:off x="5416560" y="3899880"/>
                  <a:ext cx="10548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3" name="Line 158"/>
                <p:cNvSpPr/>
                <p:nvPr/>
              </p:nvSpPr>
              <p:spPr>
                <a:xfrm flipH="1" flipV="1">
                  <a:off x="5317920" y="3898080"/>
                  <a:ext cx="1440" cy="68400"/>
                </a:xfrm>
                <a:prstGeom prst="line">
                  <a:avLst/>
                </a:prstGeom>
                <a:ln w="6350">
                  <a:solidFill>
                    <a:srgbClr val="000000"/>
                  </a:solidFill>
                  <a:round/>
                </a:ln>
              </p:spPr>
              <p:style>
                <a:lnRef idx="0"/>
                <a:fillRef idx="0"/>
                <a:effectRef idx="0"/>
                <a:fontRef idx="minor"/>
              </p:style>
            </p:sp>
            <p:sp>
              <p:nvSpPr>
                <p:cNvPr id="1114" name="Line 159"/>
                <p:cNvSpPr/>
                <p:nvPr/>
              </p:nvSpPr>
              <p:spPr>
                <a:xfrm flipH="1" flipV="1">
                  <a:off x="5819400" y="3901320"/>
                  <a:ext cx="1800" cy="68040"/>
                </a:xfrm>
                <a:prstGeom prst="line">
                  <a:avLst/>
                </a:prstGeom>
                <a:ln w="6350">
                  <a:solidFill>
                    <a:srgbClr val="000000"/>
                  </a:solidFill>
                  <a:round/>
                </a:ln>
              </p:spPr>
              <p:style>
                <a:lnRef idx="0"/>
                <a:fillRef idx="0"/>
                <a:effectRef idx="0"/>
                <a:fontRef idx="minor"/>
              </p:style>
            </p:sp>
          </p:grpSp>
        </p:grpSp>
        <p:grpSp>
          <p:nvGrpSpPr>
            <p:cNvPr id="1115" name="Group 160"/>
            <p:cNvGrpSpPr/>
            <p:nvPr/>
          </p:nvGrpSpPr>
          <p:grpSpPr>
            <a:xfrm>
              <a:off x="6096960" y="3813840"/>
              <a:ext cx="514440" cy="1669680"/>
              <a:chOff x="6096960" y="3813840"/>
              <a:chExt cx="514440" cy="1669680"/>
            </a:xfrm>
          </p:grpSpPr>
          <p:sp>
            <p:nvSpPr>
              <p:cNvPr id="1116" name="CustomShape 161"/>
              <p:cNvSpPr/>
              <p:nvPr/>
            </p:nvSpPr>
            <p:spPr>
              <a:xfrm rot="10800000">
                <a:off x="6100920" y="3898440"/>
                <a:ext cx="497520" cy="628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17" name="Line 162"/>
              <p:cNvSpPr/>
              <p:nvPr/>
            </p:nvSpPr>
            <p:spPr>
              <a:xfrm flipH="1">
                <a:off x="6609600" y="3971160"/>
                <a:ext cx="1800" cy="1365120"/>
              </a:xfrm>
              <a:prstGeom prst="line">
                <a:avLst/>
              </a:prstGeom>
              <a:ln w="3175">
                <a:solidFill>
                  <a:srgbClr val="000000"/>
                </a:solidFill>
                <a:prstDash val="sysDash"/>
                <a:round/>
              </a:ln>
            </p:spPr>
            <p:style>
              <a:lnRef idx="0"/>
              <a:fillRef idx="0"/>
              <a:effectRef idx="0"/>
              <a:fontRef idx="minor"/>
            </p:style>
          </p:sp>
          <p:grpSp>
            <p:nvGrpSpPr>
              <p:cNvPr id="1118" name="Group 163"/>
              <p:cNvGrpSpPr/>
              <p:nvPr/>
            </p:nvGrpSpPr>
            <p:grpSpPr>
              <a:xfrm>
                <a:off x="6101640" y="5258880"/>
                <a:ext cx="508320" cy="224640"/>
                <a:chOff x="6101640" y="5258880"/>
                <a:chExt cx="508320" cy="224640"/>
              </a:xfrm>
            </p:grpSpPr>
            <p:sp>
              <p:nvSpPr>
                <p:cNvPr id="1119" name="CustomShape 164"/>
                <p:cNvSpPr/>
                <p:nvPr/>
              </p:nvSpPr>
              <p:spPr>
                <a:xfrm>
                  <a:off x="6102360" y="5336640"/>
                  <a:ext cx="507240" cy="146880"/>
                </a:xfrm>
                <a:prstGeom prst="ellipse">
                  <a:avLst/>
                </a:prstGeom>
                <a:solidFill>
                  <a:srgbClr val="262699"/>
                </a:solidFill>
                <a:ln w="6350">
                  <a:solidFill>
                    <a:srgbClr val="000000"/>
                  </a:solidFill>
                  <a:round/>
                </a:ln>
              </p:spPr>
              <p:style>
                <a:lnRef idx="0"/>
                <a:fillRef idx="0"/>
                <a:effectRef idx="0"/>
                <a:fontRef idx="minor"/>
              </p:style>
            </p:sp>
            <p:sp>
              <p:nvSpPr>
                <p:cNvPr id="1120" name="CustomShape 165"/>
                <p:cNvSpPr/>
                <p:nvPr/>
              </p:nvSpPr>
              <p:spPr>
                <a:xfrm>
                  <a:off x="6102360" y="5336640"/>
                  <a:ext cx="507240" cy="72360"/>
                </a:xfrm>
                <a:prstGeom prst="rect">
                  <a:avLst/>
                </a:prstGeom>
                <a:solidFill>
                  <a:srgbClr val="262699"/>
                </a:solidFill>
                <a:ln w="9525">
                  <a:noFill/>
                </a:ln>
              </p:spPr>
              <p:style>
                <a:lnRef idx="0"/>
                <a:fillRef idx="0"/>
                <a:effectRef idx="0"/>
                <a:fontRef idx="minor"/>
              </p:style>
            </p:sp>
            <p:sp>
              <p:nvSpPr>
                <p:cNvPr id="1121" name="CustomShape 166"/>
                <p:cNvSpPr/>
                <p:nvPr/>
              </p:nvSpPr>
              <p:spPr>
                <a:xfrm>
                  <a:off x="6102360" y="5258880"/>
                  <a:ext cx="507240" cy="150120"/>
                </a:xfrm>
                <a:prstGeom prst="ellipse">
                  <a:avLst/>
                </a:prstGeom>
                <a:solidFill>
                  <a:srgbClr val="adadeb">
                    <a:alpha val="55000"/>
                  </a:srgbClr>
                </a:solidFill>
                <a:ln w="9525">
                  <a:noFill/>
                </a:ln>
              </p:spPr>
              <p:style>
                <a:lnRef idx="0"/>
                <a:fillRef idx="0"/>
                <a:effectRef idx="0"/>
                <a:fontRef idx="minor"/>
              </p:style>
            </p:sp>
            <p:sp>
              <p:nvSpPr>
                <p:cNvPr id="1122" name="Line 167"/>
                <p:cNvSpPr/>
                <p:nvPr/>
              </p:nvSpPr>
              <p:spPr>
                <a:xfrm>
                  <a:off x="6609600" y="5335920"/>
                  <a:ext cx="360" cy="73080"/>
                </a:xfrm>
                <a:prstGeom prst="line">
                  <a:avLst/>
                </a:prstGeom>
                <a:ln w="6350">
                  <a:solidFill>
                    <a:srgbClr val="000000"/>
                  </a:solidFill>
                  <a:round/>
                </a:ln>
              </p:spPr>
              <p:style>
                <a:lnRef idx="0"/>
                <a:fillRef idx="0"/>
                <a:effectRef idx="0"/>
                <a:fontRef idx="minor"/>
              </p:style>
            </p:sp>
            <p:sp>
              <p:nvSpPr>
                <p:cNvPr id="1123" name="Line 168"/>
                <p:cNvSpPr/>
                <p:nvPr/>
              </p:nvSpPr>
              <p:spPr>
                <a:xfrm>
                  <a:off x="6101640" y="5335920"/>
                  <a:ext cx="360" cy="73080"/>
                </a:xfrm>
                <a:prstGeom prst="line">
                  <a:avLst/>
                </a:prstGeom>
                <a:ln w="6350">
                  <a:solidFill>
                    <a:srgbClr val="000000"/>
                  </a:solidFill>
                  <a:round/>
                </a:ln>
              </p:spPr>
              <p:style>
                <a:lnRef idx="0"/>
                <a:fillRef idx="0"/>
                <a:effectRef idx="0"/>
                <a:fontRef idx="minor"/>
              </p:style>
            </p:sp>
          </p:grpSp>
          <p:sp>
            <p:nvSpPr>
              <p:cNvPr id="1124" name="CustomShape 169"/>
              <p:cNvSpPr/>
              <p:nvPr/>
            </p:nvSpPr>
            <p:spPr>
              <a:xfrm>
                <a:off x="6103800" y="4527000"/>
                <a:ext cx="496080" cy="812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25" name="Line 170"/>
              <p:cNvSpPr/>
              <p:nvPr/>
            </p:nvSpPr>
            <p:spPr>
              <a:xfrm flipH="1">
                <a:off x="6096960" y="3979080"/>
                <a:ext cx="3240" cy="1450800"/>
              </a:xfrm>
              <a:prstGeom prst="line">
                <a:avLst/>
              </a:prstGeom>
              <a:ln w="3175">
                <a:solidFill>
                  <a:srgbClr val="000000"/>
                </a:solidFill>
                <a:prstDash val="sysDash"/>
                <a:round/>
              </a:ln>
            </p:spPr>
            <p:style>
              <a:lnRef idx="0"/>
              <a:fillRef idx="0"/>
              <a:effectRef idx="0"/>
              <a:fontRef idx="minor"/>
            </p:style>
          </p:sp>
          <p:grpSp>
            <p:nvGrpSpPr>
              <p:cNvPr id="1126" name="Group 171"/>
              <p:cNvGrpSpPr/>
              <p:nvPr/>
            </p:nvGrpSpPr>
            <p:grpSpPr>
              <a:xfrm>
                <a:off x="6100560" y="3813840"/>
                <a:ext cx="503280" cy="246600"/>
                <a:chOff x="6100560" y="3813840"/>
                <a:chExt cx="503280" cy="246600"/>
              </a:xfrm>
            </p:grpSpPr>
            <p:sp>
              <p:nvSpPr>
                <p:cNvPr id="1127" name="CustomShape 172"/>
                <p:cNvSpPr/>
                <p:nvPr/>
              </p:nvSpPr>
              <p:spPr>
                <a:xfrm flipV="1">
                  <a:off x="6102360" y="3884760"/>
                  <a:ext cx="50076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1128" name="CustomShape 173"/>
                <p:cNvSpPr/>
                <p:nvPr/>
              </p:nvSpPr>
              <p:spPr>
                <a:xfrm>
                  <a:off x="6100560" y="391104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29" name="CustomShape 174"/>
                <p:cNvSpPr/>
                <p:nvPr/>
              </p:nvSpPr>
              <p:spPr>
                <a:xfrm flipV="1">
                  <a:off x="6100560" y="3813480"/>
                  <a:ext cx="50076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30" name="CustomShape 175"/>
                <p:cNvSpPr/>
                <p:nvPr/>
              </p:nvSpPr>
              <p:spPr>
                <a:xfrm>
                  <a:off x="6229080" y="3874320"/>
                  <a:ext cx="24372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31" name="CustomShape 176"/>
                <p:cNvSpPr/>
                <p:nvPr/>
              </p:nvSpPr>
              <p:spPr>
                <a:xfrm>
                  <a:off x="6203880" y="3850560"/>
                  <a:ext cx="2944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2" name="CustomShape 177"/>
                <p:cNvSpPr/>
                <p:nvPr/>
              </p:nvSpPr>
              <p:spPr>
                <a:xfrm>
                  <a:off x="6397560" y="390312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3" name="CustomShape 178"/>
                <p:cNvSpPr/>
                <p:nvPr/>
              </p:nvSpPr>
              <p:spPr>
                <a:xfrm>
                  <a:off x="6199200" y="3904560"/>
                  <a:ext cx="10548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4" name="Line 179"/>
                <p:cNvSpPr/>
                <p:nvPr/>
              </p:nvSpPr>
              <p:spPr>
                <a:xfrm flipH="1" flipV="1">
                  <a:off x="6100560" y="3902760"/>
                  <a:ext cx="1440" cy="68400"/>
                </a:xfrm>
                <a:prstGeom prst="line">
                  <a:avLst/>
                </a:prstGeom>
                <a:ln w="6350">
                  <a:solidFill>
                    <a:srgbClr val="000000"/>
                  </a:solidFill>
                  <a:round/>
                </a:ln>
              </p:spPr>
              <p:style>
                <a:lnRef idx="0"/>
                <a:fillRef idx="0"/>
                <a:effectRef idx="0"/>
                <a:fontRef idx="minor"/>
              </p:style>
            </p:sp>
            <p:sp>
              <p:nvSpPr>
                <p:cNvPr id="1135" name="Line 180"/>
                <p:cNvSpPr/>
                <p:nvPr/>
              </p:nvSpPr>
              <p:spPr>
                <a:xfrm flipH="1" flipV="1">
                  <a:off x="6602040" y="3906000"/>
                  <a:ext cx="1800" cy="68400"/>
                </a:xfrm>
                <a:prstGeom prst="line">
                  <a:avLst/>
                </a:prstGeom>
                <a:ln w="6350">
                  <a:solidFill>
                    <a:srgbClr val="000000"/>
                  </a:solidFill>
                  <a:round/>
                </a:ln>
              </p:spPr>
              <p:style>
                <a:lnRef idx="0"/>
                <a:fillRef idx="0"/>
                <a:effectRef idx="0"/>
                <a:fontRef idx="minor"/>
              </p:style>
            </p:sp>
          </p:grpSp>
        </p:grpSp>
        <p:grpSp>
          <p:nvGrpSpPr>
            <p:cNvPr id="1136" name="Group 181"/>
            <p:cNvGrpSpPr/>
            <p:nvPr/>
          </p:nvGrpSpPr>
          <p:grpSpPr>
            <a:xfrm>
              <a:off x="7300440" y="3796200"/>
              <a:ext cx="514440" cy="1669680"/>
              <a:chOff x="7300440" y="3796200"/>
              <a:chExt cx="514440" cy="1669680"/>
            </a:xfrm>
          </p:grpSpPr>
          <p:sp>
            <p:nvSpPr>
              <p:cNvPr id="1137" name="CustomShape 182"/>
              <p:cNvSpPr/>
              <p:nvPr/>
            </p:nvSpPr>
            <p:spPr>
              <a:xfrm rot="10800000">
                <a:off x="7304400" y="3881160"/>
                <a:ext cx="497520" cy="628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38" name="Line 183"/>
              <p:cNvSpPr/>
              <p:nvPr/>
            </p:nvSpPr>
            <p:spPr>
              <a:xfrm flipH="1">
                <a:off x="7813440" y="3953520"/>
                <a:ext cx="1440" cy="1365480"/>
              </a:xfrm>
              <a:prstGeom prst="line">
                <a:avLst/>
              </a:prstGeom>
              <a:ln w="3175">
                <a:solidFill>
                  <a:srgbClr val="000000"/>
                </a:solidFill>
                <a:prstDash val="sysDash"/>
                <a:round/>
              </a:ln>
            </p:spPr>
            <p:style>
              <a:lnRef idx="0"/>
              <a:fillRef idx="0"/>
              <a:effectRef idx="0"/>
              <a:fontRef idx="minor"/>
            </p:style>
          </p:sp>
          <p:grpSp>
            <p:nvGrpSpPr>
              <p:cNvPr id="1139" name="Group 184"/>
              <p:cNvGrpSpPr/>
              <p:nvPr/>
            </p:nvGrpSpPr>
            <p:grpSpPr>
              <a:xfrm>
                <a:off x="7305480" y="5241240"/>
                <a:ext cx="508320" cy="224640"/>
                <a:chOff x="7305480" y="5241240"/>
                <a:chExt cx="508320" cy="224640"/>
              </a:xfrm>
            </p:grpSpPr>
            <p:sp>
              <p:nvSpPr>
                <p:cNvPr id="1140" name="CustomShape 185"/>
                <p:cNvSpPr/>
                <p:nvPr/>
              </p:nvSpPr>
              <p:spPr>
                <a:xfrm>
                  <a:off x="7305480" y="5319000"/>
                  <a:ext cx="507240" cy="146880"/>
                </a:xfrm>
                <a:prstGeom prst="ellipse">
                  <a:avLst/>
                </a:prstGeom>
                <a:solidFill>
                  <a:srgbClr val="262699"/>
                </a:solidFill>
                <a:ln w="6350">
                  <a:solidFill>
                    <a:srgbClr val="000000"/>
                  </a:solidFill>
                  <a:round/>
                </a:ln>
              </p:spPr>
              <p:style>
                <a:lnRef idx="0"/>
                <a:fillRef idx="0"/>
                <a:effectRef idx="0"/>
                <a:fontRef idx="minor"/>
              </p:style>
            </p:sp>
            <p:sp>
              <p:nvSpPr>
                <p:cNvPr id="1141" name="CustomShape 186"/>
                <p:cNvSpPr/>
                <p:nvPr/>
              </p:nvSpPr>
              <p:spPr>
                <a:xfrm>
                  <a:off x="7305480" y="5319000"/>
                  <a:ext cx="507240" cy="72360"/>
                </a:xfrm>
                <a:prstGeom prst="rect">
                  <a:avLst/>
                </a:prstGeom>
                <a:solidFill>
                  <a:srgbClr val="262699"/>
                </a:solidFill>
                <a:ln w="9525">
                  <a:noFill/>
                </a:ln>
              </p:spPr>
              <p:style>
                <a:lnRef idx="0"/>
                <a:fillRef idx="0"/>
                <a:effectRef idx="0"/>
                <a:fontRef idx="minor"/>
              </p:style>
            </p:sp>
            <p:sp>
              <p:nvSpPr>
                <p:cNvPr id="1142" name="CustomShape 187"/>
                <p:cNvSpPr/>
                <p:nvPr/>
              </p:nvSpPr>
              <p:spPr>
                <a:xfrm>
                  <a:off x="7305480" y="5241240"/>
                  <a:ext cx="507240" cy="150120"/>
                </a:xfrm>
                <a:prstGeom prst="ellipse">
                  <a:avLst/>
                </a:prstGeom>
                <a:solidFill>
                  <a:srgbClr val="adadeb">
                    <a:alpha val="55000"/>
                  </a:srgbClr>
                </a:solidFill>
                <a:ln w="9525">
                  <a:noFill/>
                </a:ln>
              </p:spPr>
              <p:style>
                <a:lnRef idx="0"/>
                <a:fillRef idx="0"/>
                <a:effectRef idx="0"/>
                <a:fontRef idx="minor"/>
              </p:style>
            </p:sp>
            <p:sp>
              <p:nvSpPr>
                <p:cNvPr id="1143" name="Line 188"/>
                <p:cNvSpPr/>
                <p:nvPr/>
              </p:nvSpPr>
              <p:spPr>
                <a:xfrm>
                  <a:off x="7813440" y="5318640"/>
                  <a:ext cx="360" cy="73080"/>
                </a:xfrm>
                <a:prstGeom prst="line">
                  <a:avLst/>
                </a:prstGeom>
                <a:ln w="6350">
                  <a:solidFill>
                    <a:srgbClr val="000000"/>
                  </a:solidFill>
                  <a:round/>
                </a:ln>
              </p:spPr>
              <p:style>
                <a:lnRef idx="0"/>
                <a:fillRef idx="0"/>
                <a:effectRef idx="0"/>
                <a:fontRef idx="minor"/>
              </p:style>
            </p:sp>
            <p:sp>
              <p:nvSpPr>
                <p:cNvPr id="1144" name="Line 189"/>
                <p:cNvSpPr/>
                <p:nvPr/>
              </p:nvSpPr>
              <p:spPr>
                <a:xfrm>
                  <a:off x="7305480" y="5318640"/>
                  <a:ext cx="360" cy="73080"/>
                </a:xfrm>
                <a:prstGeom prst="line">
                  <a:avLst/>
                </a:prstGeom>
                <a:ln w="6350">
                  <a:solidFill>
                    <a:srgbClr val="000000"/>
                  </a:solidFill>
                  <a:round/>
                </a:ln>
              </p:spPr>
              <p:style>
                <a:lnRef idx="0"/>
                <a:fillRef idx="0"/>
                <a:effectRef idx="0"/>
                <a:fontRef idx="minor"/>
              </p:style>
            </p:sp>
          </p:grpSp>
          <p:sp>
            <p:nvSpPr>
              <p:cNvPr id="1145" name="CustomShape 190"/>
              <p:cNvSpPr/>
              <p:nvPr/>
            </p:nvSpPr>
            <p:spPr>
              <a:xfrm>
                <a:off x="7307280" y="4509360"/>
                <a:ext cx="496080" cy="812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46" name="Line 191"/>
              <p:cNvSpPr/>
              <p:nvPr/>
            </p:nvSpPr>
            <p:spPr>
              <a:xfrm flipH="1">
                <a:off x="7300440" y="3961440"/>
                <a:ext cx="3240" cy="1451160"/>
              </a:xfrm>
              <a:prstGeom prst="line">
                <a:avLst/>
              </a:prstGeom>
              <a:ln w="3175">
                <a:solidFill>
                  <a:srgbClr val="000000"/>
                </a:solidFill>
                <a:prstDash val="sysDash"/>
                <a:round/>
              </a:ln>
            </p:spPr>
            <p:style>
              <a:lnRef idx="0"/>
              <a:fillRef idx="0"/>
              <a:effectRef idx="0"/>
              <a:fontRef idx="minor"/>
            </p:style>
          </p:sp>
          <p:grpSp>
            <p:nvGrpSpPr>
              <p:cNvPr id="1147" name="Group 192"/>
              <p:cNvGrpSpPr/>
              <p:nvPr/>
            </p:nvGrpSpPr>
            <p:grpSpPr>
              <a:xfrm>
                <a:off x="7303680" y="3796200"/>
                <a:ext cx="503280" cy="246960"/>
                <a:chOff x="7303680" y="3796200"/>
                <a:chExt cx="503280" cy="246960"/>
              </a:xfrm>
            </p:grpSpPr>
            <p:sp>
              <p:nvSpPr>
                <p:cNvPr id="1148" name="CustomShape 193"/>
                <p:cNvSpPr/>
                <p:nvPr/>
              </p:nvSpPr>
              <p:spPr>
                <a:xfrm flipV="1">
                  <a:off x="7305480" y="3867480"/>
                  <a:ext cx="50076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1149" name="CustomShape 194"/>
                <p:cNvSpPr/>
                <p:nvPr/>
              </p:nvSpPr>
              <p:spPr>
                <a:xfrm>
                  <a:off x="7304040" y="389340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50" name="CustomShape 195"/>
                <p:cNvSpPr/>
                <p:nvPr/>
              </p:nvSpPr>
              <p:spPr>
                <a:xfrm flipV="1">
                  <a:off x="7304040" y="3795840"/>
                  <a:ext cx="50076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51" name="CustomShape 196"/>
                <p:cNvSpPr/>
                <p:nvPr/>
              </p:nvSpPr>
              <p:spPr>
                <a:xfrm>
                  <a:off x="7432560" y="3857040"/>
                  <a:ext cx="24372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52" name="CustomShape 197"/>
                <p:cNvSpPr/>
                <p:nvPr/>
              </p:nvSpPr>
              <p:spPr>
                <a:xfrm>
                  <a:off x="7407000" y="3833280"/>
                  <a:ext cx="2944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3" name="CustomShape 198"/>
                <p:cNvSpPr/>
                <p:nvPr/>
              </p:nvSpPr>
              <p:spPr>
                <a:xfrm>
                  <a:off x="7600680" y="388548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4" name="CustomShape 199"/>
                <p:cNvSpPr/>
                <p:nvPr/>
              </p:nvSpPr>
              <p:spPr>
                <a:xfrm>
                  <a:off x="7402320" y="3887280"/>
                  <a:ext cx="10548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5" name="Line 200"/>
                <p:cNvSpPr/>
                <p:nvPr/>
              </p:nvSpPr>
              <p:spPr>
                <a:xfrm flipH="1" flipV="1">
                  <a:off x="7303680" y="3885480"/>
                  <a:ext cx="1800" cy="68040"/>
                </a:xfrm>
                <a:prstGeom prst="line">
                  <a:avLst/>
                </a:prstGeom>
                <a:ln w="6350">
                  <a:solidFill>
                    <a:srgbClr val="000000"/>
                  </a:solidFill>
                  <a:round/>
                </a:ln>
              </p:spPr>
              <p:style>
                <a:lnRef idx="0"/>
                <a:fillRef idx="0"/>
                <a:effectRef idx="0"/>
                <a:fontRef idx="minor"/>
              </p:style>
            </p:sp>
            <p:sp>
              <p:nvSpPr>
                <p:cNvPr id="1156" name="Line 201"/>
                <p:cNvSpPr/>
                <p:nvPr/>
              </p:nvSpPr>
              <p:spPr>
                <a:xfrm flipH="1" flipV="1">
                  <a:off x="7805520" y="3888720"/>
                  <a:ext cx="1440" cy="68040"/>
                </a:xfrm>
                <a:prstGeom prst="line">
                  <a:avLst/>
                </a:prstGeom>
                <a:ln w="6350">
                  <a:solidFill>
                    <a:srgbClr val="000000"/>
                  </a:solidFill>
                  <a:round/>
                </a:ln>
              </p:spPr>
              <p:style>
                <a:lnRef idx="0"/>
                <a:fillRef idx="0"/>
                <a:effectRef idx="0"/>
                <a:fontRef idx="minor"/>
              </p:style>
            </p:sp>
          </p:grpSp>
        </p:grpSp>
        <p:grpSp>
          <p:nvGrpSpPr>
            <p:cNvPr id="1157" name="Group 202"/>
            <p:cNvGrpSpPr/>
            <p:nvPr/>
          </p:nvGrpSpPr>
          <p:grpSpPr>
            <a:xfrm>
              <a:off x="8295840" y="3783240"/>
              <a:ext cx="514440" cy="1671480"/>
              <a:chOff x="8295840" y="3783240"/>
              <a:chExt cx="514440" cy="1671480"/>
            </a:xfrm>
          </p:grpSpPr>
          <p:sp>
            <p:nvSpPr>
              <p:cNvPr id="1158" name="CustomShape 203"/>
              <p:cNvSpPr/>
              <p:nvPr/>
            </p:nvSpPr>
            <p:spPr>
              <a:xfrm rot="10800000">
                <a:off x="8299800" y="3868560"/>
                <a:ext cx="497520" cy="6285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59" name="Line 204"/>
              <p:cNvSpPr/>
              <p:nvPr/>
            </p:nvSpPr>
            <p:spPr>
              <a:xfrm flipH="1">
                <a:off x="8808840" y="3940920"/>
                <a:ext cx="1440" cy="1366920"/>
              </a:xfrm>
              <a:prstGeom prst="line">
                <a:avLst/>
              </a:prstGeom>
              <a:ln w="3175">
                <a:solidFill>
                  <a:srgbClr val="000000"/>
                </a:solidFill>
                <a:prstDash val="sysDash"/>
                <a:round/>
              </a:ln>
            </p:spPr>
            <p:style>
              <a:lnRef idx="0"/>
              <a:fillRef idx="0"/>
              <a:effectRef idx="0"/>
              <a:fontRef idx="minor"/>
            </p:style>
          </p:sp>
          <p:grpSp>
            <p:nvGrpSpPr>
              <p:cNvPr id="1160" name="Group 205"/>
              <p:cNvGrpSpPr/>
              <p:nvPr/>
            </p:nvGrpSpPr>
            <p:grpSpPr>
              <a:xfrm>
                <a:off x="8300880" y="5233320"/>
                <a:ext cx="508320" cy="221400"/>
                <a:chOff x="8300880" y="5233320"/>
                <a:chExt cx="508320" cy="221400"/>
              </a:xfrm>
            </p:grpSpPr>
            <p:sp>
              <p:nvSpPr>
                <p:cNvPr id="1161" name="CustomShape 206"/>
                <p:cNvSpPr/>
                <p:nvPr/>
              </p:nvSpPr>
              <p:spPr>
                <a:xfrm>
                  <a:off x="8300880" y="5307840"/>
                  <a:ext cx="507240" cy="146880"/>
                </a:xfrm>
                <a:prstGeom prst="ellipse">
                  <a:avLst/>
                </a:prstGeom>
                <a:solidFill>
                  <a:srgbClr val="262699"/>
                </a:solidFill>
                <a:ln w="6350">
                  <a:solidFill>
                    <a:srgbClr val="000000"/>
                  </a:solidFill>
                  <a:round/>
                </a:ln>
              </p:spPr>
              <p:style>
                <a:lnRef idx="0"/>
                <a:fillRef idx="0"/>
                <a:effectRef idx="0"/>
                <a:fontRef idx="minor"/>
              </p:style>
            </p:sp>
            <p:sp>
              <p:nvSpPr>
                <p:cNvPr id="1162" name="CustomShape 207"/>
                <p:cNvSpPr/>
                <p:nvPr/>
              </p:nvSpPr>
              <p:spPr>
                <a:xfrm>
                  <a:off x="8300880" y="5307840"/>
                  <a:ext cx="507240" cy="72360"/>
                </a:xfrm>
                <a:prstGeom prst="rect">
                  <a:avLst/>
                </a:prstGeom>
                <a:solidFill>
                  <a:srgbClr val="262699"/>
                </a:solidFill>
                <a:ln w="9525">
                  <a:noFill/>
                </a:ln>
              </p:spPr>
              <p:style>
                <a:lnRef idx="0"/>
                <a:fillRef idx="0"/>
                <a:effectRef idx="0"/>
                <a:fontRef idx="minor"/>
              </p:style>
            </p:sp>
            <p:sp>
              <p:nvSpPr>
                <p:cNvPr id="1163" name="CustomShape 208"/>
                <p:cNvSpPr/>
                <p:nvPr/>
              </p:nvSpPr>
              <p:spPr>
                <a:xfrm>
                  <a:off x="8300880" y="5233320"/>
                  <a:ext cx="507240" cy="146880"/>
                </a:xfrm>
                <a:prstGeom prst="ellipse">
                  <a:avLst/>
                </a:prstGeom>
                <a:solidFill>
                  <a:srgbClr val="adadeb">
                    <a:alpha val="55000"/>
                  </a:srgbClr>
                </a:solidFill>
                <a:ln w="9525">
                  <a:noFill/>
                </a:ln>
              </p:spPr>
              <p:style>
                <a:lnRef idx="0"/>
                <a:fillRef idx="0"/>
                <a:effectRef idx="0"/>
                <a:fontRef idx="minor"/>
              </p:style>
            </p:sp>
            <p:sp>
              <p:nvSpPr>
                <p:cNvPr id="1164" name="Line 209"/>
                <p:cNvSpPr/>
                <p:nvPr/>
              </p:nvSpPr>
              <p:spPr>
                <a:xfrm>
                  <a:off x="8808840" y="5307840"/>
                  <a:ext cx="360" cy="73080"/>
                </a:xfrm>
                <a:prstGeom prst="line">
                  <a:avLst/>
                </a:prstGeom>
                <a:ln w="6350">
                  <a:solidFill>
                    <a:srgbClr val="000000"/>
                  </a:solidFill>
                  <a:round/>
                </a:ln>
              </p:spPr>
              <p:style>
                <a:lnRef idx="0"/>
                <a:fillRef idx="0"/>
                <a:effectRef idx="0"/>
                <a:fontRef idx="minor"/>
              </p:style>
            </p:sp>
            <p:sp>
              <p:nvSpPr>
                <p:cNvPr id="1165" name="Line 210"/>
                <p:cNvSpPr/>
                <p:nvPr/>
              </p:nvSpPr>
              <p:spPr>
                <a:xfrm>
                  <a:off x="8300880" y="5307840"/>
                  <a:ext cx="360" cy="73080"/>
                </a:xfrm>
                <a:prstGeom prst="line">
                  <a:avLst/>
                </a:prstGeom>
                <a:ln w="6350">
                  <a:solidFill>
                    <a:srgbClr val="000000"/>
                  </a:solidFill>
                  <a:round/>
                </a:ln>
              </p:spPr>
              <p:style>
                <a:lnRef idx="0"/>
                <a:fillRef idx="0"/>
                <a:effectRef idx="0"/>
                <a:fontRef idx="minor"/>
              </p:style>
            </p:sp>
          </p:grpSp>
          <p:sp>
            <p:nvSpPr>
              <p:cNvPr id="1166" name="CustomShape 211"/>
              <p:cNvSpPr/>
              <p:nvPr/>
            </p:nvSpPr>
            <p:spPr>
              <a:xfrm>
                <a:off x="8302320" y="4498200"/>
                <a:ext cx="496080" cy="812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67" name="Line 212"/>
              <p:cNvSpPr/>
              <p:nvPr/>
            </p:nvSpPr>
            <p:spPr>
              <a:xfrm flipH="1">
                <a:off x="8295840" y="3948840"/>
                <a:ext cx="3240" cy="1452600"/>
              </a:xfrm>
              <a:prstGeom prst="line">
                <a:avLst/>
              </a:prstGeom>
              <a:ln w="3175">
                <a:solidFill>
                  <a:srgbClr val="000000"/>
                </a:solidFill>
                <a:prstDash val="sysDash"/>
                <a:round/>
              </a:ln>
            </p:spPr>
            <p:style>
              <a:lnRef idx="0"/>
              <a:fillRef idx="0"/>
              <a:effectRef idx="0"/>
              <a:fontRef idx="minor"/>
            </p:style>
          </p:sp>
          <p:grpSp>
            <p:nvGrpSpPr>
              <p:cNvPr id="1168" name="Group 213"/>
              <p:cNvGrpSpPr/>
              <p:nvPr/>
            </p:nvGrpSpPr>
            <p:grpSpPr>
              <a:xfrm>
                <a:off x="8299080" y="3783240"/>
                <a:ext cx="503280" cy="248400"/>
                <a:chOff x="8299080" y="3783240"/>
                <a:chExt cx="503280" cy="248400"/>
              </a:xfrm>
            </p:grpSpPr>
            <p:sp>
              <p:nvSpPr>
                <p:cNvPr id="1169" name="CustomShape 214"/>
                <p:cNvSpPr/>
                <p:nvPr/>
              </p:nvSpPr>
              <p:spPr>
                <a:xfrm flipV="1">
                  <a:off x="8300880" y="3854520"/>
                  <a:ext cx="5007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1170" name="CustomShape 215"/>
                <p:cNvSpPr/>
                <p:nvPr/>
              </p:nvSpPr>
              <p:spPr>
                <a:xfrm>
                  <a:off x="8299440" y="388080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71" name="CustomShape 216"/>
                <p:cNvSpPr/>
                <p:nvPr/>
              </p:nvSpPr>
              <p:spPr>
                <a:xfrm flipV="1">
                  <a:off x="8299440" y="3783240"/>
                  <a:ext cx="5007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72" name="CustomShape 217"/>
                <p:cNvSpPr/>
                <p:nvPr/>
              </p:nvSpPr>
              <p:spPr>
                <a:xfrm>
                  <a:off x="8427960" y="3844440"/>
                  <a:ext cx="2437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73" name="CustomShape 218"/>
                <p:cNvSpPr/>
                <p:nvPr/>
              </p:nvSpPr>
              <p:spPr>
                <a:xfrm>
                  <a:off x="8402400" y="3820320"/>
                  <a:ext cx="294480" cy="62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4" name="CustomShape 219"/>
                <p:cNvSpPr/>
                <p:nvPr/>
              </p:nvSpPr>
              <p:spPr>
                <a:xfrm>
                  <a:off x="8596080" y="387432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5" name="CustomShape 220"/>
                <p:cNvSpPr/>
                <p:nvPr/>
              </p:nvSpPr>
              <p:spPr>
                <a:xfrm>
                  <a:off x="8397720" y="387612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6" name="Line 221"/>
                <p:cNvSpPr/>
                <p:nvPr/>
              </p:nvSpPr>
              <p:spPr>
                <a:xfrm flipH="1" flipV="1">
                  <a:off x="8299080" y="3872880"/>
                  <a:ext cx="1800" cy="68040"/>
                </a:xfrm>
                <a:prstGeom prst="line">
                  <a:avLst/>
                </a:prstGeom>
                <a:ln w="6350">
                  <a:solidFill>
                    <a:srgbClr val="000000"/>
                  </a:solidFill>
                  <a:round/>
                </a:ln>
              </p:spPr>
              <p:style>
                <a:lnRef idx="0"/>
                <a:fillRef idx="0"/>
                <a:effectRef idx="0"/>
                <a:fontRef idx="minor"/>
              </p:style>
            </p:sp>
            <p:sp>
              <p:nvSpPr>
                <p:cNvPr id="1177" name="Line 222"/>
                <p:cNvSpPr/>
                <p:nvPr/>
              </p:nvSpPr>
              <p:spPr>
                <a:xfrm flipH="1" flipV="1">
                  <a:off x="8800920" y="3877560"/>
                  <a:ext cx="1440" cy="68040"/>
                </a:xfrm>
                <a:prstGeom prst="line">
                  <a:avLst/>
                </a:prstGeom>
                <a:ln w="6350">
                  <a:solidFill>
                    <a:srgbClr val="000000"/>
                  </a:solidFill>
                  <a:round/>
                </a:ln>
              </p:spPr>
              <p:style>
                <a:lnRef idx="0"/>
                <a:fillRef idx="0"/>
                <a:effectRef idx="0"/>
                <a:fontRef idx="minor"/>
              </p:style>
            </p:sp>
          </p:grpSp>
        </p:grpSp>
      </p:grpSp>
      <p:grpSp>
        <p:nvGrpSpPr>
          <p:cNvPr id="1178" name="Group 223"/>
          <p:cNvGrpSpPr/>
          <p:nvPr/>
        </p:nvGrpSpPr>
        <p:grpSpPr>
          <a:xfrm>
            <a:off x="4130640" y="2423520"/>
            <a:ext cx="4415040" cy="2313000"/>
            <a:chOff x="4130640" y="2423520"/>
            <a:chExt cx="4415040" cy="2313000"/>
          </a:xfrm>
        </p:grpSpPr>
        <p:sp>
          <p:nvSpPr>
            <p:cNvPr id="1179" name="CustomShape 224"/>
            <p:cNvSpPr/>
            <p:nvPr/>
          </p:nvSpPr>
          <p:spPr>
            <a:xfrm>
              <a:off x="4130640" y="2428200"/>
              <a:ext cx="296280" cy="1742400"/>
            </a:xfrm>
            <a:custGeom>
              <a:avLst/>
              <a:gdLst/>
              <a:ahLst/>
              <a:rect l="l" t="t" r="r" b="b"/>
              <a:pathLst>
                <a:path w="228538" h="2022548">
                  <a:moveTo>
                    <a:pt x="228538" y="0"/>
                  </a:moveTo>
                  <a:lnTo>
                    <a:pt x="0" y="6607"/>
                  </a:lnTo>
                  <a:lnTo>
                    <a:pt x="0" y="2022548"/>
                  </a:lnTo>
                </a:path>
              </a:pathLst>
            </a:custGeom>
            <a:noFill/>
            <a:ln w="31750">
              <a:solidFill>
                <a:srgbClr val="cc0000"/>
              </a:solidFill>
              <a:round/>
              <a:headEnd len="med" type="triangle" w="med"/>
              <a:tailEnd len="med" type="triangle" w="med"/>
            </a:ln>
          </p:spPr>
          <p:style>
            <a:lnRef idx="0"/>
            <a:fillRef idx="0"/>
            <a:effectRef idx="0"/>
            <a:fontRef idx="minor"/>
          </p:style>
        </p:sp>
        <p:sp>
          <p:nvSpPr>
            <p:cNvPr id="1180" name="CustomShape 225"/>
            <p:cNvSpPr/>
            <p:nvPr/>
          </p:nvSpPr>
          <p:spPr>
            <a:xfrm flipH="1">
              <a:off x="8160480" y="2423520"/>
              <a:ext cx="385200" cy="2299680"/>
            </a:xfrm>
            <a:custGeom>
              <a:avLst/>
              <a:gdLst/>
              <a:ahLst/>
              <a:rect l="l" t="t" r="r" b="b"/>
              <a:pathLst>
                <a:path w="307275" h="2117725">
                  <a:moveTo>
                    <a:pt x="307275" y="0"/>
                  </a:moveTo>
                  <a:lnTo>
                    <a:pt x="0" y="0"/>
                  </a:lnTo>
                  <a:lnTo>
                    <a:pt x="0" y="2117725"/>
                  </a:lnTo>
                </a:path>
              </a:pathLst>
            </a:custGeom>
            <a:noFill/>
            <a:ln w="31750">
              <a:solidFill>
                <a:srgbClr val="cc0000"/>
              </a:solidFill>
              <a:round/>
              <a:headEnd len="med" type="triangle" w="med"/>
              <a:tailEnd len="med" type="triangle" w="med"/>
            </a:ln>
          </p:spPr>
          <p:style>
            <a:lnRef idx="0"/>
            <a:fillRef idx="0"/>
            <a:effectRef idx="0"/>
            <a:fontRef idx="minor"/>
          </p:style>
        </p:sp>
        <p:sp>
          <p:nvSpPr>
            <p:cNvPr id="1181" name="CustomShape 226"/>
            <p:cNvSpPr/>
            <p:nvPr/>
          </p:nvSpPr>
          <p:spPr>
            <a:xfrm flipV="1">
              <a:off x="7540560" y="2675160"/>
              <a:ext cx="7200" cy="206136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2" name="CustomShape 227"/>
            <p:cNvSpPr/>
            <p:nvPr/>
          </p:nvSpPr>
          <p:spPr>
            <a:xfrm flipV="1">
              <a:off x="6348240" y="2695680"/>
              <a:ext cx="16920" cy="203616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3" name="CustomShape 228"/>
            <p:cNvSpPr/>
            <p:nvPr/>
          </p:nvSpPr>
          <p:spPr>
            <a:xfrm flipH="1" flipV="1">
              <a:off x="5554800" y="2749680"/>
              <a:ext cx="8640" cy="198216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grpSp>
      <p:grpSp>
        <p:nvGrpSpPr>
          <p:cNvPr id="1184" name="Group 229"/>
          <p:cNvGrpSpPr/>
          <p:nvPr/>
        </p:nvGrpSpPr>
        <p:grpSpPr>
          <a:xfrm>
            <a:off x="3806640" y="4636440"/>
            <a:ext cx="4955400" cy="691920"/>
            <a:chOff x="3806640" y="4636440"/>
            <a:chExt cx="4955400" cy="691920"/>
          </a:xfrm>
        </p:grpSpPr>
        <p:grpSp>
          <p:nvGrpSpPr>
            <p:cNvPr id="1185" name="Group 230"/>
            <p:cNvGrpSpPr/>
            <p:nvPr/>
          </p:nvGrpSpPr>
          <p:grpSpPr>
            <a:xfrm>
              <a:off x="5355360" y="5000040"/>
              <a:ext cx="430200" cy="328320"/>
              <a:chOff x="5355360" y="5000040"/>
              <a:chExt cx="430200" cy="328320"/>
            </a:xfrm>
          </p:grpSpPr>
          <p:sp>
            <p:nvSpPr>
              <p:cNvPr id="1186" name="CustomShape 231"/>
              <p:cNvSpPr/>
              <p:nvPr/>
            </p:nvSpPr>
            <p:spPr>
              <a:xfrm>
                <a:off x="5360760" y="5000040"/>
                <a:ext cx="424800" cy="327960"/>
              </a:xfrm>
              <a:prstGeom prst="rect">
                <a:avLst/>
              </a:prstGeom>
              <a:solidFill>
                <a:srgbClr val="ffffff"/>
              </a:solidFill>
              <a:ln w="3175">
                <a:solidFill>
                  <a:srgbClr val="cc0000"/>
                </a:solidFill>
                <a:round/>
              </a:ln>
            </p:spPr>
            <p:style>
              <a:lnRef idx="0"/>
              <a:fillRef idx="0"/>
              <a:effectRef idx="0"/>
              <a:fontRef idx="minor"/>
            </p:style>
          </p:sp>
          <p:sp>
            <p:nvSpPr>
              <p:cNvPr id="1187" name="Line 232"/>
              <p:cNvSpPr/>
              <p:nvPr/>
            </p:nvSpPr>
            <p:spPr>
              <a:xfrm>
                <a:off x="5355360" y="5091840"/>
                <a:ext cx="425520" cy="360"/>
              </a:xfrm>
              <a:prstGeom prst="line">
                <a:avLst/>
              </a:prstGeom>
              <a:ln w="3175">
                <a:solidFill>
                  <a:srgbClr val="cc0000"/>
                </a:solidFill>
                <a:round/>
              </a:ln>
            </p:spPr>
            <p:style>
              <a:lnRef idx="0"/>
              <a:fillRef idx="0"/>
              <a:effectRef idx="0"/>
              <a:fontRef idx="minor"/>
            </p:style>
          </p:sp>
          <p:sp>
            <p:nvSpPr>
              <p:cNvPr id="1188" name="Line 233"/>
              <p:cNvSpPr/>
              <p:nvPr/>
            </p:nvSpPr>
            <p:spPr>
              <a:xfrm>
                <a:off x="5355360" y="5155560"/>
                <a:ext cx="425520" cy="360"/>
              </a:xfrm>
              <a:prstGeom prst="line">
                <a:avLst/>
              </a:prstGeom>
              <a:ln w="3175">
                <a:solidFill>
                  <a:srgbClr val="cc0000"/>
                </a:solidFill>
                <a:round/>
              </a:ln>
            </p:spPr>
            <p:style>
              <a:lnRef idx="0"/>
              <a:fillRef idx="0"/>
              <a:effectRef idx="0"/>
              <a:fontRef idx="minor"/>
            </p:style>
          </p:sp>
          <p:sp>
            <p:nvSpPr>
              <p:cNvPr id="1189" name="Line 234"/>
              <p:cNvSpPr/>
              <p:nvPr/>
            </p:nvSpPr>
            <p:spPr>
              <a:xfrm flipH="1" flipV="1">
                <a:off x="5571360" y="5091840"/>
                <a:ext cx="1800" cy="236520"/>
              </a:xfrm>
              <a:prstGeom prst="line">
                <a:avLst/>
              </a:prstGeom>
              <a:ln w="3175">
                <a:solidFill>
                  <a:srgbClr val="cc0000"/>
                </a:solidFill>
                <a:round/>
              </a:ln>
            </p:spPr>
            <p:style>
              <a:lnRef idx="0"/>
              <a:fillRef idx="0"/>
              <a:effectRef idx="0"/>
              <a:fontRef idx="minor"/>
            </p:style>
          </p:sp>
        </p:grpSp>
        <p:grpSp>
          <p:nvGrpSpPr>
            <p:cNvPr id="1190" name="Group 235"/>
            <p:cNvGrpSpPr/>
            <p:nvPr/>
          </p:nvGrpSpPr>
          <p:grpSpPr>
            <a:xfrm>
              <a:off x="6138360" y="5000040"/>
              <a:ext cx="429840" cy="328320"/>
              <a:chOff x="6138360" y="5000040"/>
              <a:chExt cx="429840" cy="328320"/>
            </a:xfrm>
          </p:grpSpPr>
          <p:sp>
            <p:nvSpPr>
              <p:cNvPr id="1191" name="CustomShape 236"/>
              <p:cNvSpPr/>
              <p:nvPr/>
            </p:nvSpPr>
            <p:spPr>
              <a:xfrm>
                <a:off x="6143400" y="5000040"/>
                <a:ext cx="424800" cy="327960"/>
              </a:xfrm>
              <a:prstGeom prst="rect">
                <a:avLst/>
              </a:prstGeom>
              <a:solidFill>
                <a:srgbClr val="ffffff"/>
              </a:solidFill>
              <a:ln w="3175">
                <a:solidFill>
                  <a:srgbClr val="cc0000"/>
                </a:solidFill>
                <a:round/>
              </a:ln>
            </p:spPr>
            <p:style>
              <a:lnRef idx="0"/>
              <a:fillRef idx="0"/>
              <a:effectRef idx="0"/>
              <a:fontRef idx="minor"/>
            </p:style>
          </p:sp>
          <p:sp>
            <p:nvSpPr>
              <p:cNvPr id="1192" name="Line 237"/>
              <p:cNvSpPr/>
              <p:nvPr/>
            </p:nvSpPr>
            <p:spPr>
              <a:xfrm>
                <a:off x="6138360" y="5091840"/>
                <a:ext cx="425520" cy="360"/>
              </a:xfrm>
              <a:prstGeom prst="line">
                <a:avLst/>
              </a:prstGeom>
              <a:ln w="3175">
                <a:solidFill>
                  <a:srgbClr val="cc0000"/>
                </a:solidFill>
                <a:round/>
              </a:ln>
            </p:spPr>
            <p:style>
              <a:lnRef idx="0"/>
              <a:fillRef idx="0"/>
              <a:effectRef idx="0"/>
              <a:fontRef idx="minor"/>
            </p:style>
          </p:sp>
          <p:sp>
            <p:nvSpPr>
              <p:cNvPr id="1193" name="Line 238"/>
              <p:cNvSpPr/>
              <p:nvPr/>
            </p:nvSpPr>
            <p:spPr>
              <a:xfrm>
                <a:off x="6138360" y="5155560"/>
                <a:ext cx="425520" cy="360"/>
              </a:xfrm>
              <a:prstGeom prst="line">
                <a:avLst/>
              </a:prstGeom>
              <a:ln w="3175">
                <a:solidFill>
                  <a:srgbClr val="cc0000"/>
                </a:solidFill>
                <a:round/>
              </a:ln>
            </p:spPr>
            <p:style>
              <a:lnRef idx="0"/>
              <a:fillRef idx="0"/>
              <a:effectRef idx="0"/>
              <a:fontRef idx="minor"/>
            </p:style>
          </p:sp>
          <p:sp>
            <p:nvSpPr>
              <p:cNvPr id="1194" name="Line 239"/>
              <p:cNvSpPr/>
              <p:nvPr/>
            </p:nvSpPr>
            <p:spPr>
              <a:xfrm flipH="1" flipV="1">
                <a:off x="6354360" y="5091840"/>
                <a:ext cx="1800" cy="236520"/>
              </a:xfrm>
              <a:prstGeom prst="line">
                <a:avLst/>
              </a:prstGeom>
              <a:ln w="3175">
                <a:solidFill>
                  <a:srgbClr val="cc0000"/>
                </a:solidFill>
                <a:round/>
              </a:ln>
            </p:spPr>
            <p:style>
              <a:lnRef idx="0"/>
              <a:fillRef idx="0"/>
              <a:effectRef idx="0"/>
              <a:fontRef idx="minor"/>
            </p:style>
          </p:sp>
        </p:grpSp>
        <p:grpSp>
          <p:nvGrpSpPr>
            <p:cNvPr id="1195" name="Group 240"/>
            <p:cNvGrpSpPr/>
            <p:nvPr/>
          </p:nvGrpSpPr>
          <p:grpSpPr>
            <a:xfrm>
              <a:off x="7341840" y="4996800"/>
              <a:ext cx="429840" cy="328320"/>
              <a:chOff x="7341840" y="4996800"/>
              <a:chExt cx="429840" cy="328320"/>
            </a:xfrm>
          </p:grpSpPr>
          <p:sp>
            <p:nvSpPr>
              <p:cNvPr id="1196" name="CustomShape 241"/>
              <p:cNvSpPr/>
              <p:nvPr/>
            </p:nvSpPr>
            <p:spPr>
              <a:xfrm>
                <a:off x="7346880" y="4996800"/>
                <a:ext cx="424800" cy="327960"/>
              </a:xfrm>
              <a:prstGeom prst="rect">
                <a:avLst/>
              </a:prstGeom>
              <a:solidFill>
                <a:srgbClr val="ffffff"/>
              </a:solidFill>
              <a:ln w="3175">
                <a:solidFill>
                  <a:srgbClr val="cc0000"/>
                </a:solidFill>
                <a:round/>
              </a:ln>
            </p:spPr>
            <p:style>
              <a:lnRef idx="0"/>
              <a:fillRef idx="0"/>
              <a:effectRef idx="0"/>
              <a:fontRef idx="minor"/>
            </p:style>
          </p:sp>
          <p:sp>
            <p:nvSpPr>
              <p:cNvPr id="1197" name="Line 242"/>
              <p:cNvSpPr/>
              <p:nvPr/>
            </p:nvSpPr>
            <p:spPr>
              <a:xfrm>
                <a:off x="7341840" y="5088600"/>
                <a:ext cx="425520" cy="360"/>
              </a:xfrm>
              <a:prstGeom prst="line">
                <a:avLst/>
              </a:prstGeom>
              <a:ln w="3175">
                <a:solidFill>
                  <a:srgbClr val="cc0000"/>
                </a:solidFill>
                <a:round/>
              </a:ln>
            </p:spPr>
            <p:style>
              <a:lnRef idx="0"/>
              <a:fillRef idx="0"/>
              <a:effectRef idx="0"/>
              <a:fontRef idx="minor"/>
            </p:style>
          </p:sp>
          <p:sp>
            <p:nvSpPr>
              <p:cNvPr id="1198" name="Line 243"/>
              <p:cNvSpPr/>
              <p:nvPr/>
            </p:nvSpPr>
            <p:spPr>
              <a:xfrm>
                <a:off x="7341840" y="5152320"/>
                <a:ext cx="425520" cy="360"/>
              </a:xfrm>
              <a:prstGeom prst="line">
                <a:avLst/>
              </a:prstGeom>
              <a:ln w="3175">
                <a:solidFill>
                  <a:srgbClr val="cc0000"/>
                </a:solidFill>
                <a:round/>
              </a:ln>
            </p:spPr>
            <p:style>
              <a:lnRef idx="0"/>
              <a:fillRef idx="0"/>
              <a:effectRef idx="0"/>
              <a:fontRef idx="minor"/>
            </p:style>
          </p:sp>
          <p:sp>
            <p:nvSpPr>
              <p:cNvPr id="1199" name="Line 244"/>
              <p:cNvSpPr/>
              <p:nvPr/>
            </p:nvSpPr>
            <p:spPr>
              <a:xfrm flipH="1" flipV="1">
                <a:off x="7557840" y="5088600"/>
                <a:ext cx="1440" cy="236520"/>
              </a:xfrm>
              <a:prstGeom prst="line">
                <a:avLst/>
              </a:prstGeom>
              <a:ln w="3175">
                <a:solidFill>
                  <a:srgbClr val="cc0000"/>
                </a:solidFill>
                <a:round/>
              </a:ln>
            </p:spPr>
            <p:style>
              <a:lnRef idx="0"/>
              <a:fillRef idx="0"/>
              <a:effectRef idx="0"/>
              <a:fontRef idx="minor"/>
            </p:style>
          </p:sp>
        </p:grpSp>
        <p:grpSp>
          <p:nvGrpSpPr>
            <p:cNvPr id="1200" name="Group 245"/>
            <p:cNvGrpSpPr/>
            <p:nvPr/>
          </p:nvGrpSpPr>
          <p:grpSpPr>
            <a:xfrm>
              <a:off x="8332560" y="4990320"/>
              <a:ext cx="429480" cy="328680"/>
              <a:chOff x="8332560" y="4990320"/>
              <a:chExt cx="429480" cy="328680"/>
            </a:xfrm>
          </p:grpSpPr>
          <p:sp>
            <p:nvSpPr>
              <p:cNvPr id="1201" name="CustomShape 246"/>
              <p:cNvSpPr/>
              <p:nvPr/>
            </p:nvSpPr>
            <p:spPr>
              <a:xfrm>
                <a:off x="8337240" y="4990320"/>
                <a:ext cx="424800" cy="327960"/>
              </a:xfrm>
              <a:prstGeom prst="rect">
                <a:avLst/>
              </a:prstGeom>
              <a:solidFill>
                <a:srgbClr val="ffffff"/>
              </a:solidFill>
              <a:ln w="3175">
                <a:solidFill>
                  <a:srgbClr val="cc0000"/>
                </a:solidFill>
                <a:round/>
              </a:ln>
            </p:spPr>
            <p:style>
              <a:lnRef idx="0"/>
              <a:fillRef idx="0"/>
              <a:effectRef idx="0"/>
              <a:fontRef idx="minor"/>
            </p:style>
          </p:sp>
          <p:sp>
            <p:nvSpPr>
              <p:cNvPr id="1202" name="Line 247"/>
              <p:cNvSpPr/>
              <p:nvPr/>
            </p:nvSpPr>
            <p:spPr>
              <a:xfrm>
                <a:off x="8332560" y="5082480"/>
                <a:ext cx="425520" cy="360"/>
              </a:xfrm>
              <a:prstGeom prst="line">
                <a:avLst/>
              </a:prstGeom>
              <a:ln w="3175">
                <a:solidFill>
                  <a:srgbClr val="cc0000"/>
                </a:solidFill>
                <a:round/>
              </a:ln>
            </p:spPr>
            <p:style>
              <a:lnRef idx="0"/>
              <a:fillRef idx="0"/>
              <a:effectRef idx="0"/>
              <a:fontRef idx="minor"/>
            </p:style>
          </p:sp>
          <p:sp>
            <p:nvSpPr>
              <p:cNvPr id="1203" name="Line 248"/>
              <p:cNvSpPr/>
              <p:nvPr/>
            </p:nvSpPr>
            <p:spPr>
              <a:xfrm>
                <a:off x="8332560" y="5144400"/>
                <a:ext cx="425520" cy="360"/>
              </a:xfrm>
              <a:prstGeom prst="line">
                <a:avLst/>
              </a:prstGeom>
              <a:ln w="3175">
                <a:solidFill>
                  <a:srgbClr val="cc0000"/>
                </a:solidFill>
                <a:round/>
              </a:ln>
            </p:spPr>
            <p:style>
              <a:lnRef idx="0"/>
              <a:fillRef idx="0"/>
              <a:effectRef idx="0"/>
              <a:fontRef idx="minor"/>
            </p:style>
          </p:sp>
          <p:sp>
            <p:nvSpPr>
              <p:cNvPr id="1204" name="Line 249"/>
              <p:cNvSpPr/>
              <p:nvPr/>
            </p:nvSpPr>
            <p:spPr>
              <a:xfrm flipH="1" flipV="1">
                <a:off x="8548200" y="5082480"/>
                <a:ext cx="1800" cy="236520"/>
              </a:xfrm>
              <a:prstGeom prst="line">
                <a:avLst/>
              </a:prstGeom>
              <a:ln w="3175">
                <a:solidFill>
                  <a:srgbClr val="cc0000"/>
                </a:solidFill>
                <a:round/>
              </a:ln>
            </p:spPr>
            <p:style>
              <a:lnRef idx="0"/>
              <a:fillRef idx="0"/>
              <a:effectRef idx="0"/>
              <a:fontRef idx="minor"/>
            </p:style>
          </p:sp>
        </p:grpSp>
        <p:grpSp>
          <p:nvGrpSpPr>
            <p:cNvPr id="1205" name="Group 250"/>
            <p:cNvGrpSpPr/>
            <p:nvPr/>
          </p:nvGrpSpPr>
          <p:grpSpPr>
            <a:xfrm>
              <a:off x="3806640" y="4636440"/>
              <a:ext cx="673920" cy="518760"/>
              <a:chOff x="3806640" y="4636440"/>
              <a:chExt cx="673920" cy="518760"/>
            </a:xfrm>
          </p:grpSpPr>
          <p:sp>
            <p:nvSpPr>
              <p:cNvPr id="1206" name="CustomShape 251"/>
              <p:cNvSpPr/>
              <p:nvPr/>
            </p:nvSpPr>
            <p:spPr>
              <a:xfrm>
                <a:off x="3813120" y="4636440"/>
                <a:ext cx="667440" cy="518400"/>
              </a:xfrm>
              <a:prstGeom prst="rect">
                <a:avLst/>
              </a:prstGeom>
              <a:solidFill>
                <a:srgbClr val="ffffff"/>
              </a:solidFill>
              <a:ln w="3175">
                <a:solidFill>
                  <a:srgbClr val="cc0000"/>
                </a:solidFill>
                <a:round/>
              </a:ln>
            </p:spPr>
            <p:style>
              <a:lnRef idx="0"/>
              <a:fillRef idx="0"/>
              <a:effectRef idx="0"/>
              <a:fontRef idx="minor"/>
            </p:style>
          </p:sp>
          <p:sp>
            <p:nvSpPr>
              <p:cNvPr id="1207" name="Line 252"/>
              <p:cNvSpPr/>
              <p:nvPr/>
            </p:nvSpPr>
            <p:spPr>
              <a:xfrm>
                <a:off x="3806640" y="4780440"/>
                <a:ext cx="666720" cy="360"/>
              </a:xfrm>
              <a:prstGeom prst="line">
                <a:avLst/>
              </a:prstGeom>
              <a:ln w="3175">
                <a:solidFill>
                  <a:srgbClr val="cc0000"/>
                </a:solidFill>
                <a:round/>
              </a:ln>
            </p:spPr>
            <p:style>
              <a:lnRef idx="0"/>
              <a:fillRef idx="0"/>
              <a:effectRef idx="0"/>
              <a:fontRef idx="minor"/>
            </p:style>
          </p:sp>
          <p:sp>
            <p:nvSpPr>
              <p:cNvPr id="1208" name="Line 253"/>
              <p:cNvSpPr/>
              <p:nvPr/>
            </p:nvSpPr>
            <p:spPr>
              <a:xfrm>
                <a:off x="3806640" y="4881960"/>
                <a:ext cx="666720" cy="360"/>
              </a:xfrm>
              <a:prstGeom prst="line">
                <a:avLst/>
              </a:prstGeom>
              <a:ln w="3175">
                <a:solidFill>
                  <a:srgbClr val="cc0000"/>
                </a:solidFill>
                <a:round/>
              </a:ln>
            </p:spPr>
            <p:style>
              <a:lnRef idx="0"/>
              <a:fillRef idx="0"/>
              <a:effectRef idx="0"/>
              <a:fontRef idx="minor"/>
            </p:style>
          </p:sp>
          <p:sp>
            <p:nvSpPr>
              <p:cNvPr id="1209" name="Line 254"/>
              <p:cNvSpPr/>
              <p:nvPr/>
            </p:nvSpPr>
            <p:spPr>
              <a:xfrm flipH="1" flipV="1">
                <a:off x="4144680" y="4780440"/>
                <a:ext cx="1440" cy="374760"/>
              </a:xfrm>
              <a:prstGeom prst="line">
                <a:avLst/>
              </a:prstGeom>
              <a:ln w="3175">
                <a:solidFill>
                  <a:srgbClr val="cc0000"/>
                </a:solidFill>
                <a:round/>
              </a:ln>
            </p:spPr>
            <p:style>
              <a:lnRef idx="0"/>
              <a:fillRef idx="0"/>
              <a:effectRef idx="0"/>
              <a:fontRef idx="minor"/>
            </p:style>
          </p:sp>
        </p:grpSp>
      </p:grpSp>
      <p:grpSp>
        <p:nvGrpSpPr>
          <p:cNvPr id="1210" name="Group 255"/>
          <p:cNvGrpSpPr/>
          <p:nvPr/>
        </p:nvGrpSpPr>
        <p:grpSpPr>
          <a:xfrm>
            <a:off x="7605360" y="5889960"/>
            <a:ext cx="588960" cy="242280"/>
            <a:chOff x="7605360" y="5889960"/>
            <a:chExt cx="588960" cy="242280"/>
          </a:xfrm>
        </p:grpSpPr>
        <p:sp>
          <p:nvSpPr>
            <p:cNvPr id="1211" name="CustomShape 256"/>
            <p:cNvSpPr/>
            <p:nvPr/>
          </p:nvSpPr>
          <p:spPr>
            <a:xfrm flipV="1">
              <a:off x="7607160" y="595512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2" name="CustomShape 257"/>
            <p:cNvSpPr/>
            <p:nvPr/>
          </p:nvSpPr>
          <p:spPr>
            <a:xfrm>
              <a:off x="7605720" y="598104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13" name="CustomShape 258"/>
            <p:cNvSpPr/>
            <p:nvPr/>
          </p:nvSpPr>
          <p:spPr>
            <a:xfrm flipV="1">
              <a:off x="7605720" y="588996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4" name="CustomShape 259"/>
            <p:cNvSpPr/>
            <p:nvPr/>
          </p:nvSpPr>
          <p:spPr>
            <a:xfrm>
              <a:off x="7756200" y="594468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15" name="CustomShape 260"/>
            <p:cNvSpPr/>
            <p:nvPr/>
          </p:nvSpPr>
          <p:spPr>
            <a:xfrm>
              <a:off x="7726320" y="592236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6" name="CustomShape 261"/>
            <p:cNvSpPr/>
            <p:nvPr/>
          </p:nvSpPr>
          <p:spPr>
            <a:xfrm>
              <a:off x="7953120" y="597456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7" name="CustomShape 262"/>
            <p:cNvSpPr/>
            <p:nvPr/>
          </p:nvSpPr>
          <p:spPr>
            <a:xfrm>
              <a:off x="7719840" y="597636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8" name="Line 263"/>
            <p:cNvSpPr/>
            <p:nvPr/>
          </p:nvSpPr>
          <p:spPr>
            <a:xfrm flipH="1" flipV="1">
              <a:off x="7605360" y="5979240"/>
              <a:ext cx="1440" cy="68400"/>
            </a:xfrm>
            <a:prstGeom prst="line">
              <a:avLst/>
            </a:prstGeom>
            <a:ln w="6350">
              <a:solidFill>
                <a:srgbClr val="000000"/>
              </a:solidFill>
              <a:round/>
            </a:ln>
          </p:spPr>
          <p:style>
            <a:lnRef idx="0"/>
            <a:fillRef idx="0"/>
            <a:effectRef idx="0"/>
            <a:fontRef idx="minor"/>
          </p:style>
        </p:sp>
        <p:sp>
          <p:nvSpPr>
            <p:cNvPr id="1219" name="Line 264"/>
            <p:cNvSpPr/>
            <p:nvPr/>
          </p:nvSpPr>
          <p:spPr>
            <a:xfrm flipH="1" flipV="1">
              <a:off x="8192880" y="5977800"/>
              <a:ext cx="1440" cy="68040"/>
            </a:xfrm>
            <a:prstGeom prst="line">
              <a:avLst/>
            </a:prstGeom>
            <a:ln w="6350">
              <a:solidFill>
                <a:srgbClr val="000000"/>
              </a:solidFill>
              <a:round/>
            </a:ln>
          </p:spPr>
          <p:style>
            <a:lnRef idx="0"/>
            <a:fillRef idx="0"/>
            <a:effectRef idx="0"/>
            <a:fontRef idx="minor"/>
          </p:style>
        </p:sp>
      </p:grpSp>
      <p:grpSp>
        <p:nvGrpSpPr>
          <p:cNvPr id="1220" name="Group 265"/>
          <p:cNvGrpSpPr/>
          <p:nvPr/>
        </p:nvGrpSpPr>
        <p:grpSpPr>
          <a:xfrm>
            <a:off x="6124320" y="5748480"/>
            <a:ext cx="588960" cy="242280"/>
            <a:chOff x="6124320" y="5748480"/>
            <a:chExt cx="588960" cy="242280"/>
          </a:xfrm>
        </p:grpSpPr>
        <p:sp>
          <p:nvSpPr>
            <p:cNvPr id="1221" name="CustomShape 266"/>
            <p:cNvSpPr/>
            <p:nvPr/>
          </p:nvSpPr>
          <p:spPr>
            <a:xfrm flipV="1">
              <a:off x="6126120" y="581364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2" name="CustomShape 267"/>
            <p:cNvSpPr/>
            <p:nvPr/>
          </p:nvSpPr>
          <p:spPr>
            <a:xfrm>
              <a:off x="6124320" y="583992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23" name="CustomShape 268"/>
            <p:cNvSpPr/>
            <p:nvPr/>
          </p:nvSpPr>
          <p:spPr>
            <a:xfrm flipV="1">
              <a:off x="6124320" y="574848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4" name="CustomShape 269"/>
            <p:cNvSpPr/>
            <p:nvPr/>
          </p:nvSpPr>
          <p:spPr>
            <a:xfrm>
              <a:off x="6275160" y="580320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25" name="CustomShape 270"/>
            <p:cNvSpPr/>
            <p:nvPr/>
          </p:nvSpPr>
          <p:spPr>
            <a:xfrm>
              <a:off x="6244920" y="578088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6" name="CustomShape 271"/>
            <p:cNvSpPr/>
            <p:nvPr/>
          </p:nvSpPr>
          <p:spPr>
            <a:xfrm>
              <a:off x="6472080" y="583344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7" name="CustomShape 272"/>
            <p:cNvSpPr/>
            <p:nvPr/>
          </p:nvSpPr>
          <p:spPr>
            <a:xfrm>
              <a:off x="6238800" y="583488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8" name="Line 273"/>
            <p:cNvSpPr/>
            <p:nvPr/>
          </p:nvSpPr>
          <p:spPr>
            <a:xfrm flipH="1" flipV="1">
              <a:off x="6124320" y="5837760"/>
              <a:ext cx="1440" cy="68040"/>
            </a:xfrm>
            <a:prstGeom prst="line">
              <a:avLst/>
            </a:prstGeom>
            <a:ln w="6350">
              <a:solidFill>
                <a:srgbClr val="000000"/>
              </a:solidFill>
              <a:round/>
            </a:ln>
          </p:spPr>
          <p:style>
            <a:lnRef idx="0"/>
            <a:fillRef idx="0"/>
            <a:effectRef idx="0"/>
            <a:fontRef idx="minor"/>
          </p:style>
        </p:sp>
        <p:sp>
          <p:nvSpPr>
            <p:cNvPr id="1229" name="Line 274"/>
            <p:cNvSpPr/>
            <p:nvPr/>
          </p:nvSpPr>
          <p:spPr>
            <a:xfrm flipH="1" flipV="1">
              <a:off x="6711480" y="5835960"/>
              <a:ext cx="1800" cy="68400"/>
            </a:xfrm>
            <a:prstGeom prst="line">
              <a:avLst/>
            </a:prstGeom>
            <a:ln w="6350">
              <a:solidFill>
                <a:srgbClr val="000000"/>
              </a:solidFill>
              <a:round/>
            </a:ln>
          </p:spPr>
          <p:style>
            <a:lnRef idx="0"/>
            <a:fillRef idx="0"/>
            <a:effectRef idx="0"/>
            <a:fontRef idx="minor"/>
          </p:style>
        </p:sp>
      </p:grpSp>
      <p:grpSp>
        <p:nvGrpSpPr>
          <p:cNvPr id="1230" name="Group 275"/>
          <p:cNvGrpSpPr/>
          <p:nvPr/>
        </p:nvGrpSpPr>
        <p:grpSpPr>
          <a:xfrm>
            <a:off x="6916320" y="6208920"/>
            <a:ext cx="588960" cy="242280"/>
            <a:chOff x="6916320" y="6208920"/>
            <a:chExt cx="588960" cy="242280"/>
          </a:xfrm>
        </p:grpSpPr>
        <p:sp>
          <p:nvSpPr>
            <p:cNvPr id="1231" name="CustomShape 276"/>
            <p:cNvSpPr/>
            <p:nvPr/>
          </p:nvSpPr>
          <p:spPr>
            <a:xfrm flipV="1">
              <a:off x="6918120" y="627408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2" name="CustomShape 277"/>
            <p:cNvSpPr/>
            <p:nvPr/>
          </p:nvSpPr>
          <p:spPr>
            <a:xfrm>
              <a:off x="6916680" y="630000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33" name="CustomShape 278"/>
            <p:cNvSpPr/>
            <p:nvPr/>
          </p:nvSpPr>
          <p:spPr>
            <a:xfrm flipV="1">
              <a:off x="6916680" y="620892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4" name="CustomShape 279"/>
            <p:cNvSpPr/>
            <p:nvPr/>
          </p:nvSpPr>
          <p:spPr>
            <a:xfrm>
              <a:off x="7067520" y="626364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35" name="CustomShape 280"/>
            <p:cNvSpPr/>
            <p:nvPr/>
          </p:nvSpPr>
          <p:spPr>
            <a:xfrm>
              <a:off x="7037280" y="624132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6" name="CustomShape 281"/>
            <p:cNvSpPr/>
            <p:nvPr/>
          </p:nvSpPr>
          <p:spPr>
            <a:xfrm>
              <a:off x="7264080" y="629388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7" name="CustomShape 282"/>
            <p:cNvSpPr/>
            <p:nvPr/>
          </p:nvSpPr>
          <p:spPr>
            <a:xfrm>
              <a:off x="7030800" y="629532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8" name="Line 283"/>
            <p:cNvSpPr/>
            <p:nvPr/>
          </p:nvSpPr>
          <p:spPr>
            <a:xfrm flipH="1" flipV="1">
              <a:off x="6916320" y="6298200"/>
              <a:ext cx="1800" cy="68040"/>
            </a:xfrm>
            <a:prstGeom prst="line">
              <a:avLst/>
            </a:prstGeom>
            <a:ln w="6350">
              <a:solidFill>
                <a:srgbClr val="000000"/>
              </a:solidFill>
              <a:round/>
            </a:ln>
          </p:spPr>
          <p:style>
            <a:lnRef idx="0"/>
            <a:fillRef idx="0"/>
            <a:effectRef idx="0"/>
            <a:fontRef idx="minor"/>
          </p:style>
        </p:sp>
        <p:sp>
          <p:nvSpPr>
            <p:cNvPr id="1239" name="Line 284"/>
            <p:cNvSpPr/>
            <p:nvPr/>
          </p:nvSpPr>
          <p:spPr>
            <a:xfrm flipH="1" flipV="1">
              <a:off x="7503840" y="6296400"/>
              <a:ext cx="1440" cy="68400"/>
            </a:xfrm>
            <a:prstGeom prst="line">
              <a:avLst/>
            </a:prstGeom>
            <a:ln w="6350">
              <a:solidFill>
                <a:srgbClr val="000000"/>
              </a:solidFill>
              <a:round/>
            </a:ln>
          </p:spPr>
          <p:style>
            <a:lnRef idx="0"/>
            <a:fillRef idx="0"/>
            <a:effectRef idx="0"/>
            <a:fontRef idx="minor"/>
          </p:style>
        </p:sp>
      </p:grpSp>
      <p:grpSp>
        <p:nvGrpSpPr>
          <p:cNvPr id="1240" name="Group 285"/>
          <p:cNvGrpSpPr/>
          <p:nvPr/>
        </p:nvGrpSpPr>
        <p:grpSpPr>
          <a:xfrm>
            <a:off x="5452560" y="6301080"/>
            <a:ext cx="589320" cy="242280"/>
            <a:chOff x="5452560" y="6301080"/>
            <a:chExt cx="589320" cy="242280"/>
          </a:xfrm>
        </p:grpSpPr>
        <p:sp>
          <p:nvSpPr>
            <p:cNvPr id="1241" name="CustomShape 286"/>
            <p:cNvSpPr/>
            <p:nvPr/>
          </p:nvSpPr>
          <p:spPr>
            <a:xfrm flipV="1">
              <a:off x="5454360" y="636624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2" name="CustomShape 287"/>
            <p:cNvSpPr/>
            <p:nvPr/>
          </p:nvSpPr>
          <p:spPr>
            <a:xfrm>
              <a:off x="5452920" y="639216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43" name="CustomShape 288"/>
            <p:cNvSpPr/>
            <p:nvPr/>
          </p:nvSpPr>
          <p:spPr>
            <a:xfrm flipV="1">
              <a:off x="5452920" y="630108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4" name="CustomShape 289"/>
            <p:cNvSpPr/>
            <p:nvPr/>
          </p:nvSpPr>
          <p:spPr>
            <a:xfrm>
              <a:off x="5603760" y="635580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45" name="CustomShape 290"/>
            <p:cNvSpPr/>
            <p:nvPr/>
          </p:nvSpPr>
          <p:spPr>
            <a:xfrm>
              <a:off x="5573520" y="633348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6" name="CustomShape 291"/>
            <p:cNvSpPr/>
            <p:nvPr/>
          </p:nvSpPr>
          <p:spPr>
            <a:xfrm>
              <a:off x="5800680" y="638604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7" name="CustomShape 292"/>
            <p:cNvSpPr/>
            <p:nvPr/>
          </p:nvSpPr>
          <p:spPr>
            <a:xfrm>
              <a:off x="5567040" y="638748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8" name="Line 293"/>
            <p:cNvSpPr/>
            <p:nvPr/>
          </p:nvSpPr>
          <p:spPr>
            <a:xfrm flipH="1" flipV="1">
              <a:off x="5452560" y="6390000"/>
              <a:ext cx="1800" cy="68400"/>
            </a:xfrm>
            <a:prstGeom prst="line">
              <a:avLst/>
            </a:prstGeom>
            <a:ln w="6350">
              <a:solidFill>
                <a:srgbClr val="000000"/>
              </a:solidFill>
              <a:round/>
            </a:ln>
          </p:spPr>
          <p:style>
            <a:lnRef idx="0"/>
            <a:fillRef idx="0"/>
            <a:effectRef idx="0"/>
            <a:fontRef idx="minor"/>
          </p:style>
        </p:sp>
        <p:sp>
          <p:nvSpPr>
            <p:cNvPr id="1249" name="Line 294"/>
            <p:cNvSpPr/>
            <p:nvPr/>
          </p:nvSpPr>
          <p:spPr>
            <a:xfrm flipH="1" flipV="1">
              <a:off x="6040080" y="6388560"/>
              <a:ext cx="1800" cy="68400"/>
            </a:xfrm>
            <a:prstGeom prst="line">
              <a:avLst/>
            </a:prstGeom>
            <a:ln w="6350">
              <a:solidFill>
                <a:srgbClr val="000000"/>
              </a:solidFill>
              <a:round/>
            </a:ln>
          </p:spPr>
          <p:style>
            <a:lnRef idx="0"/>
            <a:fillRef idx="0"/>
            <a:effectRef idx="0"/>
            <a:fontRef idx="minor"/>
          </p:style>
        </p:sp>
      </p:grpSp>
      <p:grpSp>
        <p:nvGrpSpPr>
          <p:cNvPr id="1250" name="Group 295"/>
          <p:cNvGrpSpPr/>
          <p:nvPr/>
        </p:nvGrpSpPr>
        <p:grpSpPr>
          <a:xfrm>
            <a:off x="4494240" y="2167920"/>
            <a:ext cx="3597840" cy="492840"/>
            <a:chOff x="4494240" y="2167920"/>
            <a:chExt cx="3597840" cy="492840"/>
          </a:xfrm>
        </p:grpSpPr>
        <p:sp>
          <p:nvSpPr>
            <p:cNvPr id="1251" name="CustomShape 296"/>
            <p:cNvSpPr/>
            <p:nvPr/>
          </p:nvSpPr>
          <p:spPr>
            <a:xfrm>
              <a:off x="4511520" y="2167920"/>
              <a:ext cx="3580560" cy="491400"/>
            </a:xfrm>
            <a:prstGeom prst="ellipse">
              <a:avLst/>
            </a:prstGeom>
            <a:solidFill>
              <a:srgbClr val="ffffff">
                <a:alpha val="42000"/>
              </a:srgbClr>
            </a:solidFill>
            <a:ln w="3175">
              <a:noFill/>
            </a:ln>
          </p:spPr>
          <p:style>
            <a:lnRef idx="0"/>
            <a:fillRef idx="0"/>
            <a:effectRef idx="0"/>
            <a:fontRef idx="minor"/>
          </p:style>
        </p:sp>
        <p:sp>
          <p:nvSpPr>
            <p:cNvPr id="1252" name="CustomShape 297"/>
            <p:cNvSpPr/>
            <p:nvPr/>
          </p:nvSpPr>
          <p:spPr>
            <a:xfrm>
              <a:off x="4494240" y="2169360"/>
              <a:ext cx="3580560" cy="49140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53" name="CustomShape 298"/>
            <p:cNvSpPr/>
            <p:nvPr/>
          </p:nvSpPr>
          <p:spPr>
            <a:xfrm>
              <a:off x="5255280" y="2283480"/>
              <a:ext cx="2030760" cy="2772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Remote Controller</a:t>
              </a:r>
              <a:endParaRPr b="0" lang="en-US" sz="1800" spc="-1" strike="noStrike">
                <a:latin typeface="Arial"/>
              </a:endParaRPr>
            </a:p>
          </p:txBody>
        </p:sp>
      </p:grpSp>
      <p:grpSp>
        <p:nvGrpSpPr>
          <p:cNvPr id="1254" name="Group 299"/>
          <p:cNvGrpSpPr/>
          <p:nvPr/>
        </p:nvGrpSpPr>
        <p:grpSpPr>
          <a:xfrm>
            <a:off x="3674880" y="4177800"/>
            <a:ext cx="5095440" cy="813600"/>
            <a:chOff x="3674880" y="4177800"/>
            <a:chExt cx="5095440" cy="813600"/>
          </a:xfrm>
        </p:grpSpPr>
        <p:grpSp>
          <p:nvGrpSpPr>
            <p:cNvPr id="1255" name="Group 300"/>
            <p:cNvGrpSpPr/>
            <p:nvPr/>
          </p:nvGrpSpPr>
          <p:grpSpPr>
            <a:xfrm>
              <a:off x="3674880" y="4177800"/>
              <a:ext cx="923040" cy="405360"/>
              <a:chOff x="3674880" y="4177800"/>
              <a:chExt cx="923040" cy="405360"/>
            </a:xfrm>
          </p:grpSpPr>
          <p:sp>
            <p:nvSpPr>
              <p:cNvPr id="1256" name="CustomShape 301"/>
              <p:cNvSpPr/>
              <p:nvPr/>
            </p:nvSpPr>
            <p:spPr>
              <a:xfrm>
                <a:off x="3679560" y="4177800"/>
                <a:ext cx="918360" cy="403920"/>
              </a:xfrm>
              <a:prstGeom prst="ellipse">
                <a:avLst/>
              </a:prstGeom>
              <a:solidFill>
                <a:srgbClr val="ffffff">
                  <a:alpha val="42000"/>
                </a:srgbClr>
              </a:solidFill>
              <a:ln w="3175">
                <a:noFill/>
              </a:ln>
            </p:spPr>
            <p:style>
              <a:lnRef idx="0"/>
              <a:fillRef idx="0"/>
              <a:effectRef idx="0"/>
              <a:fontRef idx="minor"/>
            </p:style>
          </p:sp>
          <p:sp>
            <p:nvSpPr>
              <p:cNvPr id="1257" name="CustomShape 302"/>
              <p:cNvSpPr/>
              <p:nvPr/>
            </p:nvSpPr>
            <p:spPr>
              <a:xfrm>
                <a:off x="3674880" y="4179240"/>
                <a:ext cx="918360" cy="40392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58" name="CustomShape 303"/>
              <p:cNvSpPr/>
              <p:nvPr/>
            </p:nvSpPr>
            <p:spPr>
              <a:xfrm>
                <a:off x="3882600" y="4272840"/>
                <a:ext cx="49680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CA</a:t>
                </a:r>
                <a:endParaRPr b="0" lang="en-US" sz="1800" spc="-1" strike="noStrike">
                  <a:latin typeface="Arial"/>
                </a:endParaRPr>
              </a:p>
            </p:txBody>
          </p:sp>
        </p:grpSp>
        <p:grpSp>
          <p:nvGrpSpPr>
            <p:cNvPr id="1259" name="Group 304"/>
            <p:cNvGrpSpPr/>
            <p:nvPr/>
          </p:nvGrpSpPr>
          <p:grpSpPr>
            <a:xfrm>
              <a:off x="5338440" y="4714200"/>
              <a:ext cx="462960" cy="277200"/>
              <a:chOff x="5338440" y="4714200"/>
              <a:chExt cx="462960" cy="277200"/>
            </a:xfrm>
          </p:grpSpPr>
          <p:grpSp>
            <p:nvGrpSpPr>
              <p:cNvPr id="1260" name="Group 305"/>
              <p:cNvGrpSpPr/>
              <p:nvPr/>
            </p:nvGrpSpPr>
            <p:grpSpPr>
              <a:xfrm>
                <a:off x="5338440" y="4718880"/>
                <a:ext cx="462960" cy="261360"/>
                <a:chOff x="5338440" y="4718880"/>
                <a:chExt cx="462960" cy="261360"/>
              </a:xfrm>
            </p:grpSpPr>
            <p:sp>
              <p:nvSpPr>
                <p:cNvPr id="1261" name="CustomShape 306"/>
                <p:cNvSpPr/>
                <p:nvPr/>
              </p:nvSpPr>
              <p:spPr>
                <a:xfrm>
                  <a:off x="5352840" y="4718880"/>
                  <a:ext cx="438840" cy="259560"/>
                </a:xfrm>
                <a:prstGeom prst="ellipse">
                  <a:avLst/>
                </a:prstGeom>
                <a:solidFill>
                  <a:srgbClr val="ffffff">
                    <a:alpha val="42000"/>
                  </a:srgbClr>
                </a:solidFill>
                <a:ln w="3175">
                  <a:noFill/>
                </a:ln>
              </p:spPr>
              <p:style>
                <a:lnRef idx="0"/>
                <a:fillRef idx="0"/>
                <a:effectRef idx="0"/>
                <a:fontRef idx="minor"/>
              </p:style>
            </p:sp>
            <p:sp>
              <p:nvSpPr>
                <p:cNvPr id="1262" name="CustomShape 307"/>
                <p:cNvSpPr/>
                <p:nvPr/>
              </p:nvSpPr>
              <p:spPr>
                <a:xfrm>
                  <a:off x="5338440" y="4728600"/>
                  <a:ext cx="462960" cy="25164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63" name="CustomShape 308"/>
              <p:cNvSpPr/>
              <p:nvPr/>
            </p:nvSpPr>
            <p:spPr>
              <a:xfrm>
                <a:off x="5348520" y="4714200"/>
                <a:ext cx="427680" cy="2772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64" name="Group 309"/>
            <p:cNvGrpSpPr/>
            <p:nvPr/>
          </p:nvGrpSpPr>
          <p:grpSpPr>
            <a:xfrm>
              <a:off x="6119640" y="4712040"/>
              <a:ext cx="462960" cy="277200"/>
              <a:chOff x="6119640" y="4712040"/>
              <a:chExt cx="462960" cy="277200"/>
            </a:xfrm>
          </p:grpSpPr>
          <p:grpSp>
            <p:nvGrpSpPr>
              <p:cNvPr id="1265" name="Group 310"/>
              <p:cNvGrpSpPr/>
              <p:nvPr/>
            </p:nvGrpSpPr>
            <p:grpSpPr>
              <a:xfrm>
                <a:off x="6119640" y="4720680"/>
                <a:ext cx="462960" cy="257760"/>
                <a:chOff x="6119640" y="4720680"/>
                <a:chExt cx="462960" cy="257760"/>
              </a:xfrm>
            </p:grpSpPr>
            <p:sp>
              <p:nvSpPr>
                <p:cNvPr id="1266" name="CustomShape 311"/>
                <p:cNvSpPr/>
                <p:nvPr/>
              </p:nvSpPr>
              <p:spPr>
                <a:xfrm>
                  <a:off x="6134040" y="4720680"/>
                  <a:ext cx="438840" cy="256320"/>
                </a:xfrm>
                <a:prstGeom prst="ellipse">
                  <a:avLst/>
                </a:prstGeom>
                <a:solidFill>
                  <a:srgbClr val="ffffff">
                    <a:alpha val="42000"/>
                  </a:srgbClr>
                </a:solidFill>
                <a:ln w="3175">
                  <a:noFill/>
                </a:ln>
              </p:spPr>
              <p:style>
                <a:lnRef idx="0"/>
                <a:fillRef idx="0"/>
                <a:effectRef idx="0"/>
                <a:fontRef idx="minor"/>
              </p:style>
            </p:sp>
            <p:sp>
              <p:nvSpPr>
                <p:cNvPr id="1267" name="CustomShape 312"/>
                <p:cNvSpPr/>
                <p:nvPr/>
              </p:nvSpPr>
              <p:spPr>
                <a:xfrm>
                  <a:off x="6119640" y="4730040"/>
                  <a:ext cx="462960" cy="24840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68" name="CustomShape 313"/>
              <p:cNvSpPr/>
              <p:nvPr/>
            </p:nvSpPr>
            <p:spPr>
              <a:xfrm>
                <a:off x="6129000" y="4712040"/>
                <a:ext cx="427680" cy="2772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69" name="Group 314"/>
            <p:cNvGrpSpPr/>
            <p:nvPr/>
          </p:nvGrpSpPr>
          <p:grpSpPr>
            <a:xfrm>
              <a:off x="7319880" y="4709880"/>
              <a:ext cx="462960" cy="277200"/>
              <a:chOff x="7319880" y="4709880"/>
              <a:chExt cx="462960" cy="277200"/>
            </a:xfrm>
          </p:grpSpPr>
          <p:grpSp>
            <p:nvGrpSpPr>
              <p:cNvPr id="1270" name="Group 315"/>
              <p:cNvGrpSpPr/>
              <p:nvPr/>
            </p:nvGrpSpPr>
            <p:grpSpPr>
              <a:xfrm>
                <a:off x="7319880" y="4714200"/>
                <a:ext cx="462960" cy="261360"/>
                <a:chOff x="7319880" y="4714200"/>
                <a:chExt cx="462960" cy="261360"/>
              </a:xfrm>
            </p:grpSpPr>
            <p:sp>
              <p:nvSpPr>
                <p:cNvPr id="1271" name="CustomShape 316"/>
                <p:cNvSpPr/>
                <p:nvPr/>
              </p:nvSpPr>
              <p:spPr>
                <a:xfrm>
                  <a:off x="7334280" y="4714200"/>
                  <a:ext cx="438840" cy="259560"/>
                </a:xfrm>
                <a:prstGeom prst="ellipse">
                  <a:avLst/>
                </a:prstGeom>
                <a:solidFill>
                  <a:srgbClr val="ffffff">
                    <a:alpha val="42000"/>
                  </a:srgbClr>
                </a:solidFill>
                <a:ln w="3175">
                  <a:noFill/>
                </a:ln>
              </p:spPr>
              <p:style>
                <a:lnRef idx="0"/>
                <a:fillRef idx="0"/>
                <a:effectRef idx="0"/>
                <a:fontRef idx="minor"/>
              </p:style>
            </p:sp>
            <p:sp>
              <p:nvSpPr>
                <p:cNvPr id="1272" name="CustomShape 317"/>
                <p:cNvSpPr/>
                <p:nvPr/>
              </p:nvSpPr>
              <p:spPr>
                <a:xfrm>
                  <a:off x="7319880" y="4723920"/>
                  <a:ext cx="462960" cy="25164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3" name="CustomShape 318"/>
              <p:cNvSpPr/>
              <p:nvPr/>
            </p:nvSpPr>
            <p:spPr>
              <a:xfrm>
                <a:off x="7329240" y="4709880"/>
                <a:ext cx="427680" cy="2772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74" name="Group 319"/>
            <p:cNvGrpSpPr/>
            <p:nvPr/>
          </p:nvGrpSpPr>
          <p:grpSpPr>
            <a:xfrm>
              <a:off x="8307360" y="4708080"/>
              <a:ext cx="462960" cy="277200"/>
              <a:chOff x="8307360" y="4708080"/>
              <a:chExt cx="462960" cy="277200"/>
            </a:xfrm>
          </p:grpSpPr>
          <p:grpSp>
            <p:nvGrpSpPr>
              <p:cNvPr id="1275" name="Group 320"/>
              <p:cNvGrpSpPr/>
              <p:nvPr/>
            </p:nvGrpSpPr>
            <p:grpSpPr>
              <a:xfrm>
                <a:off x="8307360" y="4712760"/>
                <a:ext cx="462960" cy="261000"/>
                <a:chOff x="8307360" y="4712760"/>
                <a:chExt cx="462960" cy="261000"/>
              </a:xfrm>
            </p:grpSpPr>
            <p:sp>
              <p:nvSpPr>
                <p:cNvPr id="1276" name="CustomShape 321"/>
                <p:cNvSpPr/>
                <p:nvPr/>
              </p:nvSpPr>
              <p:spPr>
                <a:xfrm>
                  <a:off x="8321400" y="4712760"/>
                  <a:ext cx="438840" cy="259560"/>
                </a:xfrm>
                <a:prstGeom prst="ellipse">
                  <a:avLst/>
                </a:prstGeom>
                <a:solidFill>
                  <a:srgbClr val="ffffff">
                    <a:alpha val="42000"/>
                  </a:srgbClr>
                </a:solidFill>
                <a:ln w="3175">
                  <a:noFill/>
                </a:ln>
              </p:spPr>
              <p:style>
                <a:lnRef idx="0"/>
                <a:fillRef idx="0"/>
                <a:effectRef idx="0"/>
                <a:fontRef idx="minor"/>
              </p:style>
            </p:sp>
            <p:sp>
              <p:nvSpPr>
                <p:cNvPr id="1277" name="CustomShape 322"/>
                <p:cNvSpPr/>
                <p:nvPr/>
              </p:nvSpPr>
              <p:spPr>
                <a:xfrm>
                  <a:off x="8307360" y="4722120"/>
                  <a:ext cx="462960" cy="25164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8" name="CustomShape 323"/>
              <p:cNvSpPr/>
              <p:nvPr/>
            </p:nvSpPr>
            <p:spPr>
              <a:xfrm>
                <a:off x="8317080" y="4708080"/>
                <a:ext cx="427680" cy="27720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grpSp>
        <p:nvGrpSpPr>
          <p:cNvPr id="1279" name="Group 324"/>
          <p:cNvGrpSpPr/>
          <p:nvPr/>
        </p:nvGrpSpPr>
        <p:grpSpPr>
          <a:xfrm>
            <a:off x="2687400" y="5474160"/>
            <a:ext cx="2699640" cy="898560"/>
            <a:chOff x="2687400" y="5474160"/>
            <a:chExt cx="2699640" cy="898560"/>
          </a:xfrm>
        </p:grpSpPr>
        <p:sp>
          <p:nvSpPr>
            <p:cNvPr id="1280" name="Line 325"/>
            <p:cNvSpPr/>
            <p:nvPr/>
          </p:nvSpPr>
          <p:spPr>
            <a:xfrm flipH="1">
              <a:off x="3031920" y="6039720"/>
              <a:ext cx="1508040" cy="1440"/>
            </a:xfrm>
            <a:prstGeom prst="line">
              <a:avLst/>
            </a:prstGeom>
            <a:ln w="9525">
              <a:solidFill>
                <a:srgbClr val="000000"/>
              </a:solidFill>
              <a:round/>
            </a:ln>
          </p:spPr>
          <p:style>
            <a:lnRef idx="0"/>
            <a:fillRef idx="0"/>
            <a:effectRef idx="0"/>
            <a:fontRef idx="minor"/>
          </p:style>
        </p:sp>
        <p:sp>
          <p:nvSpPr>
            <p:cNvPr id="1281" name="CustomShape 326"/>
            <p:cNvSpPr/>
            <p:nvPr/>
          </p:nvSpPr>
          <p:spPr>
            <a:xfrm>
              <a:off x="4947480" y="571104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1282" name="CustomShape 327"/>
            <p:cNvSpPr/>
            <p:nvPr/>
          </p:nvSpPr>
          <p:spPr>
            <a:xfrm>
              <a:off x="5122080" y="599868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1283" name="Group 328"/>
            <p:cNvGrpSpPr/>
            <p:nvPr/>
          </p:nvGrpSpPr>
          <p:grpSpPr>
            <a:xfrm>
              <a:off x="2687400" y="5474160"/>
              <a:ext cx="1616040" cy="519840"/>
              <a:chOff x="2687400" y="5474160"/>
              <a:chExt cx="1616040" cy="519840"/>
            </a:xfrm>
          </p:grpSpPr>
          <p:sp>
            <p:nvSpPr>
              <p:cNvPr id="1284" name="CustomShape 329"/>
              <p:cNvSpPr/>
              <p:nvPr/>
            </p:nvSpPr>
            <p:spPr>
              <a:xfrm>
                <a:off x="2687400" y="5742720"/>
                <a:ext cx="1280520" cy="20772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1285" name="Line 330"/>
              <p:cNvSpPr/>
              <p:nvPr/>
            </p:nvSpPr>
            <p:spPr>
              <a:xfrm>
                <a:off x="3832200" y="5857200"/>
                <a:ext cx="471240" cy="360"/>
              </a:xfrm>
              <a:prstGeom prst="line">
                <a:avLst/>
              </a:prstGeom>
              <a:ln w="9525">
                <a:solidFill>
                  <a:srgbClr val="3333cc"/>
                </a:solidFill>
                <a:round/>
                <a:tailEnd len="med" type="triangle" w="med"/>
              </a:ln>
            </p:spPr>
            <p:style>
              <a:lnRef idx="0"/>
              <a:fillRef idx="0"/>
              <a:effectRef idx="0"/>
              <a:fontRef idx="minor"/>
            </p:style>
          </p:sp>
          <p:sp>
            <p:nvSpPr>
              <p:cNvPr id="1286" name="CustomShape 331"/>
              <p:cNvSpPr/>
              <p:nvPr/>
            </p:nvSpPr>
            <p:spPr>
              <a:xfrm>
                <a:off x="3389040" y="5745600"/>
                <a:ext cx="475920" cy="208800"/>
              </a:xfrm>
              <a:prstGeom prst="rect">
                <a:avLst/>
              </a:prstGeom>
              <a:solidFill>
                <a:srgbClr val="00cc99"/>
              </a:solidFill>
              <a:ln w="9525">
                <a:solidFill>
                  <a:srgbClr val="000000"/>
                </a:solidFill>
                <a:miter/>
              </a:ln>
            </p:spPr>
            <p:style>
              <a:lnRef idx="0"/>
              <a:fillRef idx="0"/>
              <a:effectRef idx="0"/>
              <a:fontRef idx="minor"/>
            </p:style>
          </p:sp>
          <p:sp>
            <p:nvSpPr>
              <p:cNvPr id="1287" name="CustomShape 332"/>
              <p:cNvSpPr/>
              <p:nvPr/>
            </p:nvSpPr>
            <p:spPr>
              <a:xfrm>
                <a:off x="3377160" y="5721840"/>
                <a:ext cx="4978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1288" name="Line 333"/>
              <p:cNvSpPr/>
              <p:nvPr/>
            </p:nvSpPr>
            <p:spPr>
              <a:xfrm>
                <a:off x="3144600" y="5474160"/>
                <a:ext cx="405720" cy="299880"/>
              </a:xfrm>
              <a:prstGeom prst="line">
                <a:avLst/>
              </a:prstGeom>
              <a:ln w="9525">
                <a:solidFill>
                  <a:srgbClr val="000000"/>
                </a:solidFill>
                <a:round/>
                <a:tailEnd len="med" type="triangle" w="med"/>
              </a:ln>
            </p:spPr>
            <p:style>
              <a:lnRef idx="0"/>
              <a:fillRef idx="0"/>
              <a:effectRef idx="0"/>
              <a:fontRef idx="minor"/>
            </p:style>
          </p:sp>
        </p:grpSp>
        <p:sp>
          <p:nvSpPr>
            <p:cNvPr id="1289" name="CustomShape 334"/>
            <p:cNvSpPr/>
            <p:nvPr/>
          </p:nvSpPr>
          <p:spPr>
            <a:xfrm>
              <a:off x="4243320" y="5906520"/>
              <a:ext cx="982080" cy="23256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1290" name="Group 335"/>
            <p:cNvGrpSpPr/>
            <p:nvPr/>
          </p:nvGrpSpPr>
          <p:grpSpPr>
            <a:xfrm>
              <a:off x="4463640" y="5896440"/>
              <a:ext cx="565200" cy="293040"/>
              <a:chOff x="4463640" y="5896440"/>
              <a:chExt cx="565200" cy="293040"/>
            </a:xfrm>
          </p:grpSpPr>
          <p:sp>
            <p:nvSpPr>
              <p:cNvPr id="1291" name="CustomShape 336"/>
              <p:cNvSpPr/>
              <p:nvPr/>
            </p:nvSpPr>
            <p:spPr>
              <a:xfrm flipV="1">
                <a:off x="4465440" y="597564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2" name="CustomShape 337"/>
              <p:cNvSpPr/>
              <p:nvPr/>
            </p:nvSpPr>
            <p:spPr>
              <a:xfrm>
                <a:off x="4464000" y="6006600"/>
                <a:ext cx="5644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93" name="CustomShape 338"/>
              <p:cNvSpPr/>
              <p:nvPr/>
            </p:nvSpPr>
            <p:spPr>
              <a:xfrm flipV="1">
                <a:off x="4464000" y="589608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4" name="CustomShape 339"/>
              <p:cNvSpPr/>
              <p:nvPr/>
            </p:nvSpPr>
            <p:spPr>
              <a:xfrm>
                <a:off x="4608360" y="5961960"/>
                <a:ext cx="2739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95" name="CustomShape 340"/>
              <p:cNvSpPr/>
              <p:nvPr/>
            </p:nvSpPr>
            <p:spPr>
              <a:xfrm>
                <a:off x="4579920" y="593496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6" name="CustomShape 341"/>
              <p:cNvSpPr/>
              <p:nvPr/>
            </p:nvSpPr>
            <p:spPr>
              <a:xfrm>
                <a:off x="4797360" y="599868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7" name="CustomShape 342"/>
              <p:cNvSpPr/>
              <p:nvPr/>
            </p:nvSpPr>
            <p:spPr>
              <a:xfrm>
                <a:off x="4573440" y="6000120"/>
                <a:ext cx="11988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8" name="Line 343"/>
              <p:cNvSpPr/>
              <p:nvPr/>
            </p:nvSpPr>
            <p:spPr>
              <a:xfrm flipH="1" flipV="1">
                <a:off x="4463640" y="6004800"/>
                <a:ext cx="1800" cy="82440"/>
              </a:xfrm>
              <a:prstGeom prst="line">
                <a:avLst/>
              </a:prstGeom>
              <a:ln w="6350">
                <a:solidFill>
                  <a:srgbClr val="000000"/>
                </a:solidFill>
                <a:round/>
              </a:ln>
            </p:spPr>
            <p:style>
              <a:lnRef idx="0"/>
              <a:fillRef idx="0"/>
              <a:effectRef idx="0"/>
              <a:fontRef idx="minor"/>
            </p:style>
          </p:sp>
          <p:sp>
            <p:nvSpPr>
              <p:cNvPr id="1299" name="Line 344"/>
              <p:cNvSpPr/>
              <p:nvPr/>
            </p:nvSpPr>
            <p:spPr>
              <a:xfrm flipH="1" flipV="1">
                <a:off x="5027400" y="6003000"/>
                <a:ext cx="1440" cy="82800"/>
              </a:xfrm>
              <a:prstGeom prst="line">
                <a:avLst/>
              </a:prstGeom>
              <a:ln w="6350">
                <a:solidFill>
                  <a:srgbClr val="000000"/>
                </a:solidFill>
                <a:round/>
              </a:ln>
            </p:spPr>
            <p:style>
              <a:lnRef idx="0"/>
              <a:fillRef idx="0"/>
              <a:effectRef idx="0"/>
              <a:fontRef idx="minor"/>
            </p:style>
          </p:sp>
        </p:grpSp>
        <p:sp>
          <p:nvSpPr>
            <p:cNvPr id="1300" name="CustomShape 345"/>
            <p:cNvSpPr/>
            <p:nvPr/>
          </p:nvSpPr>
          <p:spPr>
            <a:xfrm>
              <a:off x="4816440" y="610020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sp>
        <p:nvSpPr>
          <p:cNvPr id="1301" name="CustomShape 346"/>
          <p:cNvSpPr/>
          <p:nvPr/>
        </p:nvSpPr>
        <p:spPr>
          <a:xfrm>
            <a:off x="1946160" y="4850640"/>
            <a:ext cx="19915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1302" name="Group 347"/>
          <p:cNvGrpSpPr/>
          <p:nvPr/>
        </p:nvGrpSpPr>
        <p:grpSpPr>
          <a:xfrm>
            <a:off x="4390920" y="2898720"/>
            <a:ext cx="4051440" cy="2366280"/>
            <a:chOff x="4390920" y="2898720"/>
            <a:chExt cx="4051440" cy="2366280"/>
          </a:xfrm>
        </p:grpSpPr>
        <p:sp>
          <p:nvSpPr>
            <p:cNvPr id="1303" name="CustomShape 348"/>
            <p:cNvSpPr/>
            <p:nvPr/>
          </p:nvSpPr>
          <p:spPr>
            <a:xfrm>
              <a:off x="4390920" y="2918880"/>
              <a:ext cx="360" cy="209340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1304" name="CustomShape 349"/>
            <p:cNvSpPr/>
            <p:nvPr/>
          </p:nvSpPr>
          <p:spPr>
            <a:xfrm>
              <a:off x="5428440" y="2912040"/>
              <a:ext cx="360" cy="235296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5" name="CustomShape 350"/>
            <p:cNvSpPr/>
            <p:nvPr/>
          </p:nvSpPr>
          <p:spPr>
            <a:xfrm>
              <a:off x="6239880" y="2909520"/>
              <a:ext cx="30600" cy="23299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6" name="CustomShape 351"/>
            <p:cNvSpPr/>
            <p:nvPr/>
          </p:nvSpPr>
          <p:spPr>
            <a:xfrm>
              <a:off x="7428600" y="2898720"/>
              <a:ext cx="360" cy="236304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7" name="CustomShape 352"/>
            <p:cNvSpPr/>
            <p:nvPr/>
          </p:nvSpPr>
          <p:spPr>
            <a:xfrm>
              <a:off x="8442000" y="2944080"/>
              <a:ext cx="360" cy="23101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1308" name="CustomShape 35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A564E4F2-F996-4F51-BDB5-955B5647DBE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22" presetSubtype="4">
                                  <p:stCondLst>
                                    <p:cond delay="0"/>
                                  </p:stCondLst>
                                  <p:childTnLst>
                                    <p:set>
                                      <p:cBhvr>
                                        <p:cTn id="165" dur="1" fill="hold">
                                          <p:stCondLst>
                                            <p:cond delay="0"/>
                                          </p:stCondLst>
                                        </p:cTn>
                                        <p:tgtEl>
                                          <p:spTgt spid="1067"/>
                                        </p:tgtEl>
                                        <p:attrNameLst>
                                          <p:attrName>style.visibility</p:attrName>
                                        </p:attrNameLst>
                                      </p:cBhvr>
                                      <p:to>
                                        <p:strVal val="visible"/>
                                      </p:to>
                                    </p:set>
                                    <p:animEffect filter="wipe(down)" transition="in">
                                      <p:cBhvr additive="repl">
                                        <p:cTn id="166" dur="500"/>
                                        <p:tgtEl>
                                          <p:spTgt spid="1067"/>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9">
                                  <p:stCondLst>
                                    <p:cond delay="0"/>
                                  </p:stCondLst>
                                  <p:childTnLst>
                                    <p:set>
                                      <p:cBhvr>
                                        <p:cTn id="170" dur="1" fill="hold">
                                          <p:stCondLst>
                                            <p:cond delay="0"/>
                                          </p:stCondLst>
                                        </p:cTn>
                                        <p:tgtEl>
                                          <p:spTgt spid="958"/>
                                        </p:tgtEl>
                                        <p:attrNameLst>
                                          <p:attrName>style.visibility</p:attrName>
                                        </p:attrNameLst>
                                      </p:cBhvr>
                                      <p:to>
                                        <p:strVal val="visible"/>
                                      </p:to>
                                    </p:set>
                                    <p:animEffect filter="dissolve" transition="in">
                                      <p:cBhvr additive="repl">
                                        <p:cTn id="171" dur="500"/>
                                        <p:tgtEl>
                                          <p:spTgt spid="958"/>
                                        </p:tgtEl>
                                      </p:cBhvr>
                                    </p:animEffect>
                                  </p:childTnLst>
                                </p:cTn>
                              </p:par>
                              <p:par>
                                <p:cTn id="172" nodeType="withEffect" fill="hold" presetClass="entr" presetID="9">
                                  <p:stCondLst>
                                    <p:cond delay="0"/>
                                  </p:stCondLst>
                                  <p:childTnLst>
                                    <p:set>
                                      <p:cBhvr>
                                        <p:cTn id="173" dur="1" fill="hold">
                                          <p:stCondLst>
                                            <p:cond delay="0"/>
                                          </p:stCondLst>
                                        </p:cTn>
                                        <p:tgtEl>
                                          <p:spTgt spid="1250"/>
                                        </p:tgtEl>
                                        <p:attrNameLst>
                                          <p:attrName>style.visibility</p:attrName>
                                        </p:attrNameLst>
                                      </p:cBhvr>
                                      <p:to>
                                        <p:strVal val="visible"/>
                                      </p:to>
                                    </p:set>
                                    <p:animEffect filter="dissolve" transition="in">
                                      <p:cBhvr additive="repl">
                                        <p:cTn id="174" dur="500"/>
                                        <p:tgtEl>
                                          <p:spTgt spid="1250"/>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9">
                                  <p:stCondLst>
                                    <p:cond delay="0"/>
                                  </p:stCondLst>
                                  <p:childTnLst>
                                    <p:set>
                                      <p:cBhvr>
                                        <p:cTn id="178" dur="1" fill="hold">
                                          <p:stCondLst>
                                            <p:cond delay="0"/>
                                          </p:stCondLst>
                                        </p:cTn>
                                        <p:tgtEl>
                                          <p:spTgt spid="1041"/>
                                        </p:tgtEl>
                                        <p:attrNameLst>
                                          <p:attrName>style.visibility</p:attrName>
                                        </p:attrNameLst>
                                      </p:cBhvr>
                                      <p:to>
                                        <p:strVal val="visible"/>
                                      </p:to>
                                    </p:set>
                                    <p:animEffect filter="dissolve" transition="in">
                                      <p:cBhvr additive="repl">
                                        <p:cTn id="179" dur="500"/>
                                        <p:tgtEl>
                                          <p:spTgt spid="1041"/>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22" presetSubtype="1">
                                  <p:stCondLst>
                                    <p:cond delay="0"/>
                                  </p:stCondLst>
                                  <p:childTnLst>
                                    <p:set>
                                      <p:cBhvr>
                                        <p:cTn id="183" dur="1" fill="hold">
                                          <p:stCondLst>
                                            <p:cond delay="0"/>
                                          </p:stCondLst>
                                        </p:cTn>
                                        <p:tgtEl>
                                          <p:spTgt spid="1302"/>
                                        </p:tgtEl>
                                        <p:attrNameLst>
                                          <p:attrName>style.visibility</p:attrName>
                                        </p:attrNameLst>
                                      </p:cBhvr>
                                      <p:to>
                                        <p:strVal val="visible"/>
                                      </p:to>
                                    </p:set>
                                    <p:animEffect filter="wipe(up)" transition="in">
                                      <p:cBhvr additive="repl">
                                        <p:cTn id="184" dur="500"/>
                                        <p:tgtEl>
                                          <p:spTgt spid="1302"/>
                                        </p:tgtEl>
                                      </p:cBhvr>
                                    </p:animEffect>
                                  </p:childTnLst>
                                </p:cTn>
                              </p:par>
                              <p:par>
                                <p:cTn id="185" nodeType="withEffect" fill="hold" presetClass="entr" presetID="9">
                                  <p:stCondLst>
                                    <p:cond delay="0"/>
                                  </p:stCondLst>
                                  <p:childTnLst>
                                    <p:set>
                                      <p:cBhvr>
                                        <p:cTn id="186" dur="1" fill="hold">
                                          <p:stCondLst>
                                            <p:cond delay="0"/>
                                          </p:stCondLst>
                                        </p:cTn>
                                        <p:tgtEl>
                                          <p:spTgt spid="1178"/>
                                        </p:tgtEl>
                                        <p:attrNameLst>
                                          <p:attrName>style.visibility</p:attrName>
                                        </p:attrNameLst>
                                      </p:cBhvr>
                                      <p:to>
                                        <p:strVal val="visible"/>
                                      </p:to>
                                    </p:set>
                                    <p:animEffect filter="dissolve" transition="in">
                                      <p:cBhvr additive="repl">
                                        <p:cTn id="187" dur="500"/>
                                        <p:tgtEl>
                                          <p:spTgt spid="1178"/>
                                        </p:tgtEl>
                                      </p:cBhvr>
                                    </p:animEffect>
                                  </p:childTnLst>
                                </p:cTn>
                              </p:par>
                              <p:par>
                                <p:cTn id="188" nodeType="withEffect" fill="hold" presetClass="entr" presetID="9">
                                  <p:stCondLst>
                                    <p:cond delay="0"/>
                                  </p:stCondLst>
                                  <p:childTnLst>
                                    <p:set>
                                      <p:cBhvr>
                                        <p:cTn id="189" dur="1" fill="hold">
                                          <p:stCondLst>
                                            <p:cond delay="0"/>
                                          </p:stCondLst>
                                        </p:cTn>
                                        <p:tgtEl>
                                          <p:spTgt spid="1254"/>
                                        </p:tgtEl>
                                        <p:attrNameLst>
                                          <p:attrName>style.visibility</p:attrName>
                                        </p:attrNameLst>
                                      </p:cBhvr>
                                      <p:to>
                                        <p:strVal val="visible"/>
                                      </p:to>
                                    </p:set>
                                    <p:animEffect filter="dissolve" transition="in">
                                      <p:cBhvr additive="repl">
                                        <p:cTn id="190" dur="500"/>
                                        <p:tgtEl>
                                          <p:spTgt spid="1254"/>
                                        </p:tgtEl>
                                      </p:cBhvr>
                                    </p:animEffect>
                                  </p:childTnLst>
                                </p:cTn>
                              </p:par>
                            </p:childTnLst>
                          </p:cTn>
                        </p:par>
                        <p:par>
                          <p:cTn id="191" fill="hold">
                            <p:stCondLst>
                              <p:cond delay="500"/>
                            </p:stCondLst>
                            <p:childTnLst>
                              <p:par>
                                <p:cTn id="192" nodeType="afterEffect" fill="hold" presetClass="entr" presetID="9">
                                  <p:stCondLst>
                                    <p:cond delay="500"/>
                                  </p:stCondLst>
                                  <p:childTnLst>
                                    <p:set>
                                      <p:cBhvr>
                                        <p:cTn id="193" dur="1" fill="hold">
                                          <p:stCondLst>
                                            <p:cond delay="0"/>
                                          </p:stCondLst>
                                        </p:cTn>
                                        <p:tgtEl>
                                          <p:spTgt spid="1184"/>
                                        </p:tgtEl>
                                        <p:attrNameLst>
                                          <p:attrName>style.visibility</p:attrName>
                                        </p:attrNameLst>
                                      </p:cBhvr>
                                      <p:to>
                                        <p:strVal val="visible"/>
                                      </p:to>
                                    </p:set>
                                    <p:animEffect filter="dissolve" transition="in">
                                      <p:cBhvr additive="repl">
                                        <p:cTn id="194" dur="2000"/>
                                        <p:tgtEl>
                                          <p:spTgt spid="1184"/>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9">
                                  <p:stCondLst>
                                    <p:cond delay="0"/>
                                  </p:stCondLst>
                                  <p:childTnLst>
                                    <p:set>
                                      <p:cBhvr>
                                        <p:cTn id="198" dur="1" fill="hold">
                                          <p:stCondLst>
                                            <p:cond delay="0"/>
                                          </p:stCondLst>
                                        </p:cTn>
                                        <p:tgtEl>
                                          <p:spTgt spid="1037"/>
                                        </p:tgtEl>
                                        <p:attrNameLst>
                                          <p:attrName>style.visibility</p:attrName>
                                        </p:attrNameLst>
                                      </p:cBhvr>
                                      <p:to>
                                        <p:strVal val="visible"/>
                                      </p:to>
                                    </p:set>
                                    <p:animEffect filter="dissolve" transition="in">
                                      <p:cBhvr additive="repl">
                                        <p:cTn id="199" dur="5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87" name="Group 1"/>
          <p:cNvGrpSpPr/>
          <p:nvPr/>
        </p:nvGrpSpPr>
        <p:grpSpPr>
          <a:xfrm>
            <a:off x="2020320" y="2244960"/>
            <a:ext cx="6995520" cy="1258200"/>
            <a:chOff x="2020320" y="2244960"/>
            <a:chExt cx="6995520" cy="1258200"/>
          </a:xfrm>
        </p:grpSpPr>
        <p:sp>
          <p:nvSpPr>
            <p:cNvPr id="4988" name="CustomShape 2"/>
            <p:cNvSpPr/>
            <p:nvPr/>
          </p:nvSpPr>
          <p:spPr>
            <a:xfrm>
              <a:off x="4989240" y="2563920"/>
              <a:ext cx="4026600" cy="93924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4989" name="Line 3"/>
            <p:cNvSpPr/>
            <p:nvPr/>
          </p:nvSpPr>
          <p:spPr>
            <a:xfrm flipV="1">
              <a:off x="5659200" y="2714400"/>
              <a:ext cx="1315800" cy="131760"/>
            </a:xfrm>
            <a:prstGeom prst="line">
              <a:avLst/>
            </a:prstGeom>
            <a:ln w="12700">
              <a:solidFill>
                <a:srgbClr val="000000"/>
              </a:solidFill>
              <a:round/>
            </a:ln>
          </p:spPr>
          <p:style>
            <a:lnRef idx="0"/>
            <a:fillRef idx="0"/>
            <a:effectRef idx="0"/>
            <a:fontRef idx="minor"/>
          </p:style>
        </p:sp>
        <p:sp>
          <p:nvSpPr>
            <p:cNvPr id="4990" name="Line 4"/>
            <p:cNvSpPr/>
            <p:nvPr/>
          </p:nvSpPr>
          <p:spPr>
            <a:xfrm>
              <a:off x="5547960" y="2901960"/>
              <a:ext cx="2259000" cy="298440"/>
            </a:xfrm>
            <a:prstGeom prst="line">
              <a:avLst/>
            </a:prstGeom>
            <a:ln w="12700">
              <a:solidFill>
                <a:srgbClr val="000000"/>
              </a:solidFill>
              <a:round/>
            </a:ln>
          </p:spPr>
          <p:style>
            <a:lnRef idx="0"/>
            <a:fillRef idx="0"/>
            <a:effectRef idx="0"/>
            <a:fontRef idx="minor"/>
          </p:style>
        </p:sp>
        <p:sp>
          <p:nvSpPr>
            <p:cNvPr id="4991" name="Line 5"/>
            <p:cNvSpPr/>
            <p:nvPr/>
          </p:nvSpPr>
          <p:spPr>
            <a:xfrm>
              <a:off x="5560560" y="3006720"/>
              <a:ext cx="714600" cy="276120"/>
            </a:xfrm>
            <a:prstGeom prst="line">
              <a:avLst/>
            </a:prstGeom>
            <a:ln w="12700">
              <a:solidFill>
                <a:srgbClr val="000000"/>
              </a:solidFill>
              <a:round/>
            </a:ln>
          </p:spPr>
          <p:style>
            <a:lnRef idx="0"/>
            <a:fillRef idx="0"/>
            <a:effectRef idx="0"/>
            <a:fontRef idx="minor"/>
          </p:style>
        </p:sp>
        <p:sp>
          <p:nvSpPr>
            <p:cNvPr id="4992" name="Line 6"/>
            <p:cNvSpPr/>
            <p:nvPr/>
          </p:nvSpPr>
          <p:spPr>
            <a:xfrm flipV="1">
              <a:off x="6578280" y="3200400"/>
              <a:ext cx="1247760" cy="82440"/>
            </a:xfrm>
            <a:prstGeom prst="line">
              <a:avLst/>
            </a:prstGeom>
            <a:ln w="12700">
              <a:solidFill>
                <a:srgbClr val="000000"/>
              </a:solidFill>
              <a:round/>
            </a:ln>
          </p:spPr>
          <p:style>
            <a:lnRef idx="0"/>
            <a:fillRef idx="0"/>
            <a:effectRef idx="0"/>
            <a:fontRef idx="minor"/>
          </p:style>
        </p:sp>
        <p:sp>
          <p:nvSpPr>
            <p:cNvPr id="4993" name="Line 7"/>
            <p:cNvSpPr/>
            <p:nvPr/>
          </p:nvSpPr>
          <p:spPr>
            <a:xfrm>
              <a:off x="7238520" y="2747880"/>
              <a:ext cx="1057320" cy="123840"/>
            </a:xfrm>
            <a:prstGeom prst="line">
              <a:avLst/>
            </a:prstGeom>
            <a:ln w="12700">
              <a:solidFill>
                <a:srgbClr val="000000"/>
              </a:solidFill>
              <a:round/>
            </a:ln>
          </p:spPr>
          <p:style>
            <a:lnRef idx="0"/>
            <a:fillRef idx="0"/>
            <a:effectRef idx="0"/>
            <a:fontRef idx="minor"/>
          </p:style>
        </p:sp>
        <p:sp>
          <p:nvSpPr>
            <p:cNvPr id="4994" name="Line 8"/>
            <p:cNvSpPr/>
            <p:nvPr/>
          </p:nvSpPr>
          <p:spPr>
            <a:xfrm flipV="1">
              <a:off x="6522840" y="2901960"/>
              <a:ext cx="1790640" cy="298440"/>
            </a:xfrm>
            <a:prstGeom prst="line">
              <a:avLst/>
            </a:prstGeom>
            <a:ln w="12700">
              <a:solidFill>
                <a:srgbClr val="000000"/>
              </a:solidFill>
              <a:round/>
            </a:ln>
          </p:spPr>
          <p:style>
            <a:lnRef idx="0"/>
            <a:fillRef idx="0"/>
            <a:effectRef idx="0"/>
            <a:fontRef idx="minor"/>
          </p:style>
        </p:sp>
        <p:sp>
          <p:nvSpPr>
            <p:cNvPr id="4995" name="Line 9"/>
            <p:cNvSpPr/>
            <p:nvPr/>
          </p:nvSpPr>
          <p:spPr>
            <a:xfrm flipV="1">
              <a:off x="7849800" y="2930400"/>
              <a:ext cx="588960" cy="270000"/>
            </a:xfrm>
            <a:prstGeom prst="line">
              <a:avLst/>
            </a:prstGeom>
            <a:ln w="12700">
              <a:solidFill>
                <a:srgbClr val="000000"/>
              </a:solidFill>
              <a:round/>
            </a:ln>
          </p:spPr>
          <p:style>
            <a:lnRef idx="0"/>
            <a:fillRef idx="0"/>
            <a:effectRef idx="0"/>
            <a:fontRef idx="minor"/>
          </p:style>
        </p:sp>
        <p:sp>
          <p:nvSpPr>
            <p:cNvPr id="4996" name="Line 10"/>
            <p:cNvSpPr/>
            <p:nvPr/>
          </p:nvSpPr>
          <p:spPr>
            <a:xfrm>
              <a:off x="6992640" y="2714400"/>
              <a:ext cx="814320" cy="401760"/>
            </a:xfrm>
            <a:prstGeom prst="line">
              <a:avLst/>
            </a:prstGeom>
            <a:ln w="12700">
              <a:solidFill>
                <a:srgbClr val="000000"/>
              </a:solidFill>
              <a:round/>
            </a:ln>
          </p:spPr>
          <p:style>
            <a:lnRef idx="0"/>
            <a:fillRef idx="0"/>
            <a:effectRef idx="0"/>
            <a:fontRef idx="minor"/>
          </p:style>
        </p:sp>
        <p:grpSp>
          <p:nvGrpSpPr>
            <p:cNvPr id="4997" name="Group 11"/>
            <p:cNvGrpSpPr/>
            <p:nvPr/>
          </p:nvGrpSpPr>
          <p:grpSpPr>
            <a:xfrm>
              <a:off x="8253000" y="2756520"/>
              <a:ext cx="588960" cy="242280"/>
              <a:chOff x="8253000" y="2756520"/>
              <a:chExt cx="588960" cy="242280"/>
            </a:xfrm>
          </p:grpSpPr>
          <p:sp>
            <p:nvSpPr>
              <p:cNvPr id="4998" name="CustomShape 12"/>
              <p:cNvSpPr/>
              <p:nvPr/>
            </p:nvSpPr>
            <p:spPr>
              <a:xfrm flipV="1">
                <a:off x="8254800" y="282132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4999" name="CustomShape 13"/>
              <p:cNvSpPr/>
              <p:nvPr/>
            </p:nvSpPr>
            <p:spPr>
              <a:xfrm>
                <a:off x="8253360" y="284796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00" name="CustomShape 14"/>
              <p:cNvSpPr/>
              <p:nvPr/>
            </p:nvSpPr>
            <p:spPr>
              <a:xfrm flipV="1">
                <a:off x="8253360" y="275616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1" name="CustomShape 15"/>
              <p:cNvSpPr/>
              <p:nvPr/>
            </p:nvSpPr>
            <p:spPr>
              <a:xfrm>
                <a:off x="8404200" y="281160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02" name="CustomShape 16"/>
              <p:cNvSpPr/>
              <p:nvPr/>
            </p:nvSpPr>
            <p:spPr>
              <a:xfrm>
                <a:off x="8373960" y="278928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3" name="CustomShape 17"/>
              <p:cNvSpPr/>
              <p:nvPr/>
            </p:nvSpPr>
            <p:spPr>
              <a:xfrm>
                <a:off x="8600760" y="284184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4" name="CustomShape 18"/>
              <p:cNvSpPr/>
              <p:nvPr/>
            </p:nvSpPr>
            <p:spPr>
              <a:xfrm>
                <a:off x="8367480" y="284328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5" name="Line 19"/>
              <p:cNvSpPr/>
              <p:nvPr/>
            </p:nvSpPr>
            <p:spPr>
              <a:xfrm flipH="1" flipV="1">
                <a:off x="8253000" y="2846160"/>
                <a:ext cx="1800" cy="68400"/>
              </a:xfrm>
              <a:prstGeom prst="line">
                <a:avLst/>
              </a:prstGeom>
              <a:ln w="6350">
                <a:solidFill>
                  <a:srgbClr val="000000"/>
                </a:solidFill>
                <a:round/>
              </a:ln>
            </p:spPr>
            <p:style>
              <a:lnRef idx="0"/>
              <a:fillRef idx="0"/>
              <a:effectRef idx="0"/>
              <a:fontRef idx="minor"/>
            </p:style>
          </p:sp>
          <p:sp>
            <p:nvSpPr>
              <p:cNvPr id="5006" name="Line 20"/>
              <p:cNvSpPr/>
              <p:nvPr/>
            </p:nvSpPr>
            <p:spPr>
              <a:xfrm flipH="1" flipV="1">
                <a:off x="8840520" y="2844720"/>
                <a:ext cx="1440" cy="68400"/>
              </a:xfrm>
              <a:prstGeom prst="line">
                <a:avLst/>
              </a:prstGeom>
              <a:ln w="6350">
                <a:solidFill>
                  <a:srgbClr val="000000"/>
                </a:solidFill>
                <a:round/>
              </a:ln>
            </p:spPr>
            <p:style>
              <a:lnRef idx="0"/>
              <a:fillRef idx="0"/>
              <a:effectRef idx="0"/>
              <a:fontRef idx="minor"/>
            </p:style>
          </p:sp>
        </p:grpSp>
        <p:grpSp>
          <p:nvGrpSpPr>
            <p:cNvPr id="5007" name="Group 21"/>
            <p:cNvGrpSpPr/>
            <p:nvPr/>
          </p:nvGrpSpPr>
          <p:grpSpPr>
            <a:xfrm>
              <a:off x="6771960" y="2615040"/>
              <a:ext cx="588960" cy="242280"/>
              <a:chOff x="6771960" y="2615040"/>
              <a:chExt cx="588960" cy="242280"/>
            </a:xfrm>
          </p:grpSpPr>
          <p:sp>
            <p:nvSpPr>
              <p:cNvPr id="5008" name="CustomShape 22"/>
              <p:cNvSpPr/>
              <p:nvPr/>
            </p:nvSpPr>
            <p:spPr>
              <a:xfrm flipV="1">
                <a:off x="6773760" y="267984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9" name="CustomShape 23"/>
              <p:cNvSpPr/>
              <p:nvPr/>
            </p:nvSpPr>
            <p:spPr>
              <a:xfrm>
                <a:off x="6771960" y="270684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10" name="CustomShape 24"/>
              <p:cNvSpPr/>
              <p:nvPr/>
            </p:nvSpPr>
            <p:spPr>
              <a:xfrm flipV="1">
                <a:off x="6771960" y="261468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1" name="CustomShape 25"/>
              <p:cNvSpPr/>
              <p:nvPr/>
            </p:nvSpPr>
            <p:spPr>
              <a:xfrm>
                <a:off x="6922800" y="267012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12" name="CustomShape 26"/>
              <p:cNvSpPr/>
              <p:nvPr/>
            </p:nvSpPr>
            <p:spPr>
              <a:xfrm>
                <a:off x="6892920" y="264816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3" name="CustomShape 27"/>
              <p:cNvSpPr/>
              <p:nvPr/>
            </p:nvSpPr>
            <p:spPr>
              <a:xfrm>
                <a:off x="7119720" y="270036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4" name="CustomShape 28"/>
              <p:cNvSpPr/>
              <p:nvPr/>
            </p:nvSpPr>
            <p:spPr>
              <a:xfrm>
                <a:off x="6886440" y="270216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5" name="Line 29"/>
              <p:cNvSpPr/>
              <p:nvPr/>
            </p:nvSpPr>
            <p:spPr>
              <a:xfrm flipH="1" flipV="1">
                <a:off x="6771960" y="2704680"/>
                <a:ext cx="1440" cy="68040"/>
              </a:xfrm>
              <a:prstGeom prst="line">
                <a:avLst/>
              </a:prstGeom>
              <a:ln w="6350">
                <a:solidFill>
                  <a:srgbClr val="000000"/>
                </a:solidFill>
                <a:round/>
              </a:ln>
            </p:spPr>
            <p:style>
              <a:lnRef idx="0"/>
              <a:fillRef idx="0"/>
              <a:effectRef idx="0"/>
              <a:fontRef idx="minor"/>
            </p:style>
          </p:sp>
          <p:sp>
            <p:nvSpPr>
              <p:cNvPr id="5016" name="Line 30"/>
              <p:cNvSpPr/>
              <p:nvPr/>
            </p:nvSpPr>
            <p:spPr>
              <a:xfrm flipH="1" flipV="1">
                <a:off x="7359480" y="2702880"/>
                <a:ext cx="1440" cy="68400"/>
              </a:xfrm>
              <a:prstGeom prst="line">
                <a:avLst/>
              </a:prstGeom>
              <a:ln w="6350">
                <a:solidFill>
                  <a:srgbClr val="000000"/>
                </a:solidFill>
                <a:round/>
              </a:ln>
            </p:spPr>
            <p:style>
              <a:lnRef idx="0"/>
              <a:fillRef idx="0"/>
              <a:effectRef idx="0"/>
              <a:fontRef idx="minor"/>
            </p:style>
          </p:sp>
        </p:grpSp>
        <p:grpSp>
          <p:nvGrpSpPr>
            <p:cNvPr id="5017" name="Group 31"/>
            <p:cNvGrpSpPr/>
            <p:nvPr/>
          </p:nvGrpSpPr>
          <p:grpSpPr>
            <a:xfrm>
              <a:off x="7563960" y="3075840"/>
              <a:ext cx="588960" cy="242280"/>
              <a:chOff x="7563960" y="3075840"/>
              <a:chExt cx="588960" cy="242280"/>
            </a:xfrm>
          </p:grpSpPr>
          <p:sp>
            <p:nvSpPr>
              <p:cNvPr id="5018" name="CustomShape 32"/>
              <p:cNvSpPr/>
              <p:nvPr/>
            </p:nvSpPr>
            <p:spPr>
              <a:xfrm flipV="1">
                <a:off x="7565760" y="314100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9" name="CustomShape 33"/>
              <p:cNvSpPr/>
              <p:nvPr/>
            </p:nvSpPr>
            <p:spPr>
              <a:xfrm>
                <a:off x="7564320" y="316728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20" name="CustomShape 34"/>
              <p:cNvSpPr/>
              <p:nvPr/>
            </p:nvSpPr>
            <p:spPr>
              <a:xfrm flipV="1">
                <a:off x="7564320" y="307584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1" name="CustomShape 35"/>
              <p:cNvSpPr/>
              <p:nvPr/>
            </p:nvSpPr>
            <p:spPr>
              <a:xfrm>
                <a:off x="7715160" y="313056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22" name="CustomShape 36"/>
              <p:cNvSpPr/>
              <p:nvPr/>
            </p:nvSpPr>
            <p:spPr>
              <a:xfrm>
                <a:off x="7684920" y="310824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3" name="CustomShape 37"/>
              <p:cNvSpPr/>
              <p:nvPr/>
            </p:nvSpPr>
            <p:spPr>
              <a:xfrm>
                <a:off x="7912080" y="316080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4" name="CustomShape 38"/>
              <p:cNvSpPr/>
              <p:nvPr/>
            </p:nvSpPr>
            <p:spPr>
              <a:xfrm>
                <a:off x="7678440" y="316224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5" name="Line 39"/>
              <p:cNvSpPr/>
              <p:nvPr/>
            </p:nvSpPr>
            <p:spPr>
              <a:xfrm flipH="1" flipV="1">
                <a:off x="7563960" y="3165120"/>
                <a:ext cx="1800" cy="68040"/>
              </a:xfrm>
              <a:prstGeom prst="line">
                <a:avLst/>
              </a:prstGeom>
              <a:ln w="6350">
                <a:solidFill>
                  <a:srgbClr val="000000"/>
                </a:solidFill>
                <a:round/>
              </a:ln>
            </p:spPr>
            <p:style>
              <a:lnRef idx="0"/>
              <a:fillRef idx="0"/>
              <a:effectRef idx="0"/>
              <a:fontRef idx="minor"/>
            </p:style>
          </p:sp>
          <p:sp>
            <p:nvSpPr>
              <p:cNvPr id="5026" name="Line 40"/>
              <p:cNvSpPr/>
              <p:nvPr/>
            </p:nvSpPr>
            <p:spPr>
              <a:xfrm flipH="1" flipV="1">
                <a:off x="8151480" y="3163320"/>
                <a:ext cx="1440" cy="68400"/>
              </a:xfrm>
              <a:prstGeom prst="line">
                <a:avLst/>
              </a:prstGeom>
              <a:ln w="6350">
                <a:solidFill>
                  <a:srgbClr val="000000"/>
                </a:solidFill>
                <a:round/>
              </a:ln>
            </p:spPr>
            <p:style>
              <a:lnRef idx="0"/>
              <a:fillRef idx="0"/>
              <a:effectRef idx="0"/>
              <a:fontRef idx="minor"/>
            </p:style>
          </p:sp>
        </p:grpSp>
        <p:grpSp>
          <p:nvGrpSpPr>
            <p:cNvPr id="5027" name="Group 41"/>
            <p:cNvGrpSpPr/>
            <p:nvPr/>
          </p:nvGrpSpPr>
          <p:grpSpPr>
            <a:xfrm>
              <a:off x="6100560" y="3168000"/>
              <a:ext cx="588960" cy="242280"/>
              <a:chOff x="6100560" y="3168000"/>
              <a:chExt cx="588960" cy="242280"/>
            </a:xfrm>
          </p:grpSpPr>
          <p:sp>
            <p:nvSpPr>
              <p:cNvPr id="5028" name="CustomShape 42"/>
              <p:cNvSpPr/>
              <p:nvPr/>
            </p:nvSpPr>
            <p:spPr>
              <a:xfrm flipV="1">
                <a:off x="6102360" y="3233160"/>
                <a:ext cx="586800" cy="177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9" name="CustomShape 43"/>
              <p:cNvSpPr/>
              <p:nvPr/>
            </p:nvSpPr>
            <p:spPr>
              <a:xfrm>
                <a:off x="6100560" y="3259080"/>
                <a:ext cx="588240" cy="644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30" name="CustomShape 44"/>
              <p:cNvSpPr/>
              <p:nvPr/>
            </p:nvSpPr>
            <p:spPr>
              <a:xfrm flipV="1">
                <a:off x="6100560" y="3168000"/>
                <a:ext cx="58680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31" name="CustomShape 45"/>
              <p:cNvSpPr/>
              <p:nvPr/>
            </p:nvSpPr>
            <p:spPr>
              <a:xfrm>
                <a:off x="6251400" y="3222720"/>
                <a:ext cx="2851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32" name="CustomShape 46"/>
              <p:cNvSpPr/>
              <p:nvPr/>
            </p:nvSpPr>
            <p:spPr>
              <a:xfrm>
                <a:off x="6221160" y="3200400"/>
                <a:ext cx="34524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3" name="CustomShape 47"/>
              <p:cNvSpPr/>
              <p:nvPr/>
            </p:nvSpPr>
            <p:spPr>
              <a:xfrm>
                <a:off x="6448320" y="3252960"/>
                <a:ext cx="12636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4" name="CustomShape 48"/>
              <p:cNvSpPr/>
              <p:nvPr/>
            </p:nvSpPr>
            <p:spPr>
              <a:xfrm>
                <a:off x="6215040" y="3254400"/>
                <a:ext cx="12456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5" name="Line 49"/>
              <p:cNvSpPr/>
              <p:nvPr/>
            </p:nvSpPr>
            <p:spPr>
              <a:xfrm flipH="1" flipV="1">
                <a:off x="6100560" y="3256920"/>
                <a:ext cx="1440" cy="68400"/>
              </a:xfrm>
              <a:prstGeom prst="line">
                <a:avLst/>
              </a:prstGeom>
              <a:ln w="6350">
                <a:solidFill>
                  <a:srgbClr val="000000"/>
                </a:solidFill>
                <a:round/>
              </a:ln>
            </p:spPr>
            <p:style>
              <a:lnRef idx="0"/>
              <a:fillRef idx="0"/>
              <a:effectRef idx="0"/>
              <a:fontRef idx="minor"/>
            </p:style>
          </p:sp>
          <p:sp>
            <p:nvSpPr>
              <p:cNvPr id="5036" name="Line 50"/>
              <p:cNvSpPr/>
              <p:nvPr/>
            </p:nvSpPr>
            <p:spPr>
              <a:xfrm flipH="1" flipV="1">
                <a:off x="6687720" y="3255480"/>
                <a:ext cx="1800" cy="68400"/>
              </a:xfrm>
              <a:prstGeom prst="line">
                <a:avLst/>
              </a:prstGeom>
              <a:ln w="6350">
                <a:solidFill>
                  <a:srgbClr val="000000"/>
                </a:solidFill>
                <a:round/>
              </a:ln>
            </p:spPr>
            <p:style>
              <a:lnRef idx="0"/>
              <a:fillRef idx="0"/>
              <a:effectRef idx="0"/>
              <a:fontRef idx="minor"/>
            </p:style>
          </p:sp>
        </p:grpSp>
        <p:grpSp>
          <p:nvGrpSpPr>
            <p:cNvPr id="5037" name="Group 51"/>
            <p:cNvGrpSpPr/>
            <p:nvPr/>
          </p:nvGrpSpPr>
          <p:grpSpPr>
            <a:xfrm>
              <a:off x="3335040" y="2426760"/>
              <a:ext cx="2699640" cy="812880"/>
              <a:chOff x="3335040" y="2426760"/>
              <a:chExt cx="2699640" cy="812880"/>
            </a:xfrm>
          </p:grpSpPr>
          <p:sp>
            <p:nvSpPr>
              <p:cNvPr id="5038" name="Line 52"/>
              <p:cNvSpPr/>
              <p:nvPr/>
            </p:nvSpPr>
            <p:spPr>
              <a:xfrm flipH="1">
                <a:off x="3679560" y="2906640"/>
                <a:ext cx="1508040" cy="1440"/>
              </a:xfrm>
              <a:prstGeom prst="line">
                <a:avLst/>
              </a:prstGeom>
              <a:ln w="9525">
                <a:solidFill>
                  <a:srgbClr val="000000"/>
                </a:solidFill>
                <a:round/>
              </a:ln>
            </p:spPr>
            <p:style>
              <a:lnRef idx="0"/>
              <a:fillRef idx="0"/>
              <a:effectRef idx="0"/>
              <a:fontRef idx="minor"/>
            </p:style>
          </p:sp>
          <p:sp>
            <p:nvSpPr>
              <p:cNvPr id="5039" name="CustomShape 53"/>
              <p:cNvSpPr/>
              <p:nvPr/>
            </p:nvSpPr>
            <p:spPr>
              <a:xfrm>
                <a:off x="5595120" y="257832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040" name="CustomShape 54"/>
              <p:cNvSpPr/>
              <p:nvPr/>
            </p:nvSpPr>
            <p:spPr>
              <a:xfrm>
                <a:off x="5769720" y="286560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5041" name="Group 55"/>
              <p:cNvGrpSpPr/>
              <p:nvPr/>
            </p:nvGrpSpPr>
            <p:grpSpPr>
              <a:xfrm>
                <a:off x="3335040" y="2426760"/>
                <a:ext cx="1616040" cy="434160"/>
                <a:chOff x="3335040" y="2426760"/>
                <a:chExt cx="1616040" cy="434160"/>
              </a:xfrm>
            </p:grpSpPr>
            <p:sp>
              <p:nvSpPr>
                <p:cNvPr id="5042" name="CustomShape 56"/>
                <p:cNvSpPr/>
                <p:nvPr/>
              </p:nvSpPr>
              <p:spPr>
                <a:xfrm>
                  <a:off x="3335040" y="2609640"/>
                  <a:ext cx="1280520" cy="20772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5043" name="Line 57"/>
                <p:cNvSpPr/>
                <p:nvPr/>
              </p:nvSpPr>
              <p:spPr>
                <a:xfrm>
                  <a:off x="4479840" y="2724840"/>
                  <a:ext cx="471240" cy="360"/>
                </a:xfrm>
                <a:prstGeom prst="line">
                  <a:avLst/>
                </a:prstGeom>
                <a:ln w="9525">
                  <a:solidFill>
                    <a:srgbClr val="3333cc"/>
                  </a:solidFill>
                  <a:round/>
                  <a:tailEnd len="med" type="triangle" w="med"/>
                </a:ln>
              </p:spPr>
              <p:style>
                <a:lnRef idx="0"/>
                <a:fillRef idx="0"/>
                <a:effectRef idx="0"/>
                <a:fontRef idx="minor"/>
              </p:style>
            </p:sp>
            <p:sp>
              <p:nvSpPr>
                <p:cNvPr id="5044" name="CustomShape 58"/>
                <p:cNvSpPr/>
                <p:nvPr/>
              </p:nvSpPr>
              <p:spPr>
                <a:xfrm>
                  <a:off x="4037040" y="2612520"/>
                  <a:ext cx="475920" cy="208800"/>
                </a:xfrm>
                <a:prstGeom prst="rect">
                  <a:avLst/>
                </a:prstGeom>
                <a:solidFill>
                  <a:srgbClr val="00cc99"/>
                </a:solidFill>
                <a:ln w="9525">
                  <a:solidFill>
                    <a:srgbClr val="000000"/>
                  </a:solidFill>
                  <a:miter/>
                </a:ln>
              </p:spPr>
              <p:style>
                <a:lnRef idx="0"/>
                <a:fillRef idx="0"/>
                <a:effectRef idx="0"/>
                <a:fontRef idx="minor"/>
              </p:style>
            </p:sp>
            <p:sp>
              <p:nvSpPr>
                <p:cNvPr id="5045" name="CustomShape 59"/>
                <p:cNvSpPr/>
                <p:nvPr/>
              </p:nvSpPr>
              <p:spPr>
                <a:xfrm>
                  <a:off x="4024800" y="2588760"/>
                  <a:ext cx="4978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5046" name="Line 60"/>
                <p:cNvSpPr/>
                <p:nvPr/>
              </p:nvSpPr>
              <p:spPr>
                <a:xfrm>
                  <a:off x="3473640" y="2426760"/>
                  <a:ext cx="723960" cy="214560"/>
                </a:xfrm>
                <a:prstGeom prst="line">
                  <a:avLst/>
                </a:prstGeom>
                <a:ln w="15875">
                  <a:solidFill>
                    <a:srgbClr val="c00000"/>
                  </a:solidFill>
                  <a:round/>
                  <a:tailEnd len="med" type="triangle" w="med"/>
                </a:ln>
              </p:spPr>
              <p:style>
                <a:lnRef idx="0"/>
                <a:fillRef idx="0"/>
                <a:effectRef idx="0"/>
                <a:fontRef idx="minor"/>
              </p:style>
            </p:sp>
          </p:grpSp>
          <p:grpSp>
            <p:nvGrpSpPr>
              <p:cNvPr id="5047" name="Group 61"/>
              <p:cNvGrpSpPr/>
              <p:nvPr/>
            </p:nvGrpSpPr>
            <p:grpSpPr>
              <a:xfrm>
                <a:off x="5111280" y="2763720"/>
                <a:ext cx="565200" cy="292680"/>
                <a:chOff x="5111280" y="2763720"/>
                <a:chExt cx="565200" cy="292680"/>
              </a:xfrm>
            </p:grpSpPr>
            <p:sp>
              <p:nvSpPr>
                <p:cNvPr id="5048" name="CustomShape 62"/>
                <p:cNvSpPr/>
                <p:nvPr/>
              </p:nvSpPr>
              <p:spPr>
                <a:xfrm flipV="1">
                  <a:off x="5113080" y="2842560"/>
                  <a:ext cx="562680" cy="213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49" name="CustomShape 63"/>
                <p:cNvSpPr/>
                <p:nvPr/>
              </p:nvSpPr>
              <p:spPr>
                <a:xfrm>
                  <a:off x="5111640" y="2873520"/>
                  <a:ext cx="564480" cy="770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50" name="CustomShape 64"/>
                <p:cNvSpPr/>
                <p:nvPr/>
              </p:nvSpPr>
              <p:spPr>
                <a:xfrm flipV="1">
                  <a:off x="5111640" y="2763360"/>
                  <a:ext cx="562680" cy="213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51" name="CustomShape 65"/>
                <p:cNvSpPr/>
                <p:nvPr/>
              </p:nvSpPr>
              <p:spPr>
                <a:xfrm>
                  <a:off x="5256000" y="2828880"/>
                  <a:ext cx="273960" cy="107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52" name="CustomShape 66"/>
                <p:cNvSpPr/>
                <p:nvPr/>
              </p:nvSpPr>
              <p:spPr>
                <a:xfrm>
                  <a:off x="5227560" y="2801880"/>
                  <a:ext cx="331200" cy="73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3" name="CustomShape 67"/>
                <p:cNvSpPr/>
                <p:nvPr/>
              </p:nvSpPr>
              <p:spPr>
                <a:xfrm>
                  <a:off x="5445000" y="2865600"/>
                  <a:ext cx="121680" cy="644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4" name="CustomShape 68"/>
                <p:cNvSpPr/>
                <p:nvPr/>
              </p:nvSpPr>
              <p:spPr>
                <a:xfrm>
                  <a:off x="5221080" y="2867040"/>
                  <a:ext cx="119880" cy="644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5" name="Line 69"/>
                <p:cNvSpPr/>
                <p:nvPr/>
              </p:nvSpPr>
              <p:spPr>
                <a:xfrm flipH="1" flipV="1">
                  <a:off x="5111280" y="2871720"/>
                  <a:ext cx="1800" cy="82440"/>
                </a:xfrm>
                <a:prstGeom prst="line">
                  <a:avLst/>
                </a:prstGeom>
                <a:ln w="6350">
                  <a:solidFill>
                    <a:srgbClr val="000000"/>
                  </a:solidFill>
                  <a:round/>
                </a:ln>
              </p:spPr>
              <p:style>
                <a:lnRef idx="0"/>
                <a:fillRef idx="0"/>
                <a:effectRef idx="0"/>
                <a:fontRef idx="minor"/>
              </p:style>
            </p:sp>
            <p:sp>
              <p:nvSpPr>
                <p:cNvPr id="5056" name="Line 70"/>
                <p:cNvSpPr/>
                <p:nvPr/>
              </p:nvSpPr>
              <p:spPr>
                <a:xfrm flipH="1" flipV="1">
                  <a:off x="5675040" y="2869920"/>
                  <a:ext cx="1440" cy="82800"/>
                </a:xfrm>
                <a:prstGeom prst="line">
                  <a:avLst/>
                </a:prstGeom>
                <a:ln w="6350">
                  <a:solidFill>
                    <a:srgbClr val="000000"/>
                  </a:solidFill>
                  <a:round/>
                </a:ln>
              </p:spPr>
              <p:style>
                <a:lnRef idx="0"/>
                <a:fillRef idx="0"/>
                <a:effectRef idx="0"/>
                <a:fontRef idx="minor"/>
              </p:style>
            </p:sp>
          </p:grpSp>
          <p:sp>
            <p:nvSpPr>
              <p:cNvPr id="5057" name="CustomShape 71"/>
              <p:cNvSpPr/>
              <p:nvPr/>
            </p:nvSpPr>
            <p:spPr>
              <a:xfrm>
                <a:off x="5464080" y="2967120"/>
                <a:ext cx="26496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058" name="CustomShape 72"/>
              <p:cNvSpPr/>
              <p:nvPr/>
            </p:nvSpPr>
            <p:spPr>
              <a:xfrm>
                <a:off x="4890960" y="2773440"/>
                <a:ext cx="982080" cy="23256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5059" name="CustomShape 73"/>
            <p:cNvSpPr/>
            <p:nvPr/>
          </p:nvSpPr>
          <p:spPr>
            <a:xfrm>
              <a:off x="2020320" y="2244960"/>
              <a:ext cx="19915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sp>
        <p:nvSpPr>
          <p:cNvPr id="5060" name="CustomShape 74"/>
          <p:cNvSpPr/>
          <p:nvPr/>
        </p:nvSpPr>
        <p:spPr>
          <a:xfrm>
            <a:off x="838080" y="279720"/>
            <a:ext cx="1084644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800" spc="-1" strike="noStrike">
                <a:solidFill>
                  <a:srgbClr val="000099"/>
                </a:solidFill>
                <a:latin typeface="Calibri"/>
              </a:rPr>
              <a:t>Generalized forwarding: match plus action</a:t>
            </a:r>
            <a:endParaRPr b="0" lang="en-US" sz="4800" spc="-1" strike="noStrike">
              <a:latin typeface="Arial"/>
            </a:endParaRPr>
          </a:p>
        </p:txBody>
      </p:sp>
      <p:sp>
        <p:nvSpPr>
          <p:cNvPr id="5061" name="CustomShape 75"/>
          <p:cNvSpPr/>
          <p:nvPr/>
        </p:nvSpPr>
        <p:spPr>
          <a:xfrm>
            <a:off x="847080" y="1217520"/>
            <a:ext cx="11259000" cy="1004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Review:  </a:t>
            </a:r>
            <a:r>
              <a:rPr b="0" lang="en-US" sz="2800" spc="-1" strike="noStrike">
                <a:solidFill>
                  <a:srgbClr val="000000"/>
                </a:solidFill>
                <a:latin typeface="Calibri"/>
                <a:ea typeface="ＭＳ Ｐゴシック"/>
              </a:rPr>
              <a:t>each router contains a </a:t>
            </a:r>
            <a:r>
              <a:rPr b="0" lang="en-US" sz="2800" spc="-1" strike="noStrike">
                <a:solidFill>
                  <a:srgbClr val="cc0000"/>
                </a:solidFill>
                <a:latin typeface="Calibri"/>
                <a:ea typeface="ＭＳ Ｐゴシック"/>
              </a:rPr>
              <a:t>forwarding table </a:t>
            </a:r>
            <a:endParaRPr b="0" lang="en-US" sz="2800" spc="-1" strike="noStrike">
              <a:latin typeface="Arial"/>
            </a:endParaRPr>
          </a:p>
          <a:p>
            <a:pPr marL="457200" indent="-285120">
              <a:lnSpc>
                <a:spcPct val="100000"/>
              </a:lnSpc>
              <a:buClr>
                <a:srgbClr val="0013a3"/>
              </a:buClr>
              <a:buFont typeface="Wingdings" charset="2"/>
              <a:buChar char=""/>
              <a:tabLst>
                <a:tab algn="l" pos="0"/>
              </a:tabLst>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take action</a:t>
            </a:r>
            <a:endParaRPr b="0" lang="en-US" sz="2800" spc="-1" strike="noStrike">
              <a:latin typeface="Arial"/>
            </a:endParaRPr>
          </a:p>
        </p:txBody>
      </p:sp>
      <p:grpSp>
        <p:nvGrpSpPr>
          <p:cNvPr id="5062" name="Group 76"/>
          <p:cNvGrpSpPr/>
          <p:nvPr/>
        </p:nvGrpSpPr>
        <p:grpSpPr>
          <a:xfrm>
            <a:off x="3590280" y="4136400"/>
            <a:ext cx="5200920" cy="2273040"/>
            <a:chOff x="3590280" y="4136400"/>
            <a:chExt cx="5200920" cy="2273040"/>
          </a:xfrm>
        </p:grpSpPr>
        <p:grpSp>
          <p:nvGrpSpPr>
            <p:cNvPr id="5063" name="Group 77"/>
            <p:cNvGrpSpPr/>
            <p:nvPr/>
          </p:nvGrpSpPr>
          <p:grpSpPr>
            <a:xfrm>
              <a:off x="3590280" y="4136400"/>
              <a:ext cx="1298520" cy="1913040"/>
              <a:chOff x="3590280" y="4136400"/>
              <a:chExt cx="1298520" cy="1913040"/>
            </a:xfrm>
          </p:grpSpPr>
          <p:sp>
            <p:nvSpPr>
              <p:cNvPr id="5064" name="CustomShape 78"/>
              <p:cNvSpPr/>
              <p:nvPr/>
            </p:nvSpPr>
            <p:spPr>
              <a:xfrm>
                <a:off x="3608280" y="5291280"/>
                <a:ext cx="1280520" cy="75816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5065" name="CustomShape 79"/>
              <p:cNvSpPr/>
              <p:nvPr/>
            </p:nvSpPr>
            <p:spPr>
              <a:xfrm rot="10800000">
                <a:off x="3610800" y="4393800"/>
                <a:ext cx="1026360" cy="4464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5066" name="Group 80"/>
              <p:cNvGrpSpPr/>
              <p:nvPr/>
            </p:nvGrpSpPr>
            <p:grpSpPr>
              <a:xfrm>
                <a:off x="3590280" y="5050080"/>
                <a:ext cx="1035360" cy="359640"/>
                <a:chOff x="3590280" y="5050080"/>
                <a:chExt cx="1035360" cy="359640"/>
              </a:xfrm>
            </p:grpSpPr>
            <p:sp>
              <p:nvSpPr>
                <p:cNvPr id="5067" name="CustomShape 81"/>
                <p:cNvSpPr/>
                <p:nvPr/>
              </p:nvSpPr>
              <p:spPr>
                <a:xfrm>
                  <a:off x="3593520" y="5170680"/>
                  <a:ext cx="1031400" cy="239040"/>
                </a:xfrm>
                <a:prstGeom prst="ellipse">
                  <a:avLst/>
                </a:prstGeom>
                <a:solidFill>
                  <a:srgbClr val="262699"/>
                </a:solidFill>
                <a:ln w="6350">
                  <a:solidFill>
                    <a:srgbClr val="000000"/>
                  </a:solidFill>
                  <a:round/>
                </a:ln>
              </p:spPr>
              <p:style>
                <a:lnRef idx="0"/>
                <a:fillRef idx="0"/>
                <a:effectRef idx="0"/>
                <a:fontRef idx="minor"/>
              </p:style>
            </p:sp>
            <p:sp>
              <p:nvSpPr>
                <p:cNvPr id="5068" name="CustomShape 82"/>
                <p:cNvSpPr/>
                <p:nvPr/>
              </p:nvSpPr>
              <p:spPr>
                <a:xfrm>
                  <a:off x="3590640" y="5170680"/>
                  <a:ext cx="1034280" cy="118440"/>
                </a:xfrm>
                <a:prstGeom prst="rect">
                  <a:avLst/>
                </a:prstGeom>
                <a:solidFill>
                  <a:srgbClr val="262699"/>
                </a:solidFill>
                <a:ln w="9525">
                  <a:noFill/>
                </a:ln>
              </p:spPr>
              <p:style>
                <a:lnRef idx="0"/>
                <a:fillRef idx="0"/>
                <a:effectRef idx="0"/>
                <a:fontRef idx="minor"/>
              </p:style>
            </p:sp>
            <p:sp>
              <p:nvSpPr>
                <p:cNvPr id="5069" name="CustomShape 83"/>
                <p:cNvSpPr/>
                <p:nvPr/>
              </p:nvSpPr>
              <p:spPr>
                <a:xfrm>
                  <a:off x="3590640" y="5050080"/>
                  <a:ext cx="1034280" cy="239040"/>
                </a:xfrm>
                <a:prstGeom prst="ellipse">
                  <a:avLst/>
                </a:prstGeom>
                <a:solidFill>
                  <a:srgbClr val="8585e0">
                    <a:alpha val="70000"/>
                  </a:srgbClr>
                </a:solidFill>
                <a:ln w="9525">
                  <a:noFill/>
                </a:ln>
              </p:spPr>
              <p:style>
                <a:lnRef idx="0"/>
                <a:fillRef idx="0"/>
                <a:effectRef idx="0"/>
                <a:fontRef idx="minor"/>
              </p:style>
            </p:sp>
            <p:sp>
              <p:nvSpPr>
                <p:cNvPr id="5070" name="Line 84"/>
                <p:cNvSpPr/>
                <p:nvPr/>
              </p:nvSpPr>
              <p:spPr>
                <a:xfrm>
                  <a:off x="4625280" y="5170680"/>
                  <a:ext cx="360" cy="119160"/>
                </a:xfrm>
                <a:prstGeom prst="line">
                  <a:avLst/>
                </a:prstGeom>
                <a:ln w="6350">
                  <a:solidFill>
                    <a:srgbClr val="000000"/>
                  </a:solidFill>
                  <a:round/>
                </a:ln>
              </p:spPr>
              <p:style>
                <a:lnRef idx="0"/>
                <a:fillRef idx="0"/>
                <a:effectRef idx="0"/>
                <a:fontRef idx="minor"/>
              </p:style>
            </p:sp>
            <p:sp>
              <p:nvSpPr>
                <p:cNvPr id="5071" name="Line 85"/>
                <p:cNvSpPr/>
                <p:nvPr/>
              </p:nvSpPr>
              <p:spPr>
                <a:xfrm>
                  <a:off x="3590280" y="5170680"/>
                  <a:ext cx="360" cy="119160"/>
                </a:xfrm>
                <a:prstGeom prst="line">
                  <a:avLst/>
                </a:prstGeom>
                <a:ln w="6350">
                  <a:solidFill>
                    <a:srgbClr val="000000"/>
                  </a:solidFill>
                  <a:round/>
                </a:ln>
              </p:spPr>
              <p:style>
                <a:lnRef idx="0"/>
                <a:fillRef idx="0"/>
                <a:effectRef idx="0"/>
                <a:fontRef idx="minor"/>
              </p:style>
            </p:sp>
          </p:grpSp>
          <p:sp>
            <p:nvSpPr>
              <p:cNvPr id="5072" name="CustomShape 86"/>
              <p:cNvSpPr/>
              <p:nvPr/>
            </p:nvSpPr>
            <p:spPr>
              <a:xfrm>
                <a:off x="3592080" y="4851720"/>
                <a:ext cx="1028160" cy="33588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5073" name="Line 87"/>
              <p:cNvSpPr/>
              <p:nvPr/>
            </p:nvSpPr>
            <p:spPr>
              <a:xfrm>
                <a:off x="3609000" y="5243760"/>
                <a:ext cx="360" cy="360"/>
              </a:xfrm>
              <a:prstGeom prst="line">
                <a:avLst/>
              </a:prstGeom>
              <a:ln w="3175">
                <a:solidFill>
                  <a:srgbClr val="000000"/>
                </a:solidFill>
                <a:prstDash val="sysDash"/>
                <a:round/>
              </a:ln>
            </p:spPr>
            <p:style>
              <a:lnRef idx="0"/>
              <a:fillRef idx="0"/>
              <a:effectRef idx="0"/>
              <a:fontRef idx="minor"/>
            </p:style>
          </p:sp>
          <p:sp>
            <p:nvSpPr>
              <p:cNvPr id="5074" name="Line 88"/>
              <p:cNvSpPr/>
              <p:nvPr/>
            </p:nvSpPr>
            <p:spPr>
              <a:xfrm>
                <a:off x="4625280" y="4395960"/>
                <a:ext cx="360" cy="806400"/>
              </a:xfrm>
              <a:prstGeom prst="line">
                <a:avLst/>
              </a:prstGeom>
              <a:ln w="3175">
                <a:solidFill>
                  <a:srgbClr val="000000"/>
                </a:solidFill>
                <a:prstDash val="sysDash"/>
                <a:round/>
              </a:ln>
            </p:spPr>
            <p:style>
              <a:lnRef idx="0"/>
              <a:fillRef idx="0"/>
              <a:effectRef idx="0"/>
              <a:fontRef idx="minor"/>
            </p:style>
          </p:sp>
          <p:grpSp>
            <p:nvGrpSpPr>
              <p:cNvPr id="5075" name="Group 89"/>
              <p:cNvGrpSpPr/>
              <p:nvPr/>
            </p:nvGrpSpPr>
            <p:grpSpPr>
              <a:xfrm>
                <a:off x="3608640" y="4136400"/>
                <a:ext cx="1019880" cy="397440"/>
                <a:chOff x="3608640" y="4136400"/>
                <a:chExt cx="1019880" cy="397440"/>
              </a:xfrm>
            </p:grpSpPr>
            <p:sp>
              <p:nvSpPr>
                <p:cNvPr id="5076" name="CustomShape 90"/>
                <p:cNvSpPr/>
                <p:nvPr/>
              </p:nvSpPr>
              <p:spPr>
                <a:xfrm flipV="1">
                  <a:off x="3610800" y="4242240"/>
                  <a:ext cx="1015920" cy="291240"/>
                </a:xfrm>
                <a:prstGeom prst="ellipse">
                  <a:avLst/>
                </a:prstGeom>
                <a:gradFill rotWithShape="0">
                  <a:gsLst>
                    <a:gs pos="0">
                      <a:srgbClr val="8585e0"/>
                    </a:gs>
                    <a:gs pos="100000">
                      <a:srgbClr val="d6d6f5"/>
                    </a:gs>
                  </a:gsLst>
                  <a:lin ang="16200000"/>
                </a:gradFill>
                <a:ln w="6350">
                  <a:noFill/>
                </a:ln>
              </p:spPr>
              <p:style>
                <a:lnRef idx="0"/>
                <a:fillRef idx="0"/>
                <a:effectRef idx="0"/>
                <a:fontRef idx="minor"/>
              </p:style>
            </p:sp>
            <p:sp>
              <p:nvSpPr>
                <p:cNvPr id="5077" name="CustomShape 91"/>
                <p:cNvSpPr/>
                <p:nvPr/>
              </p:nvSpPr>
              <p:spPr>
                <a:xfrm>
                  <a:off x="3609360" y="4285800"/>
                  <a:ext cx="1017360" cy="1040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078" name="CustomShape 92"/>
                <p:cNvSpPr/>
                <p:nvPr/>
              </p:nvSpPr>
              <p:spPr>
                <a:xfrm flipV="1">
                  <a:off x="3609360" y="4136040"/>
                  <a:ext cx="1015920" cy="2912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79" name="CustomShape 93"/>
                <p:cNvSpPr/>
                <p:nvPr/>
              </p:nvSpPr>
              <p:spPr>
                <a:xfrm>
                  <a:off x="3869640" y="4225680"/>
                  <a:ext cx="493560" cy="1454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80" name="CustomShape 94"/>
                <p:cNvSpPr/>
                <p:nvPr/>
              </p:nvSpPr>
              <p:spPr>
                <a:xfrm>
                  <a:off x="3818520" y="4187520"/>
                  <a:ext cx="597600" cy="1026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1" name="CustomShape 95"/>
                <p:cNvSpPr/>
                <p:nvPr/>
              </p:nvSpPr>
              <p:spPr>
                <a:xfrm>
                  <a:off x="4212000" y="4274640"/>
                  <a:ext cx="217800" cy="882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2" name="CustomShape 96"/>
                <p:cNvSpPr/>
                <p:nvPr/>
              </p:nvSpPr>
              <p:spPr>
                <a:xfrm>
                  <a:off x="3807720" y="4276440"/>
                  <a:ext cx="216360" cy="867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3" name="Line 97"/>
                <p:cNvSpPr/>
                <p:nvPr/>
              </p:nvSpPr>
              <p:spPr>
                <a:xfrm flipH="1" flipV="1">
                  <a:off x="3608640" y="4282560"/>
                  <a:ext cx="1440" cy="112680"/>
                </a:xfrm>
                <a:prstGeom prst="line">
                  <a:avLst/>
                </a:prstGeom>
                <a:ln w="6350">
                  <a:solidFill>
                    <a:srgbClr val="000000"/>
                  </a:solidFill>
                  <a:round/>
                </a:ln>
              </p:spPr>
              <p:style>
                <a:lnRef idx="0"/>
                <a:fillRef idx="0"/>
                <a:effectRef idx="0"/>
                <a:fontRef idx="minor"/>
              </p:style>
            </p:sp>
            <p:sp>
              <p:nvSpPr>
                <p:cNvPr id="5084" name="Line 98"/>
                <p:cNvSpPr/>
                <p:nvPr/>
              </p:nvSpPr>
              <p:spPr>
                <a:xfrm flipH="1" flipV="1">
                  <a:off x="4627080" y="4279320"/>
                  <a:ext cx="1440" cy="112680"/>
                </a:xfrm>
                <a:prstGeom prst="line">
                  <a:avLst/>
                </a:prstGeom>
                <a:ln w="6350">
                  <a:solidFill>
                    <a:srgbClr val="000000"/>
                  </a:solidFill>
                  <a:round/>
                </a:ln>
              </p:spPr>
              <p:style>
                <a:lnRef idx="0"/>
                <a:fillRef idx="0"/>
                <a:effectRef idx="0"/>
                <a:fontRef idx="minor"/>
              </p:style>
            </p:sp>
          </p:grpSp>
          <p:sp>
            <p:nvSpPr>
              <p:cNvPr id="5085" name="Line 99"/>
              <p:cNvSpPr/>
              <p:nvPr/>
            </p:nvSpPr>
            <p:spPr>
              <a:xfrm>
                <a:off x="3606480" y="4388040"/>
                <a:ext cx="360" cy="806400"/>
              </a:xfrm>
              <a:prstGeom prst="line">
                <a:avLst/>
              </a:prstGeom>
              <a:ln w="3175">
                <a:solidFill>
                  <a:srgbClr val="000000"/>
                </a:solidFill>
                <a:prstDash val="sysDash"/>
                <a:round/>
              </a:ln>
            </p:spPr>
            <p:style>
              <a:lnRef idx="0"/>
              <a:fillRef idx="0"/>
              <a:effectRef idx="0"/>
              <a:fontRef idx="minor"/>
            </p:style>
          </p:sp>
        </p:grpSp>
        <p:grpSp>
          <p:nvGrpSpPr>
            <p:cNvPr id="5086" name="Group 100"/>
            <p:cNvGrpSpPr/>
            <p:nvPr/>
          </p:nvGrpSpPr>
          <p:grpSpPr>
            <a:xfrm>
              <a:off x="5292360" y="4247280"/>
              <a:ext cx="572400" cy="2162160"/>
              <a:chOff x="5292360" y="4247280"/>
              <a:chExt cx="572400" cy="2162160"/>
            </a:xfrm>
          </p:grpSpPr>
          <p:sp>
            <p:nvSpPr>
              <p:cNvPr id="5087" name="CustomShape 101"/>
              <p:cNvSpPr/>
              <p:nvPr/>
            </p:nvSpPr>
            <p:spPr>
              <a:xfrm>
                <a:off x="5292360" y="5394600"/>
                <a:ext cx="572400" cy="1014840"/>
              </a:xfrm>
              <a:custGeom>
                <a:avLst/>
                <a:gdLst/>
                <a:ah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088" name="CustomShape 102"/>
              <p:cNvSpPr/>
              <p:nvPr/>
            </p:nvSpPr>
            <p:spPr>
              <a:xfrm rot="10800000">
                <a:off x="5301000" y="4417560"/>
                <a:ext cx="497520" cy="3531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089" name="Line 103"/>
              <p:cNvSpPr/>
              <p:nvPr/>
            </p:nvSpPr>
            <p:spPr>
              <a:xfrm>
                <a:off x="5798520" y="4375800"/>
                <a:ext cx="11160" cy="969480"/>
              </a:xfrm>
              <a:prstGeom prst="line">
                <a:avLst/>
              </a:prstGeom>
              <a:ln w="3175">
                <a:solidFill>
                  <a:srgbClr val="000000"/>
                </a:solidFill>
                <a:prstDash val="sysDash"/>
                <a:round/>
              </a:ln>
            </p:spPr>
            <p:style>
              <a:lnRef idx="0"/>
              <a:fillRef idx="0"/>
              <a:effectRef idx="0"/>
              <a:fontRef idx="minor"/>
            </p:style>
          </p:sp>
          <p:grpSp>
            <p:nvGrpSpPr>
              <p:cNvPr id="5090" name="Group 104"/>
              <p:cNvGrpSpPr/>
              <p:nvPr/>
            </p:nvGrpSpPr>
            <p:grpSpPr>
              <a:xfrm>
                <a:off x="5301360" y="5267520"/>
                <a:ext cx="508320" cy="224640"/>
                <a:chOff x="5301360" y="5267520"/>
                <a:chExt cx="508320" cy="224640"/>
              </a:xfrm>
            </p:grpSpPr>
            <p:sp>
              <p:nvSpPr>
                <p:cNvPr id="5091" name="CustomShape 105"/>
                <p:cNvSpPr/>
                <p:nvPr/>
              </p:nvSpPr>
              <p:spPr>
                <a:xfrm>
                  <a:off x="5302080" y="5345280"/>
                  <a:ext cx="507240" cy="146880"/>
                </a:xfrm>
                <a:prstGeom prst="ellipse">
                  <a:avLst/>
                </a:prstGeom>
                <a:solidFill>
                  <a:srgbClr val="262699"/>
                </a:solidFill>
                <a:ln w="6350">
                  <a:solidFill>
                    <a:srgbClr val="000000"/>
                  </a:solidFill>
                  <a:round/>
                </a:ln>
              </p:spPr>
              <p:style>
                <a:lnRef idx="0"/>
                <a:fillRef idx="0"/>
                <a:effectRef idx="0"/>
                <a:fontRef idx="minor"/>
              </p:style>
            </p:sp>
            <p:sp>
              <p:nvSpPr>
                <p:cNvPr id="5092" name="CustomShape 106"/>
                <p:cNvSpPr/>
                <p:nvPr/>
              </p:nvSpPr>
              <p:spPr>
                <a:xfrm>
                  <a:off x="5302080" y="5345280"/>
                  <a:ext cx="507240" cy="72360"/>
                </a:xfrm>
                <a:prstGeom prst="rect">
                  <a:avLst/>
                </a:prstGeom>
                <a:solidFill>
                  <a:srgbClr val="262699"/>
                </a:solidFill>
                <a:ln w="9525">
                  <a:noFill/>
                </a:ln>
              </p:spPr>
              <p:style>
                <a:lnRef idx="0"/>
                <a:fillRef idx="0"/>
                <a:effectRef idx="0"/>
                <a:fontRef idx="minor"/>
              </p:style>
            </p:sp>
            <p:sp>
              <p:nvSpPr>
                <p:cNvPr id="5093" name="CustomShape 107"/>
                <p:cNvSpPr/>
                <p:nvPr/>
              </p:nvSpPr>
              <p:spPr>
                <a:xfrm>
                  <a:off x="5302080" y="5267520"/>
                  <a:ext cx="507240" cy="150120"/>
                </a:xfrm>
                <a:prstGeom prst="ellipse">
                  <a:avLst/>
                </a:prstGeom>
                <a:solidFill>
                  <a:srgbClr val="adadeb">
                    <a:alpha val="55000"/>
                  </a:srgbClr>
                </a:solidFill>
                <a:ln w="9525">
                  <a:noFill/>
                </a:ln>
              </p:spPr>
              <p:style>
                <a:lnRef idx="0"/>
                <a:fillRef idx="0"/>
                <a:effectRef idx="0"/>
                <a:fontRef idx="minor"/>
              </p:style>
            </p:sp>
            <p:sp>
              <p:nvSpPr>
                <p:cNvPr id="5094" name="Line 108"/>
                <p:cNvSpPr/>
                <p:nvPr/>
              </p:nvSpPr>
              <p:spPr>
                <a:xfrm>
                  <a:off x="5809320" y="5345280"/>
                  <a:ext cx="360" cy="73080"/>
                </a:xfrm>
                <a:prstGeom prst="line">
                  <a:avLst/>
                </a:prstGeom>
                <a:ln w="6350">
                  <a:solidFill>
                    <a:srgbClr val="000000"/>
                  </a:solidFill>
                  <a:round/>
                </a:ln>
              </p:spPr>
              <p:style>
                <a:lnRef idx="0"/>
                <a:fillRef idx="0"/>
                <a:effectRef idx="0"/>
                <a:fontRef idx="minor"/>
              </p:style>
            </p:sp>
            <p:sp>
              <p:nvSpPr>
                <p:cNvPr id="5095" name="Line 109"/>
                <p:cNvSpPr/>
                <p:nvPr/>
              </p:nvSpPr>
              <p:spPr>
                <a:xfrm>
                  <a:off x="5301360" y="5345280"/>
                  <a:ext cx="360" cy="73080"/>
                </a:xfrm>
                <a:prstGeom prst="line">
                  <a:avLst/>
                </a:prstGeom>
                <a:ln w="6350">
                  <a:solidFill>
                    <a:srgbClr val="000000"/>
                  </a:solidFill>
                  <a:round/>
                </a:ln>
              </p:spPr>
              <p:style>
                <a:lnRef idx="0"/>
                <a:fillRef idx="0"/>
                <a:effectRef idx="0"/>
                <a:fontRef idx="minor"/>
              </p:style>
            </p:sp>
          </p:grpSp>
          <p:sp>
            <p:nvSpPr>
              <p:cNvPr id="5096" name="CustomShape 110"/>
              <p:cNvSpPr/>
              <p:nvPr/>
            </p:nvSpPr>
            <p:spPr>
              <a:xfrm>
                <a:off x="5303520" y="4851720"/>
                <a:ext cx="496080" cy="49608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097" name="Line 111"/>
              <p:cNvSpPr/>
              <p:nvPr/>
            </p:nvSpPr>
            <p:spPr>
              <a:xfrm flipH="1">
                <a:off x="5297040" y="4406760"/>
                <a:ext cx="4680" cy="1032120"/>
              </a:xfrm>
              <a:prstGeom prst="line">
                <a:avLst/>
              </a:prstGeom>
              <a:ln w="3175">
                <a:solidFill>
                  <a:srgbClr val="000000"/>
                </a:solidFill>
                <a:prstDash val="sysDash"/>
                <a:round/>
              </a:ln>
            </p:spPr>
            <p:style>
              <a:lnRef idx="0"/>
              <a:fillRef idx="0"/>
              <a:effectRef idx="0"/>
              <a:fontRef idx="minor"/>
            </p:style>
          </p:sp>
          <p:grpSp>
            <p:nvGrpSpPr>
              <p:cNvPr id="5098" name="Group 112"/>
              <p:cNvGrpSpPr/>
              <p:nvPr/>
            </p:nvGrpSpPr>
            <p:grpSpPr>
              <a:xfrm>
                <a:off x="5300280" y="4247280"/>
                <a:ext cx="498240" cy="246600"/>
                <a:chOff x="5300280" y="4247280"/>
                <a:chExt cx="498240" cy="246600"/>
              </a:xfrm>
            </p:grpSpPr>
            <p:sp>
              <p:nvSpPr>
                <p:cNvPr id="5099" name="CustomShape 113"/>
                <p:cNvSpPr/>
                <p:nvPr/>
              </p:nvSpPr>
              <p:spPr>
                <a:xfrm flipV="1">
                  <a:off x="5302080" y="4318200"/>
                  <a:ext cx="49608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5100" name="CustomShape 114"/>
                <p:cNvSpPr/>
                <p:nvPr/>
              </p:nvSpPr>
              <p:spPr>
                <a:xfrm>
                  <a:off x="5300280" y="4344480"/>
                  <a:ext cx="49752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01" name="CustomShape 115"/>
                <p:cNvSpPr/>
                <p:nvPr/>
              </p:nvSpPr>
              <p:spPr>
                <a:xfrm flipV="1">
                  <a:off x="5300280" y="4246920"/>
                  <a:ext cx="49608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02" name="CustomShape 116"/>
                <p:cNvSpPr/>
                <p:nvPr/>
              </p:nvSpPr>
              <p:spPr>
                <a:xfrm>
                  <a:off x="5427720" y="4307760"/>
                  <a:ext cx="24120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03" name="CustomShape 117"/>
                <p:cNvSpPr/>
                <p:nvPr/>
              </p:nvSpPr>
              <p:spPr>
                <a:xfrm>
                  <a:off x="5402520" y="4284000"/>
                  <a:ext cx="29160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4" name="CustomShape 118"/>
                <p:cNvSpPr/>
                <p:nvPr/>
              </p:nvSpPr>
              <p:spPr>
                <a:xfrm>
                  <a:off x="5594400" y="4336560"/>
                  <a:ext cx="10764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5" name="CustomShape 119"/>
                <p:cNvSpPr/>
                <p:nvPr/>
              </p:nvSpPr>
              <p:spPr>
                <a:xfrm>
                  <a:off x="5397840" y="4338000"/>
                  <a:ext cx="10440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6" name="Line 120"/>
                <p:cNvSpPr/>
                <p:nvPr/>
              </p:nvSpPr>
              <p:spPr>
                <a:xfrm flipH="1" flipV="1">
                  <a:off x="5300280" y="4336200"/>
                  <a:ext cx="1440" cy="68400"/>
                </a:xfrm>
                <a:prstGeom prst="line">
                  <a:avLst/>
                </a:prstGeom>
                <a:ln w="6350">
                  <a:solidFill>
                    <a:srgbClr val="000000"/>
                  </a:solidFill>
                  <a:round/>
                </a:ln>
              </p:spPr>
              <p:style>
                <a:lnRef idx="0"/>
                <a:fillRef idx="0"/>
                <a:effectRef idx="0"/>
                <a:fontRef idx="minor"/>
              </p:style>
            </p:sp>
            <p:sp>
              <p:nvSpPr>
                <p:cNvPr id="5107" name="Line 121"/>
                <p:cNvSpPr/>
                <p:nvPr/>
              </p:nvSpPr>
              <p:spPr>
                <a:xfrm flipH="1" flipV="1">
                  <a:off x="5796720" y="4339440"/>
                  <a:ext cx="1800" cy="68040"/>
                </a:xfrm>
                <a:prstGeom prst="line">
                  <a:avLst/>
                </a:prstGeom>
                <a:ln w="6350">
                  <a:solidFill>
                    <a:srgbClr val="000000"/>
                  </a:solidFill>
                  <a:round/>
                </a:ln>
              </p:spPr>
              <p:style>
                <a:lnRef idx="0"/>
                <a:fillRef idx="0"/>
                <a:effectRef idx="0"/>
                <a:fontRef idx="minor"/>
              </p:style>
            </p:sp>
          </p:grpSp>
        </p:grpSp>
        <p:grpSp>
          <p:nvGrpSpPr>
            <p:cNvPr id="5108" name="Group 122"/>
            <p:cNvGrpSpPr/>
            <p:nvPr/>
          </p:nvGrpSpPr>
          <p:grpSpPr>
            <a:xfrm>
              <a:off x="6071760" y="4247280"/>
              <a:ext cx="520560" cy="1626120"/>
              <a:chOff x="6071760" y="4247280"/>
              <a:chExt cx="520560" cy="1626120"/>
            </a:xfrm>
          </p:grpSpPr>
          <p:sp>
            <p:nvSpPr>
              <p:cNvPr id="5109" name="CustomShape 123"/>
              <p:cNvSpPr/>
              <p:nvPr/>
            </p:nvSpPr>
            <p:spPr>
              <a:xfrm>
                <a:off x="6071760" y="5431320"/>
                <a:ext cx="513720" cy="442080"/>
              </a:xfrm>
              <a:custGeom>
                <a:avLst/>
                <a:gdLst/>
                <a:ah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10" name="CustomShape 124"/>
              <p:cNvSpPr/>
              <p:nvPr/>
            </p:nvSpPr>
            <p:spPr>
              <a:xfrm rot="10800000">
                <a:off x="6074640" y="4417560"/>
                <a:ext cx="497520" cy="3636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11" name="Line 125"/>
              <p:cNvSpPr/>
              <p:nvPr/>
            </p:nvSpPr>
            <p:spPr>
              <a:xfrm>
                <a:off x="6571800" y="4406760"/>
                <a:ext cx="15840" cy="943200"/>
              </a:xfrm>
              <a:prstGeom prst="line">
                <a:avLst/>
              </a:prstGeom>
              <a:ln w="3175">
                <a:solidFill>
                  <a:srgbClr val="000000"/>
                </a:solidFill>
                <a:prstDash val="sysDash"/>
                <a:round/>
              </a:ln>
            </p:spPr>
            <p:style>
              <a:lnRef idx="0"/>
              <a:fillRef idx="0"/>
              <a:effectRef idx="0"/>
              <a:fontRef idx="minor"/>
            </p:style>
          </p:sp>
          <p:grpSp>
            <p:nvGrpSpPr>
              <p:cNvPr id="5112" name="Group 126"/>
              <p:cNvGrpSpPr/>
              <p:nvPr/>
            </p:nvGrpSpPr>
            <p:grpSpPr>
              <a:xfrm>
                <a:off x="6084000" y="5272560"/>
                <a:ext cx="508320" cy="224640"/>
                <a:chOff x="6084000" y="5272560"/>
                <a:chExt cx="508320" cy="224640"/>
              </a:xfrm>
            </p:grpSpPr>
            <p:sp>
              <p:nvSpPr>
                <p:cNvPr id="5113" name="CustomShape 127"/>
                <p:cNvSpPr/>
                <p:nvPr/>
              </p:nvSpPr>
              <p:spPr>
                <a:xfrm>
                  <a:off x="6084720" y="5350320"/>
                  <a:ext cx="507240" cy="146880"/>
                </a:xfrm>
                <a:prstGeom prst="ellipse">
                  <a:avLst/>
                </a:prstGeom>
                <a:solidFill>
                  <a:srgbClr val="262699"/>
                </a:solidFill>
                <a:ln w="6350">
                  <a:solidFill>
                    <a:srgbClr val="000000"/>
                  </a:solidFill>
                  <a:round/>
                </a:ln>
              </p:spPr>
              <p:style>
                <a:lnRef idx="0"/>
                <a:fillRef idx="0"/>
                <a:effectRef idx="0"/>
                <a:fontRef idx="minor"/>
              </p:style>
            </p:sp>
            <p:sp>
              <p:nvSpPr>
                <p:cNvPr id="5114" name="CustomShape 128"/>
                <p:cNvSpPr/>
                <p:nvPr/>
              </p:nvSpPr>
              <p:spPr>
                <a:xfrm>
                  <a:off x="6084720" y="5350320"/>
                  <a:ext cx="507240" cy="72360"/>
                </a:xfrm>
                <a:prstGeom prst="rect">
                  <a:avLst/>
                </a:prstGeom>
                <a:solidFill>
                  <a:srgbClr val="262699"/>
                </a:solidFill>
                <a:ln w="9525">
                  <a:noFill/>
                </a:ln>
              </p:spPr>
              <p:style>
                <a:lnRef idx="0"/>
                <a:fillRef idx="0"/>
                <a:effectRef idx="0"/>
                <a:fontRef idx="minor"/>
              </p:style>
            </p:sp>
            <p:sp>
              <p:nvSpPr>
                <p:cNvPr id="5115" name="CustomShape 129"/>
                <p:cNvSpPr/>
                <p:nvPr/>
              </p:nvSpPr>
              <p:spPr>
                <a:xfrm>
                  <a:off x="6084720" y="5272560"/>
                  <a:ext cx="507240" cy="150120"/>
                </a:xfrm>
                <a:prstGeom prst="ellipse">
                  <a:avLst/>
                </a:prstGeom>
                <a:solidFill>
                  <a:srgbClr val="adadeb">
                    <a:alpha val="55000"/>
                  </a:srgbClr>
                </a:solidFill>
                <a:ln w="9525">
                  <a:noFill/>
                </a:ln>
              </p:spPr>
              <p:style>
                <a:lnRef idx="0"/>
                <a:fillRef idx="0"/>
                <a:effectRef idx="0"/>
                <a:fontRef idx="minor"/>
              </p:style>
            </p:sp>
            <p:sp>
              <p:nvSpPr>
                <p:cNvPr id="5116" name="Line 130"/>
                <p:cNvSpPr/>
                <p:nvPr/>
              </p:nvSpPr>
              <p:spPr>
                <a:xfrm>
                  <a:off x="6591960" y="5349600"/>
                  <a:ext cx="360" cy="73080"/>
                </a:xfrm>
                <a:prstGeom prst="line">
                  <a:avLst/>
                </a:prstGeom>
                <a:ln w="6350">
                  <a:solidFill>
                    <a:srgbClr val="000000"/>
                  </a:solidFill>
                  <a:round/>
                </a:ln>
              </p:spPr>
              <p:style>
                <a:lnRef idx="0"/>
                <a:fillRef idx="0"/>
                <a:effectRef idx="0"/>
                <a:fontRef idx="minor"/>
              </p:style>
            </p:sp>
            <p:sp>
              <p:nvSpPr>
                <p:cNvPr id="5117" name="Line 131"/>
                <p:cNvSpPr/>
                <p:nvPr/>
              </p:nvSpPr>
              <p:spPr>
                <a:xfrm>
                  <a:off x="6084000" y="5349600"/>
                  <a:ext cx="360" cy="73080"/>
                </a:xfrm>
                <a:prstGeom prst="line">
                  <a:avLst/>
                </a:prstGeom>
                <a:ln w="6350">
                  <a:solidFill>
                    <a:srgbClr val="000000"/>
                  </a:solidFill>
                  <a:round/>
                </a:ln>
              </p:spPr>
              <p:style>
                <a:lnRef idx="0"/>
                <a:fillRef idx="0"/>
                <a:effectRef idx="0"/>
                <a:fontRef idx="minor"/>
              </p:style>
            </p:sp>
          </p:grpSp>
          <p:sp>
            <p:nvSpPr>
              <p:cNvPr id="5118" name="CustomShape 132"/>
              <p:cNvSpPr/>
              <p:nvPr/>
            </p:nvSpPr>
            <p:spPr>
              <a:xfrm>
                <a:off x="6086160" y="4886280"/>
                <a:ext cx="496080" cy="4662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19" name="Line 133"/>
              <p:cNvSpPr/>
              <p:nvPr/>
            </p:nvSpPr>
            <p:spPr>
              <a:xfrm>
                <a:off x="6073560" y="4375800"/>
                <a:ext cx="1440" cy="1067760"/>
              </a:xfrm>
              <a:prstGeom prst="line">
                <a:avLst/>
              </a:prstGeom>
              <a:ln w="3175">
                <a:solidFill>
                  <a:srgbClr val="000000"/>
                </a:solidFill>
                <a:prstDash val="sysDash"/>
                <a:round/>
              </a:ln>
            </p:spPr>
            <p:style>
              <a:lnRef idx="0"/>
              <a:fillRef idx="0"/>
              <a:effectRef idx="0"/>
              <a:fontRef idx="minor"/>
            </p:style>
          </p:sp>
          <p:grpSp>
            <p:nvGrpSpPr>
              <p:cNvPr id="5120" name="Group 134"/>
              <p:cNvGrpSpPr/>
              <p:nvPr/>
            </p:nvGrpSpPr>
            <p:grpSpPr>
              <a:xfrm>
                <a:off x="6073560" y="4247280"/>
                <a:ext cx="498240" cy="246600"/>
                <a:chOff x="6073560" y="4247280"/>
                <a:chExt cx="498240" cy="246600"/>
              </a:xfrm>
            </p:grpSpPr>
            <p:sp>
              <p:nvSpPr>
                <p:cNvPr id="5121" name="CustomShape 135"/>
                <p:cNvSpPr/>
                <p:nvPr/>
              </p:nvSpPr>
              <p:spPr>
                <a:xfrm flipV="1">
                  <a:off x="6075720" y="4318200"/>
                  <a:ext cx="49572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5122" name="CustomShape 136"/>
                <p:cNvSpPr/>
                <p:nvPr/>
              </p:nvSpPr>
              <p:spPr>
                <a:xfrm>
                  <a:off x="6074280" y="4344480"/>
                  <a:ext cx="49752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23" name="CustomShape 137"/>
                <p:cNvSpPr/>
                <p:nvPr/>
              </p:nvSpPr>
              <p:spPr>
                <a:xfrm flipV="1">
                  <a:off x="6074280" y="4246920"/>
                  <a:ext cx="49572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24" name="CustomShape 138"/>
                <p:cNvSpPr/>
                <p:nvPr/>
              </p:nvSpPr>
              <p:spPr>
                <a:xfrm>
                  <a:off x="6201360" y="4307760"/>
                  <a:ext cx="24120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25" name="CustomShape 139"/>
                <p:cNvSpPr/>
                <p:nvPr/>
              </p:nvSpPr>
              <p:spPr>
                <a:xfrm>
                  <a:off x="6176520" y="4284000"/>
                  <a:ext cx="29160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6" name="CustomShape 140"/>
                <p:cNvSpPr/>
                <p:nvPr/>
              </p:nvSpPr>
              <p:spPr>
                <a:xfrm>
                  <a:off x="6368040" y="4336560"/>
                  <a:ext cx="10764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7" name="CustomShape 141"/>
                <p:cNvSpPr/>
                <p:nvPr/>
              </p:nvSpPr>
              <p:spPr>
                <a:xfrm>
                  <a:off x="6171480" y="4338000"/>
                  <a:ext cx="10440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8" name="Line 142"/>
                <p:cNvSpPr/>
                <p:nvPr/>
              </p:nvSpPr>
              <p:spPr>
                <a:xfrm flipH="1" flipV="1">
                  <a:off x="6073560" y="4336200"/>
                  <a:ext cx="1800" cy="68400"/>
                </a:xfrm>
                <a:prstGeom prst="line">
                  <a:avLst/>
                </a:prstGeom>
                <a:ln w="6350">
                  <a:solidFill>
                    <a:srgbClr val="000000"/>
                  </a:solidFill>
                  <a:round/>
                </a:ln>
              </p:spPr>
              <p:style>
                <a:lnRef idx="0"/>
                <a:fillRef idx="0"/>
                <a:effectRef idx="0"/>
                <a:fontRef idx="minor"/>
              </p:style>
            </p:sp>
            <p:sp>
              <p:nvSpPr>
                <p:cNvPr id="5129" name="Line 143"/>
                <p:cNvSpPr/>
                <p:nvPr/>
              </p:nvSpPr>
              <p:spPr>
                <a:xfrm flipH="1" flipV="1">
                  <a:off x="6570360" y="4339440"/>
                  <a:ext cx="1440" cy="68040"/>
                </a:xfrm>
                <a:prstGeom prst="line">
                  <a:avLst/>
                </a:prstGeom>
                <a:ln w="6350">
                  <a:solidFill>
                    <a:srgbClr val="000000"/>
                  </a:solidFill>
                  <a:round/>
                </a:ln>
              </p:spPr>
              <p:style>
                <a:lnRef idx="0"/>
                <a:fillRef idx="0"/>
                <a:effectRef idx="0"/>
                <a:fontRef idx="minor"/>
              </p:style>
            </p:sp>
          </p:grpSp>
        </p:grpSp>
        <p:grpSp>
          <p:nvGrpSpPr>
            <p:cNvPr id="5130" name="Group 144"/>
            <p:cNvGrpSpPr/>
            <p:nvPr/>
          </p:nvGrpSpPr>
          <p:grpSpPr>
            <a:xfrm>
              <a:off x="7108560" y="4371120"/>
              <a:ext cx="687600" cy="1948680"/>
              <a:chOff x="7108560" y="4371120"/>
              <a:chExt cx="687600" cy="1948680"/>
            </a:xfrm>
          </p:grpSpPr>
          <p:sp>
            <p:nvSpPr>
              <p:cNvPr id="5131" name="CustomShape 145"/>
              <p:cNvSpPr/>
              <p:nvPr/>
            </p:nvSpPr>
            <p:spPr>
              <a:xfrm>
                <a:off x="7108560" y="5401800"/>
                <a:ext cx="675720" cy="918000"/>
              </a:xfrm>
              <a:custGeom>
                <a:avLst/>
                <a:gdLst/>
                <a:ah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32" name="CustomShape 146"/>
              <p:cNvSpPr/>
              <p:nvPr/>
            </p:nvSpPr>
            <p:spPr>
              <a:xfrm rot="10800000">
                <a:off x="7291080" y="4496760"/>
                <a:ext cx="497520" cy="4118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33" name="Line 147"/>
              <p:cNvSpPr/>
              <p:nvPr/>
            </p:nvSpPr>
            <p:spPr>
              <a:xfrm>
                <a:off x="7792200" y="4459680"/>
                <a:ext cx="3600" cy="873000"/>
              </a:xfrm>
              <a:prstGeom prst="line">
                <a:avLst/>
              </a:prstGeom>
              <a:ln w="3175">
                <a:solidFill>
                  <a:srgbClr val="000000"/>
                </a:solidFill>
                <a:prstDash val="sysDash"/>
                <a:round/>
              </a:ln>
            </p:spPr>
            <p:style>
              <a:lnRef idx="0"/>
              <a:fillRef idx="0"/>
              <a:effectRef idx="0"/>
              <a:fontRef idx="minor"/>
            </p:style>
          </p:sp>
          <p:grpSp>
            <p:nvGrpSpPr>
              <p:cNvPr id="5134" name="Group 148"/>
              <p:cNvGrpSpPr/>
              <p:nvPr/>
            </p:nvGrpSpPr>
            <p:grpSpPr>
              <a:xfrm>
                <a:off x="7287840" y="5254920"/>
                <a:ext cx="508320" cy="224640"/>
                <a:chOff x="7287840" y="5254920"/>
                <a:chExt cx="508320" cy="224640"/>
              </a:xfrm>
            </p:grpSpPr>
            <p:sp>
              <p:nvSpPr>
                <p:cNvPr id="5135" name="CustomShape 149"/>
                <p:cNvSpPr/>
                <p:nvPr/>
              </p:nvSpPr>
              <p:spPr>
                <a:xfrm>
                  <a:off x="7287840" y="5332680"/>
                  <a:ext cx="507240" cy="146880"/>
                </a:xfrm>
                <a:prstGeom prst="ellipse">
                  <a:avLst/>
                </a:prstGeom>
                <a:solidFill>
                  <a:srgbClr val="262699"/>
                </a:solidFill>
                <a:ln w="6350">
                  <a:solidFill>
                    <a:srgbClr val="000000"/>
                  </a:solidFill>
                  <a:round/>
                </a:ln>
              </p:spPr>
              <p:style>
                <a:lnRef idx="0"/>
                <a:fillRef idx="0"/>
                <a:effectRef idx="0"/>
                <a:fontRef idx="minor"/>
              </p:style>
            </p:sp>
            <p:sp>
              <p:nvSpPr>
                <p:cNvPr id="5136" name="CustomShape 150"/>
                <p:cNvSpPr/>
                <p:nvPr/>
              </p:nvSpPr>
              <p:spPr>
                <a:xfrm>
                  <a:off x="7287840" y="5332680"/>
                  <a:ext cx="507240" cy="72360"/>
                </a:xfrm>
                <a:prstGeom prst="rect">
                  <a:avLst/>
                </a:prstGeom>
                <a:solidFill>
                  <a:srgbClr val="262699"/>
                </a:solidFill>
                <a:ln w="9525">
                  <a:noFill/>
                </a:ln>
              </p:spPr>
              <p:style>
                <a:lnRef idx="0"/>
                <a:fillRef idx="0"/>
                <a:effectRef idx="0"/>
                <a:fontRef idx="minor"/>
              </p:style>
            </p:sp>
            <p:sp>
              <p:nvSpPr>
                <p:cNvPr id="5137" name="CustomShape 151"/>
                <p:cNvSpPr/>
                <p:nvPr/>
              </p:nvSpPr>
              <p:spPr>
                <a:xfrm>
                  <a:off x="7287840" y="5254920"/>
                  <a:ext cx="507240" cy="150120"/>
                </a:xfrm>
                <a:prstGeom prst="ellipse">
                  <a:avLst/>
                </a:prstGeom>
                <a:solidFill>
                  <a:srgbClr val="adadeb">
                    <a:alpha val="55000"/>
                  </a:srgbClr>
                </a:solidFill>
                <a:ln w="9525">
                  <a:noFill/>
                </a:ln>
              </p:spPr>
              <p:style>
                <a:lnRef idx="0"/>
                <a:fillRef idx="0"/>
                <a:effectRef idx="0"/>
                <a:fontRef idx="minor"/>
              </p:style>
            </p:sp>
            <p:sp>
              <p:nvSpPr>
                <p:cNvPr id="5138" name="Line 152"/>
                <p:cNvSpPr/>
                <p:nvPr/>
              </p:nvSpPr>
              <p:spPr>
                <a:xfrm>
                  <a:off x="7795800" y="5332680"/>
                  <a:ext cx="360" cy="72720"/>
                </a:xfrm>
                <a:prstGeom prst="line">
                  <a:avLst/>
                </a:prstGeom>
                <a:ln w="6350">
                  <a:solidFill>
                    <a:srgbClr val="000000"/>
                  </a:solidFill>
                  <a:round/>
                </a:ln>
              </p:spPr>
              <p:style>
                <a:lnRef idx="0"/>
                <a:fillRef idx="0"/>
                <a:effectRef idx="0"/>
                <a:fontRef idx="minor"/>
              </p:style>
            </p:sp>
            <p:sp>
              <p:nvSpPr>
                <p:cNvPr id="5139" name="Line 153"/>
                <p:cNvSpPr/>
                <p:nvPr/>
              </p:nvSpPr>
              <p:spPr>
                <a:xfrm>
                  <a:off x="7287840" y="5332680"/>
                  <a:ext cx="360" cy="72720"/>
                </a:xfrm>
                <a:prstGeom prst="line">
                  <a:avLst/>
                </a:prstGeom>
                <a:ln w="6350">
                  <a:solidFill>
                    <a:srgbClr val="000000"/>
                  </a:solidFill>
                  <a:round/>
                </a:ln>
              </p:spPr>
              <p:style>
                <a:lnRef idx="0"/>
                <a:fillRef idx="0"/>
                <a:effectRef idx="0"/>
                <a:fontRef idx="minor"/>
              </p:style>
            </p:sp>
          </p:grpSp>
          <p:sp>
            <p:nvSpPr>
              <p:cNvPr id="5140" name="CustomShape 154"/>
              <p:cNvSpPr/>
              <p:nvPr/>
            </p:nvSpPr>
            <p:spPr>
              <a:xfrm>
                <a:off x="7289640" y="4897440"/>
                <a:ext cx="496080" cy="4377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41" name="Line 155"/>
              <p:cNvSpPr/>
              <p:nvPr/>
            </p:nvSpPr>
            <p:spPr>
              <a:xfrm flipH="1">
                <a:off x="7283160" y="4459680"/>
                <a:ext cx="7560" cy="966600"/>
              </a:xfrm>
              <a:prstGeom prst="line">
                <a:avLst/>
              </a:prstGeom>
              <a:ln w="3175">
                <a:solidFill>
                  <a:srgbClr val="000000"/>
                </a:solidFill>
                <a:prstDash val="sysDash"/>
                <a:round/>
              </a:ln>
            </p:spPr>
            <p:style>
              <a:lnRef idx="0"/>
              <a:fillRef idx="0"/>
              <a:effectRef idx="0"/>
              <a:fontRef idx="minor"/>
            </p:style>
          </p:sp>
          <p:grpSp>
            <p:nvGrpSpPr>
              <p:cNvPr id="5142" name="Group 156"/>
              <p:cNvGrpSpPr/>
              <p:nvPr/>
            </p:nvGrpSpPr>
            <p:grpSpPr>
              <a:xfrm>
                <a:off x="7290720" y="4371120"/>
                <a:ext cx="502920" cy="246960"/>
                <a:chOff x="7290720" y="4371120"/>
                <a:chExt cx="502920" cy="246960"/>
              </a:xfrm>
            </p:grpSpPr>
            <p:sp>
              <p:nvSpPr>
                <p:cNvPr id="5143" name="CustomShape 157"/>
                <p:cNvSpPr/>
                <p:nvPr/>
              </p:nvSpPr>
              <p:spPr>
                <a:xfrm flipV="1">
                  <a:off x="7292520" y="4442400"/>
                  <a:ext cx="500760" cy="1753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5144" name="CustomShape 158"/>
                <p:cNvSpPr/>
                <p:nvPr/>
              </p:nvSpPr>
              <p:spPr>
                <a:xfrm>
                  <a:off x="7290720" y="446832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45" name="CustomShape 159"/>
                <p:cNvSpPr/>
                <p:nvPr/>
              </p:nvSpPr>
              <p:spPr>
                <a:xfrm flipV="1">
                  <a:off x="7290720" y="4370760"/>
                  <a:ext cx="500760" cy="1753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46" name="CustomShape 160"/>
                <p:cNvSpPr/>
                <p:nvPr/>
              </p:nvSpPr>
              <p:spPr>
                <a:xfrm>
                  <a:off x="7419240" y="4431960"/>
                  <a:ext cx="243720" cy="867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47" name="CustomShape 161"/>
                <p:cNvSpPr/>
                <p:nvPr/>
              </p:nvSpPr>
              <p:spPr>
                <a:xfrm>
                  <a:off x="7394040" y="4408200"/>
                  <a:ext cx="294480" cy="612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48" name="CustomShape 162"/>
                <p:cNvSpPr/>
                <p:nvPr/>
              </p:nvSpPr>
              <p:spPr>
                <a:xfrm>
                  <a:off x="7587720" y="446040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49" name="CustomShape 163"/>
                <p:cNvSpPr/>
                <p:nvPr/>
              </p:nvSpPr>
              <p:spPr>
                <a:xfrm>
                  <a:off x="7389000" y="4462200"/>
                  <a:ext cx="105480" cy="53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50" name="Line 164"/>
                <p:cNvSpPr/>
                <p:nvPr/>
              </p:nvSpPr>
              <p:spPr>
                <a:xfrm flipH="1" flipV="1">
                  <a:off x="7290720" y="4460400"/>
                  <a:ext cx="1440" cy="68040"/>
                </a:xfrm>
                <a:prstGeom prst="line">
                  <a:avLst/>
                </a:prstGeom>
                <a:ln w="6350">
                  <a:solidFill>
                    <a:srgbClr val="000000"/>
                  </a:solidFill>
                  <a:round/>
                </a:ln>
              </p:spPr>
              <p:style>
                <a:lnRef idx="0"/>
                <a:fillRef idx="0"/>
                <a:effectRef idx="0"/>
                <a:fontRef idx="minor"/>
              </p:style>
            </p:sp>
            <p:sp>
              <p:nvSpPr>
                <p:cNvPr id="5151" name="Line 165"/>
                <p:cNvSpPr/>
                <p:nvPr/>
              </p:nvSpPr>
              <p:spPr>
                <a:xfrm flipH="1" flipV="1">
                  <a:off x="7792200" y="4463640"/>
                  <a:ext cx="1440" cy="68040"/>
                </a:xfrm>
                <a:prstGeom prst="line">
                  <a:avLst/>
                </a:prstGeom>
                <a:ln w="6350">
                  <a:solidFill>
                    <a:srgbClr val="000000"/>
                  </a:solidFill>
                  <a:round/>
                </a:ln>
              </p:spPr>
              <p:style>
                <a:lnRef idx="0"/>
                <a:fillRef idx="0"/>
                <a:effectRef idx="0"/>
                <a:fontRef idx="minor"/>
              </p:style>
            </p:sp>
          </p:grpSp>
        </p:grpSp>
        <p:grpSp>
          <p:nvGrpSpPr>
            <p:cNvPr id="5152" name="Group 166"/>
            <p:cNvGrpSpPr/>
            <p:nvPr/>
          </p:nvGrpSpPr>
          <p:grpSpPr>
            <a:xfrm>
              <a:off x="7920720" y="4329000"/>
              <a:ext cx="870480" cy="1680120"/>
              <a:chOff x="7920720" y="4329000"/>
              <a:chExt cx="870480" cy="1680120"/>
            </a:xfrm>
          </p:grpSpPr>
          <p:sp>
            <p:nvSpPr>
              <p:cNvPr id="5153" name="CustomShape 167"/>
              <p:cNvSpPr/>
              <p:nvPr/>
            </p:nvSpPr>
            <p:spPr>
              <a:xfrm>
                <a:off x="7920720" y="5455800"/>
                <a:ext cx="864360" cy="55332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54" name="CustomShape 168"/>
              <p:cNvSpPr/>
              <p:nvPr/>
            </p:nvSpPr>
            <p:spPr>
              <a:xfrm rot="10800000">
                <a:off x="8289360" y="4496760"/>
                <a:ext cx="497520" cy="36108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55" name="Line 169"/>
              <p:cNvSpPr/>
              <p:nvPr/>
            </p:nvSpPr>
            <p:spPr>
              <a:xfrm>
                <a:off x="8783280" y="4418280"/>
                <a:ext cx="7920" cy="955800"/>
              </a:xfrm>
              <a:prstGeom prst="line">
                <a:avLst/>
              </a:prstGeom>
              <a:ln w="3175">
                <a:solidFill>
                  <a:srgbClr val="000000"/>
                </a:solidFill>
                <a:prstDash val="sysDash"/>
                <a:round/>
              </a:ln>
            </p:spPr>
            <p:style>
              <a:lnRef idx="0"/>
              <a:fillRef idx="0"/>
              <a:effectRef idx="0"/>
              <a:fontRef idx="minor"/>
            </p:style>
          </p:sp>
          <p:grpSp>
            <p:nvGrpSpPr>
              <p:cNvPr id="5156" name="Group 170"/>
              <p:cNvGrpSpPr/>
              <p:nvPr/>
            </p:nvGrpSpPr>
            <p:grpSpPr>
              <a:xfrm>
                <a:off x="8282880" y="5299920"/>
                <a:ext cx="508320" cy="221400"/>
                <a:chOff x="8282880" y="5299920"/>
                <a:chExt cx="508320" cy="221400"/>
              </a:xfrm>
            </p:grpSpPr>
            <p:sp>
              <p:nvSpPr>
                <p:cNvPr id="5157" name="CustomShape 171"/>
                <p:cNvSpPr/>
                <p:nvPr/>
              </p:nvSpPr>
              <p:spPr>
                <a:xfrm>
                  <a:off x="8283240" y="5374440"/>
                  <a:ext cx="507240" cy="146880"/>
                </a:xfrm>
                <a:prstGeom prst="ellipse">
                  <a:avLst/>
                </a:prstGeom>
                <a:solidFill>
                  <a:srgbClr val="262699"/>
                </a:solidFill>
                <a:ln w="6350">
                  <a:solidFill>
                    <a:srgbClr val="000000"/>
                  </a:solidFill>
                  <a:round/>
                </a:ln>
              </p:spPr>
              <p:style>
                <a:lnRef idx="0"/>
                <a:fillRef idx="0"/>
                <a:effectRef idx="0"/>
                <a:fontRef idx="minor"/>
              </p:style>
            </p:sp>
            <p:sp>
              <p:nvSpPr>
                <p:cNvPr id="5158" name="CustomShape 172"/>
                <p:cNvSpPr/>
                <p:nvPr/>
              </p:nvSpPr>
              <p:spPr>
                <a:xfrm>
                  <a:off x="8283240" y="5374440"/>
                  <a:ext cx="507240" cy="72360"/>
                </a:xfrm>
                <a:prstGeom prst="rect">
                  <a:avLst/>
                </a:prstGeom>
                <a:solidFill>
                  <a:srgbClr val="262699"/>
                </a:solidFill>
                <a:ln w="9525">
                  <a:noFill/>
                </a:ln>
              </p:spPr>
              <p:style>
                <a:lnRef idx="0"/>
                <a:fillRef idx="0"/>
                <a:effectRef idx="0"/>
                <a:fontRef idx="minor"/>
              </p:style>
            </p:sp>
            <p:sp>
              <p:nvSpPr>
                <p:cNvPr id="5159" name="CustomShape 173"/>
                <p:cNvSpPr/>
                <p:nvPr/>
              </p:nvSpPr>
              <p:spPr>
                <a:xfrm>
                  <a:off x="8283240" y="5299920"/>
                  <a:ext cx="507240" cy="146880"/>
                </a:xfrm>
                <a:prstGeom prst="ellipse">
                  <a:avLst/>
                </a:prstGeom>
                <a:solidFill>
                  <a:srgbClr val="adadeb">
                    <a:alpha val="55000"/>
                  </a:srgbClr>
                </a:solidFill>
                <a:ln w="9525">
                  <a:noFill/>
                </a:ln>
              </p:spPr>
              <p:style>
                <a:lnRef idx="0"/>
                <a:fillRef idx="0"/>
                <a:effectRef idx="0"/>
                <a:fontRef idx="minor"/>
              </p:style>
            </p:sp>
            <p:sp>
              <p:nvSpPr>
                <p:cNvPr id="5160" name="Line 174"/>
                <p:cNvSpPr/>
                <p:nvPr/>
              </p:nvSpPr>
              <p:spPr>
                <a:xfrm>
                  <a:off x="8790840" y="5374080"/>
                  <a:ext cx="360" cy="73080"/>
                </a:xfrm>
                <a:prstGeom prst="line">
                  <a:avLst/>
                </a:prstGeom>
                <a:ln w="6350">
                  <a:solidFill>
                    <a:srgbClr val="000000"/>
                  </a:solidFill>
                  <a:round/>
                </a:ln>
              </p:spPr>
              <p:style>
                <a:lnRef idx="0"/>
                <a:fillRef idx="0"/>
                <a:effectRef idx="0"/>
                <a:fontRef idx="minor"/>
              </p:style>
            </p:sp>
            <p:sp>
              <p:nvSpPr>
                <p:cNvPr id="5161" name="Line 175"/>
                <p:cNvSpPr/>
                <p:nvPr/>
              </p:nvSpPr>
              <p:spPr>
                <a:xfrm>
                  <a:off x="8282880" y="5374080"/>
                  <a:ext cx="360" cy="73080"/>
                </a:xfrm>
                <a:prstGeom prst="line">
                  <a:avLst/>
                </a:prstGeom>
                <a:ln w="6350">
                  <a:solidFill>
                    <a:srgbClr val="000000"/>
                  </a:solidFill>
                  <a:round/>
                </a:ln>
              </p:spPr>
              <p:style>
                <a:lnRef idx="0"/>
                <a:fillRef idx="0"/>
                <a:effectRef idx="0"/>
                <a:fontRef idx="minor"/>
              </p:style>
            </p:sp>
          </p:grpSp>
          <p:sp>
            <p:nvSpPr>
              <p:cNvPr id="5162" name="CustomShape 176"/>
              <p:cNvSpPr/>
              <p:nvPr/>
            </p:nvSpPr>
            <p:spPr>
              <a:xfrm>
                <a:off x="8285040" y="4904280"/>
                <a:ext cx="496080" cy="472320"/>
              </a:xfrm>
              <a:prstGeom prst="rect">
                <a:avLst/>
              </a:prstGeom>
              <a:gradFill rotWithShape="0">
                <a:gsLst>
                  <a:gs pos="1000">
                    <a:srgbClr val="8585e0"/>
                  </a:gs>
                  <a:gs pos="100000">
                    <a:srgbClr val="ffffff"/>
                  </a:gs>
                </a:gsLst>
                <a:lin ang="16200000"/>
              </a:gradFill>
              <a:ln w="9525">
                <a:noFill/>
              </a:ln>
            </p:spPr>
            <p:style>
              <a:lnRef idx="0"/>
              <a:fillRef idx="0"/>
              <a:effectRef idx="0"/>
              <a:fontRef idx="minor"/>
            </p:style>
          </p:sp>
          <p:sp>
            <p:nvSpPr>
              <p:cNvPr id="5163" name="Line 177"/>
              <p:cNvSpPr/>
              <p:nvPr/>
            </p:nvSpPr>
            <p:spPr>
              <a:xfrm flipH="1">
                <a:off x="8278200" y="4418280"/>
                <a:ext cx="3240" cy="1049400"/>
              </a:xfrm>
              <a:prstGeom prst="line">
                <a:avLst/>
              </a:prstGeom>
              <a:ln w="3175">
                <a:solidFill>
                  <a:srgbClr val="000000"/>
                </a:solidFill>
                <a:prstDash val="sysDash"/>
                <a:round/>
              </a:ln>
            </p:spPr>
            <p:style>
              <a:lnRef idx="0"/>
              <a:fillRef idx="0"/>
              <a:effectRef idx="0"/>
              <a:fontRef idx="minor"/>
            </p:style>
          </p:sp>
          <p:grpSp>
            <p:nvGrpSpPr>
              <p:cNvPr id="5164" name="Group 178"/>
              <p:cNvGrpSpPr/>
              <p:nvPr/>
            </p:nvGrpSpPr>
            <p:grpSpPr>
              <a:xfrm>
                <a:off x="8281440" y="4329000"/>
                <a:ext cx="502920" cy="248400"/>
                <a:chOff x="8281440" y="4329000"/>
                <a:chExt cx="502920" cy="248400"/>
              </a:xfrm>
            </p:grpSpPr>
            <p:sp>
              <p:nvSpPr>
                <p:cNvPr id="5165" name="CustomShape 179"/>
                <p:cNvSpPr/>
                <p:nvPr/>
              </p:nvSpPr>
              <p:spPr>
                <a:xfrm flipV="1">
                  <a:off x="8283240" y="4400280"/>
                  <a:ext cx="500760" cy="177120"/>
                </a:xfrm>
                <a:prstGeom prst="ellipse">
                  <a:avLst/>
                </a:prstGeom>
                <a:gradFill rotWithShape="0">
                  <a:gsLst>
                    <a:gs pos="0">
                      <a:srgbClr val="8585e0"/>
                    </a:gs>
                    <a:gs pos="100000">
                      <a:srgbClr val="ffffff"/>
                    </a:gs>
                  </a:gsLst>
                  <a:lin ang="16200000"/>
                </a:gradFill>
                <a:ln w="6350">
                  <a:noFill/>
                </a:ln>
              </p:spPr>
              <p:style>
                <a:lnRef idx="0"/>
                <a:fillRef idx="0"/>
                <a:effectRef idx="0"/>
                <a:fontRef idx="minor"/>
              </p:style>
            </p:sp>
            <p:sp>
              <p:nvSpPr>
                <p:cNvPr id="5166" name="CustomShape 180"/>
                <p:cNvSpPr/>
                <p:nvPr/>
              </p:nvSpPr>
              <p:spPr>
                <a:xfrm>
                  <a:off x="8281800" y="4426560"/>
                  <a:ext cx="502560" cy="6264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67" name="CustomShape 181"/>
                <p:cNvSpPr/>
                <p:nvPr/>
              </p:nvSpPr>
              <p:spPr>
                <a:xfrm flipV="1">
                  <a:off x="8281800" y="4329000"/>
                  <a:ext cx="500760" cy="177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68" name="CustomShape 182"/>
                <p:cNvSpPr/>
                <p:nvPr/>
              </p:nvSpPr>
              <p:spPr>
                <a:xfrm>
                  <a:off x="8410320" y="4389840"/>
                  <a:ext cx="243720" cy="882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69" name="CustomShape 183"/>
                <p:cNvSpPr/>
                <p:nvPr/>
              </p:nvSpPr>
              <p:spPr>
                <a:xfrm>
                  <a:off x="8384760" y="4366080"/>
                  <a:ext cx="294480" cy="62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0" name="CustomShape 184"/>
                <p:cNvSpPr/>
                <p:nvPr/>
              </p:nvSpPr>
              <p:spPr>
                <a:xfrm>
                  <a:off x="8578440" y="4420080"/>
                  <a:ext cx="108720" cy="53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1" name="CustomShape 185"/>
                <p:cNvSpPr/>
                <p:nvPr/>
              </p:nvSpPr>
              <p:spPr>
                <a:xfrm>
                  <a:off x="8380080" y="4421520"/>
                  <a:ext cx="105480" cy="51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2" name="Line 186"/>
                <p:cNvSpPr/>
                <p:nvPr/>
              </p:nvSpPr>
              <p:spPr>
                <a:xfrm flipH="1" flipV="1">
                  <a:off x="8281440" y="4418280"/>
                  <a:ext cx="1800" cy="68400"/>
                </a:xfrm>
                <a:prstGeom prst="line">
                  <a:avLst/>
                </a:prstGeom>
                <a:ln w="6350">
                  <a:solidFill>
                    <a:srgbClr val="000000"/>
                  </a:solidFill>
                  <a:round/>
                </a:ln>
              </p:spPr>
              <p:style>
                <a:lnRef idx="0"/>
                <a:fillRef idx="0"/>
                <a:effectRef idx="0"/>
                <a:fontRef idx="minor"/>
              </p:style>
            </p:sp>
            <p:sp>
              <p:nvSpPr>
                <p:cNvPr id="5173" name="Line 187"/>
                <p:cNvSpPr/>
                <p:nvPr/>
              </p:nvSpPr>
              <p:spPr>
                <a:xfrm flipH="1" flipV="1">
                  <a:off x="8782920" y="4422960"/>
                  <a:ext cx="1440" cy="68400"/>
                </a:xfrm>
                <a:prstGeom prst="line">
                  <a:avLst/>
                </a:prstGeom>
                <a:ln w="6350">
                  <a:solidFill>
                    <a:srgbClr val="000000"/>
                  </a:solidFill>
                  <a:round/>
                </a:ln>
              </p:spPr>
              <p:style>
                <a:lnRef idx="0"/>
                <a:fillRef idx="0"/>
                <a:effectRef idx="0"/>
                <a:fontRef idx="minor"/>
              </p:style>
            </p:sp>
          </p:grpSp>
        </p:grpSp>
      </p:grpSp>
      <p:grpSp>
        <p:nvGrpSpPr>
          <p:cNvPr id="5174" name="Group 188"/>
          <p:cNvGrpSpPr/>
          <p:nvPr/>
        </p:nvGrpSpPr>
        <p:grpSpPr>
          <a:xfrm>
            <a:off x="3766680" y="4729320"/>
            <a:ext cx="4979880" cy="691920"/>
            <a:chOff x="3766680" y="4729320"/>
            <a:chExt cx="4979880" cy="691920"/>
          </a:xfrm>
        </p:grpSpPr>
        <p:grpSp>
          <p:nvGrpSpPr>
            <p:cNvPr id="5175" name="Group 189"/>
            <p:cNvGrpSpPr/>
            <p:nvPr/>
          </p:nvGrpSpPr>
          <p:grpSpPr>
            <a:xfrm>
              <a:off x="5332320" y="5092920"/>
              <a:ext cx="427680" cy="328320"/>
              <a:chOff x="5332320" y="5092920"/>
              <a:chExt cx="427680" cy="328320"/>
            </a:xfrm>
          </p:grpSpPr>
          <p:sp>
            <p:nvSpPr>
              <p:cNvPr id="5176" name="CustomShape 190"/>
              <p:cNvSpPr/>
              <p:nvPr/>
            </p:nvSpPr>
            <p:spPr>
              <a:xfrm>
                <a:off x="5335200" y="5092920"/>
                <a:ext cx="424800" cy="327960"/>
              </a:xfrm>
              <a:prstGeom prst="rect">
                <a:avLst/>
              </a:prstGeom>
              <a:solidFill>
                <a:srgbClr val="ffffff"/>
              </a:solidFill>
              <a:ln w="3175">
                <a:solidFill>
                  <a:srgbClr val="cc0000"/>
                </a:solidFill>
                <a:round/>
              </a:ln>
            </p:spPr>
            <p:style>
              <a:lnRef idx="0"/>
              <a:fillRef idx="0"/>
              <a:effectRef idx="0"/>
              <a:fontRef idx="minor"/>
            </p:style>
          </p:sp>
          <p:sp>
            <p:nvSpPr>
              <p:cNvPr id="5177" name="Line 191"/>
              <p:cNvSpPr/>
              <p:nvPr/>
            </p:nvSpPr>
            <p:spPr>
              <a:xfrm>
                <a:off x="5332320" y="5184720"/>
                <a:ext cx="425160" cy="360"/>
              </a:xfrm>
              <a:prstGeom prst="line">
                <a:avLst/>
              </a:prstGeom>
              <a:ln w="3175">
                <a:solidFill>
                  <a:srgbClr val="cc0000"/>
                </a:solidFill>
                <a:round/>
              </a:ln>
            </p:spPr>
            <p:style>
              <a:lnRef idx="0"/>
              <a:fillRef idx="0"/>
              <a:effectRef idx="0"/>
              <a:fontRef idx="minor"/>
            </p:style>
          </p:sp>
          <p:sp>
            <p:nvSpPr>
              <p:cNvPr id="5178" name="Line 192"/>
              <p:cNvSpPr/>
              <p:nvPr/>
            </p:nvSpPr>
            <p:spPr>
              <a:xfrm>
                <a:off x="5332320" y="5248080"/>
                <a:ext cx="425160" cy="360"/>
              </a:xfrm>
              <a:prstGeom prst="line">
                <a:avLst/>
              </a:prstGeom>
              <a:ln w="3175">
                <a:solidFill>
                  <a:srgbClr val="cc0000"/>
                </a:solidFill>
                <a:round/>
              </a:ln>
            </p:spPr>
            <p:style>
              <a:lnRef idx="0"/>
              <a:fillRef idx="0"/>
              <a:effectRef idx="0"/>
              <a:fontRef idx="minor"/>
            </p:style>
          </p:sp>
          <p:sp>
            <p:nvSpPr>
              <p:cNvPr id="5179" name="Line 193"/>
              <p:cNvSpPr/>
              <p:nvPr/>
            </p:nvSpPr>
            <p:spPr>
              <a:xfrm flipH="1" flipV="1">
                <a:off x="5546160" y="5184720"/>
                <a:ext cx="1440" cy="236520"/>
              </a:xfrm>
              <a:prstGeom prst="line">
                <a:avLst/>
              </a:prstGeom>
              <a:ln w="3175">
                <a:solidFill>
                  <a:srgbClr val="cc0000"/>
                </a:solidFill>
                <a:round/>
              </a:ln>
            </p:spPr>
            <p:style>
              <a:lnRef idx="0"/>
              <a:fillRef idx="0"/>
              <a:effectRef idx="0"/>
              <a:fontRef idx="minor"/>
            </p:style>
          </p:sp>
        </p:grpSp>
        <p:grpSp>
          <p:nvGrpSpPr>
            <p:cNvPr id="5180" name="Group 194"/>
            <p:cNvGrpSpPr/>
            <p:nvPr/>
          </p:nvGrpSpPr>
          <p:grpSpPr>
            <a:xfrm>
              <a:off x="6114960" y="5092920"/>
              <a:ext cx="429480" cy="328320"/>
              <a:chOff x="6114960" y="5092920"/>
              <a:chExt cx="429480" cy="328320"/>
            </a:xfrm>
          </p:grpSpPr>
          <p:sp>
            <p:nvSpPr>
              <p:cNvPr id="5181" name="CustomShape 195"/>
              <p:cNvSpPr/>
              <p:nvPr/>
            </p:nvSpPr>
            <p:spPr>
              <a:xfrm>
                <a:off x="6117840" y="5092920"/>
                <a:ext cx="424800" cy="327960"/>
              </a:xfrm>
              <a:prstGeom prst="rect">
                <a:avLst/>
              </a:prstGeom>
              <a:solidFill>
                <a:srgbClr val="ffffff"/>
              </a:solidFill>
              <a:ln w="3175">
                <a:solidFill>
                  <a:srgbClr val="cc0000"/>
                </a:solidFill>
                <a:round/>
              </a:ln>
            </p:spPr>
            <p:style>
              <a:lnRef idx="0"/>
              <a:fillRef idx="0"/>
              <a:effectRef idx="0"/>
              <a:fontRef idx="minor"/>
            </p:style>
          </p:sp>
          <p:sp>
            <p:nvSpPr>
              <p:cNvPr id="5182" name="Line 196"/>
              <p:cNvSpPr/>
              <p:nvPr/>
            </p:nvSpPr>
            <p:spPr>
              <a:xfrm>
                <a:off x="6118920" y="5184720"/>
                <a:ext cx="425520" cy="360"/>
              </a:xfrm>
              <a:prstGeom prst="line">
                <a:avLst/>
              </a:prstGeom>
              <a:ln w="3175">
                <a:solidFill>
                  <a:srgbClr val="cc0000"/>
                </a:solidFill>
                <a:round/>
              </a:ln>
            </p:spPr>
            <p:style>
              <a:lnRef idx="0"/>
              <a:fillRef idx="0"/>
              <a:effectRef idx="0"/>
              <a:fontRef idx="minor"/>
            </p:style>
          </p:sp>
          <p:sp>
            <p:nvSpPr>
              <p:cNvPr id="5183" name="Line 197"/>
              <p:cNvSpPr/>
              <p:nvPr/>
            </p:nvSpPr>
            <p:spPr>
              <a:xfrm>
                <a:off x="6114960" y="5248080"/>
                <a:ext cx="425160" cy="360"/>
              </a:xfrm>
              <a:prstGeom prst="line">
                <a:avLst/>
              </a:prstGeom>
              <a:ln w="3175">
                <a:solidFill>
                  <a:srgbClr val="cc0000"/>
                </a:solidFill>
                <a:round/>
              </a:ln>
            </p:spPr>
            <p:style>
              <a:lnRef idx="0"/>
              <a:fillRef idx="0"/>
              <a:effectRef idx="0"/>
              <a:fontRef idx="minor"/>
            </p:style>
          </p:sp>
          <p:sp>
            <p:nvSpPr>
              <p:cNvPr id="5184" name="Line 198"/>
              <p:cNvSpPr/>
              <p:nvPr/>
            </p:nvSpPr>
            <p:spPr>
              <a:xfrm flipH="1" flipV="1">
                <a:off x="6328800" y="5184720"/>
                <a:ext cx="1440" cy="236520"/>
              </a:xfrm>
              <a:prstGeom prst="line">
                <a:avLst/>
              </a:prstGeom>
              <a:ln w="3175">
                <a:solidFill>
                  <a:srgbClr val="cc0000"/>
                </a:solidFill>
                <a:round/>
              </a:ln>
            </p:spPr>
            <p:style>
              <a:lnRef idx="0"/>
              <a:fillRef idx="0"/>
              <a:effectRef idx="0"/>
              <a:fontRef idx="minor"/>
            </p:style>
          </p:sp>
        </p:grpSp>
        <p:grpSp>
          <p:nvGrpSpPr>
            <p:cNvPr id="5185" name="Group 199"/>
            <p:cNvGrpSpPr/>
            <p:nvPr/>
          </p:nvGrpSpPr>
          <p:grpSpPr>
            <a:xfrm>
              <a:off x="7322040" y="5089680"/>
              <a:ext cx="429840" cy="328320"/>
              <a:chOff x="7322040" y="5089680"/>
              <a:chExt cx="429840" cy="328320"/>
            </a:xfrm>
          </p:grpSpPr>
          <p:sp>
            <p:nvSpPr>
              <p:cNvPr id="5186" name="CustomShape 200"/>
              <p:cNvSpPr/>
              <p:nvPr/>
            </p:nvSpPr>
            <p:spPr>
              <a:xfrm>
                <a:off x="7327080" y="5089680"/>
                <a:ext cx="424800" cy="327960"/>
              </a:xfrm>
              <a:prstGeom prst="rect">
                <a:avLst/>
              </a:prstGeom>
              <a:solidFill>
                <a:srgbClr val="ffffff"/>
              </a:solidFill>
              <a:ln w="3175">
                <a:solidFill>
                  <a:srgbClr val="cc0000"/>
                </a:solidFill>
                <a:round/>
              </a:ln>
            </p:spPr>
            <p:style>
              <a:lnRef idx="0"/>
              <a:fillRef idx="0"/>
              <a:effectRef idx="0"/>
              <a:fontRef idx="minor"/>
            </p:style>
          </p:sp>
          <p:sp>
            <p:nvSpPr>
              <p:cNvPr id="5187" name="Line 201"/>
              <p:cNvSpPr/>
              <p:nvPr/>
            </p:nvSpPr>
            <p:spPr>
              <a:xfrm>
                <a:off x="7322040" y="5181480"/>
                <a:ext cx="425520" cy="360"/>
              </a:xfrm>
              <a:prstGeom prst="line">
                <a:avLst/>
              </a:prstGeom>
              <a:ln w="3175">
                <a:solidFill>
                  <a:srgbClr val="cc0000"/>
                </a:solidFill>
                <a:round/>
              </a:ln>
            </p:spPr>
            <p:style>
              <a:lnRef idx="0"/>
              <a:fillRef idx="0"/>
              <a:effectRef idx="0"/>
              <a:fontRef idx="minor"/>
            </p:style>
          </p:sp>
          <p:sp>
            <p:nvSpPr>
              <p:cNvPr id="5188" name="Line 202"/>
              <p:cNvSpPr/>
              <p:nvPr/>
            </p:nvSpPr>
            <p:spPr>
              <a:xfrm>
                <a:off x="7326000" y="5244840"/>
                <a:ext cx="425520" cy="360"/>
              </a:xfrm>
              <a:prstGeom prst="line">
                <a:avLst/>
              </a:prstGeom>
              <a:ln w="3175">
                <a:solidFill>
                  <a:srgbClr val="cc0000"/>
                </a:solidFill>
                <a:round/>
              </a:ln>
            </p:spPr>
            <p:style>
              <a:lnRef idx="0"/>
              <a:fillRef idx="0"/>
              <a:effectRef idx="0"/>
              <a:fontRef idx="minor"/>
            </p:style>
          </p:sp>
          <p:sp>
            <p:nvSpPr>
              <p:cNvPr id="5189" name="Line 203"/>
              <p:cNvSpPr/>
              <p:nvPr/>
            </p:nvSpPr>
            <p:spPr>
              <a:xfrm flipH="1" flipV="1">
                <a:off x="7538040" y="5181480"/>
                <a:ext cx="1440" cy="236520"/>
              </a:xfrm>
              <a:prstGeom prst="line">
                <a:avLst/>
              </a:prstGeom>
              <a:ln w="3175">
                <a:solidFill>
                  <a:srgbClr val="cc0000"/>
                </a:solidFill>
                <a:round/>
              </a:ln>
            </p:spPr>
            <p:style>
              <a:lnRef idx="0"/>
              <a:fillRef idx="0"/>
              <a:effectRef idx="0"/>
              <a:fontRef idx="minor"/>
            </p:style>
          </p:sp>
        </p:grpSp>
        <p:grpSp>
          <p:nvGrpSpPr>
            <p:cNvPr id="5190" name="Group 204"/>
            <p:cNvGrpSpPr/>
            <p:nvPr/>
          </p:nvGrpSpPr>
          <p:grpSpPr>
            <a:xfrm>
              <a:off x="8316720" y="5083200"/>
              <a:ext cx="429840" cy="328320"/>
              <a:chOff x="8316720" y="5083200"/>
              <a:chExt cx="429840" cy="328320"/>
            </a:xfrm>
          </p:grpSpPr>
          <p:sp>
            <p:nvSpPr>
              <p:cNvPr id="5191" name="CustomShape 205"/>
              <p:cNvSpPr/>
              <p:nvPr/>
            </p:nvSpPr>
            <p:spPr>
              <a:xfrm>
                <a:off x="8321760" y="5083200"/>
                <a:ext cx="424800" cy="327960"/>
              </a:xfrm>
              <a:prstGeom prst="rect">
                <a:avLst/>
              </a:prstGeom>
              <a:solidFill>
                <a:srgbClr val="ffffff"/>
              </a:solidFill>
              <a:ln w="3175">
                <a:solidFill>
                  <a:srgbClr val="cc0000"/>
                </a:solidFill>
                <a:round/>
              </a:ln>
            </p:spPr>
            <p:style>
              <a:lnRef idx="0"/>
              <a:fillRef idx="0"/>
              <a:effectRef idx="0"/>
              <a:fontRef idx="minor"/>
            </p:style>
          </p:sp>
          <p:sp>
            <p:nvSpPr>
              <p:cNvPr id="5192" name="Line 206"/>
              <p:cNvSpPr/>
              <p:nvPr/>
            </p:nvSpPr>
            <p:spPr>
              <a:xfrm>
                <a:off x="8316720" y="5175000"/>
                <a:ext cx="425520" cy="360"/>
              </a:xfrm>
              <a:prstGeom prst="line">
                <a:avLst/>
              </a:prstGeom>
              <a:ln w="3175">
                <a:solidFill>
                  <a:srgbClr val="cc0000"/>
                </a:solidFill>
                <a:round/>
              </a:ln>
            </p:spPr>
            <p:style>
              <a:lnRef idx="0"/>
              <a:fillRef idx="0"/>
              <a:effectRef idx="0"/>
              <a:fontRef idx="minor"/>
            </p:style>
          </p:sp>
          <p:sp>
            <p:nvSpPr>
              <p:cNvPr id="5193" name="Line 207"/>
              <p:cNvSpPr/>
              <p:nvPr/>
            </p:nvSpPr>
            <p:spPr>
              <a:xfrm>
                <a:off x="8320680" y="5236920"/>
                <a:ext cx="425520" cy="360"/>
              </a:xfrm>
              <a:prstGeom prst="line">
                <a:avLst/>
              </a:prstGeom>
              <a:ln w="3175">
                <a:solidFill>
                  <a:srgbClr val="cc0000"/>
                </a:solidFill>
                <a:round/>
              </a:ln>
            </p:spPr>
            <p:style>
              <a:lnRef idx="0"/>
              <a:fillRef idx="0"/>
              <a:effectRef idx="0"/>
              <a:fontRef idx="minor"/>
            </p:style>
          </p:sp>
          <p:sp>
            <p:nvSpPr>
              <p:cNvPr id="5194" name="Line 208"/>
              <p:cNvSpPr/>
              <p:nvPr/>
            </p:nvSpPr>
            <p:spPr>
              <a:xfrm flipH="1" flipV="1">
                <a:off x="8532720" y="5175000"/>
                <a:ext cx="1440" cy="236520"/>
              </a:xfrm>
              <a:prstGeom prst="line">
                <a:avLst/>
              </a:prstGeom>
              <a:ln w="3175">
                <a:solidFill>
                  <a:srgbClr val="cc0000"/>
                </a:solidFill>
                <a:round/>
              </a:ln>
            </p:spPr>
            <p:style>
              <a:lnRef idx="0"/>
              <a:fillRef idx="0"/>
              <a:effectRef idx="0"/>
              <a:fontRef idx="minor"/>
            </p:style>
          </p:sp>
        </p:grpSp>
        <p:grpSp>
          <p:nvGrpSpPr>
            <p:cNvPr id="5195" name="Group 209"/>
            <p:cNvGrpSpPr/>
            <p:nvPr/>
          </p:nvGrpSpPr>
          <p:grpSpPr>
            <a:xfrm>
              <a:off x="3766680" y="4729320"/>
              <a:ext cx="673920" cy="518760"/>
              <a:chOff x="3766680" y="4729320"/>
              <a:chExt cx="673920" cy="518760"/>
            </a:xfrm>
          </p:grpSpPr>
          <p:sp>
            <p:nvSpPr>
              <p:cNvPr id="5196" name="CustomShape 210"/>
              <p:cNvSpPr/>
              <p:nvPr/>
            </p:nvSpPr>
            <p:spPr>
              <a:xfrm>
                <a:off x="3773160" y="4729320"/>
                <a:ext cx="667440" cy="518400"/>
              </a:xfrm>
              <a:prstGeom prst="rect">
                <a:avLst/>
              </a:prstGeom>
              <a:solidFill>
                <a:srgbClr val="ffffff"/>
              </a:solidFill>
              <a:ln w="3175">
                <a:solidFill>
                  <a:srgbClr val="cc0000"/>
                </a:solidFill>
                <a:round/>
              </a:ln>
            </p:spPr>
            <p:style>
              <a:lnRef idx="0"/>
              <a:fillRef idx="0"/>
              <a:effectRef idx="0"/>
              <a:fontRef idx="minor"/>
            </p:style>
          </p:sp>
          <p:sp>
            <p:nvSpPr>
              <p:cNvPr id="5197" name="Line 211"/>
              <p:cNvSpPr/>
              <p:nvPr/>
            </p:nvSpPr>
            <p:spPr>
              <a:xfrm>
                <a:off x="3766680" y="4873680"/>
                <a:ext cx="666720" cy="360"/>
              </a:xfrm>
              <a:prstGeom prst="line">
                <a:avLst/>
              </a:prstGeom>
              <a:ln w="3175">
                <a:solidFill>
                  <a:srgbClr val="cc0000"/>
                </a:solidFill>
                <a:round/>
              </a:ln>
            </p:spPr>
            <p:style>
              <a:lnRef idx="0"/>
              <a:fillRef idx="0"/>
              <a:effectRef idx="0"/>
              <a:fontRef idx="minor"/>
            </p:style>
          </p:sp>
          <p:sp>
            <p:nvSpPr>
              <p:cNvPr id="5198" name="Line 212"/>
              <p:cNvSpPr/>
              <p:nvPr/>
            </p:nvSpPr>
            <p:spPr>
              <a:xfrm>
                <a:off x="3766680" y="4975200"/>
                <a:ext cx="666720" cy="360"/>
              </a:xfrm>
              <a:prstGeom prst="line">
                <a:avLst/>
              </a:prstGeom>
              <a:ln w="3175">
                <a:solidFill>
                  <a:srgbClr val="cc0000"/>
                </a:solidFill>
                <a:round/>
              </a:ln>
            </p:spPr>
            <p:style>
              <a:lnRef idx="0"/>
              <a:fillRef idx="0"/>
              <a:effectRef idx="0"/>
              <a:fontRef idx="minor"/>
            </p:style>
          </p:sp>
          <p:sp>
            <p:nvSpPr>
              <p:cNvPr id="5199" name="Line 213"/>
              <p:cNvSpPr/>
              <p:nvPr/>
            </p:nvSpPr>
            <p:spPr>
              <a:xfrm flipH="1" flipV="1">
                <a:off x="4104720" y="4873680"/>
                <a:ext cx="1800" cy="374400"/>
              </a:xfrm>
              <a:prstGeom prst="line">
                <a:avLst/>
              </a:prstGeom>
              <a:ln w="3175">
                <a:solidFill>
                  <a:srgbClr val="cc0000"/>
                </a:solidFill>
                <a:round/>
              </a:ln>
            </p:spPr>
            <p:style>
              <a:lnRef idx="0"/>
              <a:fillRef idx="0"/>
              <a:effectRef idx="0"/>
              <a:fontRef idx="minor"/>
            </p:style>
          </p:sp>
        </p:grpSp>
      </p:grpSp>
      <p:sp>
        <p:nvSpPr>
          <p:cNvPr id="5200" name="CustomShape 214"/>
          <p:cNvSpPr/>
          <p:nvPr/>
        </p:nvSpPr>
        <p:spPr>
          <a:xfrm>
            <a:off x="834480" y="2563560"/>
            <a:ext cx="11259000" cy="1308600"/>
          </a:xfrm>
          <a:prstGeom prst="rect">
            <a:avLst/>
          </a:prstGeom>
          <a:noFill/>
          <a:ln w="0">
            <a:noFill/>
          </a:ln>
        </p:spPr>
        <p:style>
          <a:lnRef idx="0"/>
          <a:fillRef idx="0"/>
          <a:effectRef idx="0"/>
          <a:fontRef idx="minor"/>
        </p:style>
        <p:txBody>
          <a:bodyPr lIns="90000" rIns="90000" tIns="45000" bIns="45000">
            <a:spAutoFit/>
          </a:bodyPr>
          <a:p>
            <a:pPr lvl="1" marL="914400" indent="-291240">
              <a:lnSpc>
                <a:spcPct val="100000"/>
              </a:lnSpc>
              <a:buClr>
                <a:srgbClr val="0013a3"/>
              </a:buClr>
              <a:buFont typeface="Arial"/>
              <a:buChar char="•"/>
            </a:pPr>
            <a:r>
              <a:rPr b="0" i="1" lang="en-US" sz="2800" spc="-1" strike="noStrike">
                <a:solidFill>
                  <a:srgbClr val="0013a3"/>
                </a:solidFill>
                <a:latin typeface="Calibri"/>
                <a:ea typeface="ＭＳ Ｐゴシック"/>
              </a:rPr>
              <a:t>generalized forwarding</a:t>
            </a:r>
            <a:r>
              <a:rPr b="0" lang="en-US" sz="2800" spc="-1" strike="noStrike">
                <a:solidFill>
                  <a:srgbClr val="000000"/>
                </a:solidFill>
                <a:latin typeface="Calibri"/>
                <a:ea typeface="ＭＳ Ｐゴシック"/>
              </a:rPr>
              <a:t>: </a:t>
            </a:r>
            <a:endParaRPr b="0" lang="en-US" sz="2800" spc="-1" strike="noStrike">
              <a:latin typeface="Arial"/>
            </a:endParaRPr>
          </a:p>
          <a:p>
            <a:pPr lvl="2" marL="1314360" indent="-291240">
              <a:lnSpc>
                <a:spcPct val="100000"/>
              </a:lnSpc>
              <a:buClr>
                <a:srgbClr val="0013a3"/>
              </a:buClr>
              <a:buFont typeface="Arial"/>
              <a:buChar char="•"/>
            </a:pPr>
            <a:r>
              <a:rPr b="0" lang="en-US" sz="2600" spc="-1" strike="noStrike">
                <a:solidFill>
                  <a:srgbClr val="000000"/>
                </a:solidFill>
                <a:latin typeface="Calibri"/>
                <a:ea typeface="ＭＳ Ｐゴシック"/>
              </a:rPr>
              <a:t>many header fields can determine action</a:t>
            </a:r>
            <a:endParaRPr b="0" lang="en-US" sz="2600" spc="-1" strike="noStrike">
              <a:latin typeface="Arial"/>
            </a:endParaRPr>
          </a:p>
          <a:p>
            <a:pPr lvl="2" marL="1314360" indent="-291240">
              <a:lnSpc>
                <a:spcPct val="100000"/>
              </a:lnSpc>
              <a:buClr>
                <a:srgbClr val="0013a3"/>
              </a:buClr>
              <a:buFont typeface="Arial"/>
              <a:buChar char="•"/>
            </a:pPr>
            <a:r>
              <a:rPr b="0" lang="en-US" sz="2600" spc="-1" strike="noStrike">
                <a:solidFill>
                  <a:srgbClr val="000000"/>
                </a:solidFill>
                <a:latin typeface="Calibri"/>
                <a:ea typeface="ＭＳ Ｐゴシック"/>
              </a:rPr>
              <a:t>many action possible: drop/copy/modify/log packet</a:t>
            </a:r>
            <a:endParaRPr b="0" lang="en-US" sz="2600" spc="-1" strike="noStrike">
              <a:latin typeface="Arial"/>
            </a:endParaRPr>
          </a:p>
        </p:txBody>
      </p:sp>
      <p:grpSp>
        <p:nvGrpSpPr>
          <p:cNvPr id="5201" name="Group 215"/>
          <p:cNvGrpSpPr/>
          <p:nvPr/>
        </p:nvGrpSpPr>
        <p:grpSpPr>
          <a:xfrm>
            <a:off x="1231920" y="4781520"/>
            <a:ext cx="2463120" cy="303120"/>
            <a:chOff x="1231920" y="4781520"/>
            <a:chExt cx="2463120" cy="303120"/>
          </a:xfrm>
        </p:grpSpPr>
        <p:sp>
          <p:nvSpPr>
            <p:cNvPr id="5202" name="CustomShape 216"/>
            <p:cNvSpPr/>
            <p:nvPr/>
          </p:nvSpPr>
          <p:spPr>
            <a:xfrm>
              <a:off x="1231920" y="4781520"/>
              <a:ext cx="1991520" cy="303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forwarding table</a:t>
              </a:r>
              <a:endParaRPr b="0" lang="en-US" sz="1400" spc="-1" strike="noStrike">
                <a:latin typeface="Arial"/>
              </a:endParaRPr>
            </a:p>
          </p:txBody>
        </p:sp>
        <p:sp>
          <p:nvSpPr>
            <p:cNvPr id="5203" name="CustomShape 217"/>
            <p:cNvSpPr/>
            <p:nvPr/>
          </p:nvSpPr>
          <p:spPr>
            <a:xfrm>
              <a:off x="2641680" y="4952880"/>
              <a:ext cx="1053360" cy="36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5204" name="Group 218"/>
          <p:cNvGrpSpPr/>
          <p:nvPr/>
        </p:nvGrpSpPr>
        <p:grpSpPr>
          <a:xfrm>
            <a:off x="1253520" y="1255320"/>
            <a:ext cx="9388440" cy="4026240"/>
            <a:chOff x="1253520" y="1255320"/>
            <a:chExt cx="9388440" cy="4026240"/>
          </a:xfrm>
        </p:grpSpPr>
        <p:sp>
          <p:nvSpPr>
            <p:cNvPr id="5205" name="CustomShape 219"/>
            <p:cNvSpPr/>
            <p:nvPr/>
          </p:nvSpPr>
          <p:spPr>
            <a:xfrm>
              <a:off x="8022600" y="1255320"/>
              <a:ext cx="261936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(aka:</a:t>
              </a:r>
              <a:r>
                <a:rPr b="0" lang="en-US" sz="2800" spc="-1" strike="noStrike">
                  <a:solidFill>
                    <a:srgbClr val="cc0000"/>
                  </a:solidFill>
                  <a:latin typeface="Calibri"/>
                  <a:ea typeface="ＭＳ Ｐゴシック"/>
                </a:rPr>
                <a:t> flow table</a:t>
              </a:r>
              <a:r>
                <a:rPr b="0" lang="en-US" sz="2800" spc="-1" strike="noStrike">
                  <a:solidFill>
                    <a:srgbClr val="000000"/>
                  </a:solidFill>
                  <a:latin typeface="Calibri"/>
                  <a:ea typeface="ＭＳ Ｐゴシック"/>
                </a:rPr>
                <a:t>)</a:t>
              </a:r>
              <a:endParaRPr b="0" lang="en-US" sz="2800" spc="-1" strike="noStrike">
                <a:latin typeface="Arial"/>
              </a:endParaRPr>
            </a:p>
          </p:txBody>
        </p:sp>
        <p:sp>
          <p:nvSpPr>
            <p:cNvPr id="5206" name="CustomShape 220"/>
            <p:cNvSpPr/>
            <p:nvPr/>
          </p:nvSpPr>
          <p:spPr>
            <a:xfrm>
              <a:off x="1253520" y="4978440"/>
              <a:ext cx="1552320" cy="303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ea typeface="ＭＳ Ｐゴシック"/>
                </a:rPr>
                <a:t>(aka:</a:t>
              </a:r>
              <a:r>
                <a:rPr b="0" lang="en-US" sz="1400" spc="-1" strike="noStrike">
                  <a:solidFill>
                    <a:srgbClr val="cc0000"/>
                  </a:solidFill>
                  <a:latin typeface="Calibri"/>
                  <a:ea typeface="ＭＳ Ｐゴシック"/>
                </a:rPr>
                <a:t> flow table</a:t>
              </a:r>
              <a:r>
                <a:rPr b="0" lang="en-US" sz="1400" spc="-1" strike="noStrike">
                  <a:solidFill>
                    <a:srgbClr val="000000"/>
                  </a:solidFill>
                  <a:latin typeface="Calibri"/>
                  <a:ea typeface="ＭＳ Ｐゴシック"/>
                </a:rPr>
                <a:t>)</a:t>
              </a:r>
              <a:endParaRPr b="0" lang="en-US" sz="1400" spc="-1" strike="noStrike">
                <a:latin typeface="Arial"/>
              </a:endParaRPr>
            </a:p>
          </p:txBody>
        </p:sp>
      </p:grpSp>
      <p:sp>
        <p:nvSpPr>
          <p:cNvPr id="5207" name="CustomShape 221"/>
          <p:cNvSpPr/>
          <p:nvPr/>
        </p:nvSpPr>
        <p:spPr>
          <a:xfrm>
            <a:off x="835920" y="2139120"/>
            <a:ext cx="11259000" cy="516600"/>
          </a:xfrm>
          <a:prstGeom prst="rect">
            <a:avLst/>
          </a:prstGeom>
          <a:noFill/>
          <a:ln w="0">
            <a:noFill/>
          </a:ln>
        </p:spPr>
        <p:style>
          <a:lnRef idx="0"/>
          <a:fillRef idx="0"/>
          <a:effectRef idx="0"/>
          <a:fontRef idx="minor"/>
        </p:style>
        <p:txBody>
          <a:bodyPr lIns="90000" rIns="90000" tIns="45000" bIns="45000">
            <a:spAutoFit/>
          </a:bodyPr>
          <a:p>
            <a:pPr lvl="1" marL="914400" indent="-291240">
              <a:lnSpc>
                <a:spcPct val="100000"/>
              </a:lnSpc>
              <a:buClr>
                <a:srgbClr val="0013a3"/>
              </a:buClr>
              <a:buFont typeface="Arial"/>
              <a:buChar char="•"/>
            </a:pPr>
            <a:r>
              <a:rPr b="0" i="1" lang="en-US" sz="2800" spc="-1" strike="noStrike">
                <a:solidFill>
                  <a:srgbClr val="0013a3"/>
                </a:solidFill>
                <a:latin typeface="Calibri"/>
                <a:ea typeface="ＭＳ Ｐゴシック"/>
              </a:rPr>
              <a:t>destination-based forwarding: </a:t>
            </a:r>
            <a:r>
              <a:rPr b="0" lang="en-US" sz="2800" spc="-1" strike="noStrike">
                <a:solidFill>
                  <a:srgbClr val="000000"/>
                </a:solidFill>
                <a:latin typeface="Calibri"/>
                <a:ea typeface="ＭＳ Ｐゴシック"/>
              </a:rPr>
              <a:t>forward based on dest. IP address</a:t>
            </a:r>
            <a:endParaRPr b="0" lang="en-US" sz="2800" spc="-1" strike="noStrike">
              <a:latin typeface="Arial"/>
            </a:endParaRPr>
          </a:p>
        </p:txBody>
      </p:sp>
      <p:sp>
        <p:nvSpPr>
          <p:cNvPr id="5208" name="CustomShape 22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4D1E246D-C040-4D9F-AF66-DE06EF9B7D2C}"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08" dur="indefinite" restart="never" nodeType="tmRoot">
          <p:childTnLst>
            <p:seq>
              <p:cTn id="1509" dur="indefinite" nodeType="mainSeq">
                <p:childTnLst>
                  <p:par>
                    <p:cTn id="1510" fill="hold">
                      <p:stCondLst>
                        <p:cond delay="indefinite"/>
                      </p:stCondLst>
                      <p:childTnLst>
                        <p:par>
                          <p:cTn id="1511" fill="hold">
                            <p:stCondLst>
                              <p:cond delay="0"/>
                            </p:stCondLst>
                            <p:childTnLst>
                              <p:par>
                                <p:cTn id="1512" nodeType="clickEffect" fill="hold" presetClass="path" presetID="42">
                                  <p:stCondLst>
                                    <p:cond delay="0"/>
                                  </p:stCondLst>
                                  <p:childTnLst>
                                    <p:animMotion origin="layout" path="M -4.16667E-006 -1.48148E-006 L -0.05364 0.46621 E">
                                      <p:cBhvr>
                                        <p:cTn id="1513" dur="2000" fill="hold"/>
                                        <p:tgtEl>
                                          <p:spTgt spid="4987"/>
                                        </p:tgtEl>
                                        <p:attrNameLst>
                                          <p:attrName>ppt_x</p:attrName>
                                          <p:attrName>ppt_y</p:attrName>
                                        </p:attrNameLst>
                                      </p:cBhvr>
                                    </p:animMotion>
                                  </p:childTnLst>
                                </p:cTn>
                              </p:par>
                            </p:childTnLst>
                          </p:cTn>
                        </p:par>
                        <p:par>
                          <p:cTn id="1514" fill="hold">
                            <p:stCondLst>
                              <p:cond delay="2000"/>
                            </p:stCondLst>
                            <p:childTnLst>
                              <p:par>
                                <p:cTn id="1515" nodeType="afterEffect" fill="hold" presetClass="entr" presetID="22" presetSubtype="4">
                                  <p:stCondLst>
                                    <p:cond delay="0"/>
                                  </p:stCondLst>
                                  <p:childTnLst>
                                    <p:set>
                                      <p:cBhvr>
                                        <p:cTn id="1516" dur="1" fill="hold">
                                          <p:stCondLst>
                                            <p:cond delay="0"/>
                                          </p:stCondLst>
                                        </p:cTn>
                                        <p:tgtEl>
                                          <p:spTgt spid="5062"/>
                                        </p:tgtEl>
                                        <p:attrNameLst>
                                          <p:attrName>style.visibility</p:attrName>
                                        </p:attrNameLst>
                                      </p:cBhvr>
                                      <p:to>
                                        <p:strVal val="visible"/>
                                      </p:to>
                                    </p:set>
                                    <p:animEffect filter="wipe(down)" transition="in">
                                      <p:cBhvr additive="repl">
                                        <p:cTn id="1517" dur="500"/>
                                        <p:tgtEl>
                                          <p:spTgt spid="5062"/>
                                        </p:tgtEl>
                                      </p:cBhvr>
                                    </p:animEffect>
                                  </p:childTnLst>
                                </p:cTn>
                              </p:par>
                            </p:childTnLst>
                          </p:cTn>
                        </p:par>
                        <p:par>
                          <p:cTn id="1518" fill="hold">
                            <p:stCondLst>
                              <p:cond delay="2500"/>
                            </p:stCondLst>
                            <p:childTnLst>
                              <p:par>
                                <p:cTn id="1519" nodeType="afterEffect" fill="hold" presetClass="entr" presetID="9">
                                  <p:stCondLst>
                                    <p:cond delay="0"/>
                                  </p:stCondLst>
                                  <p:childTnLst>
                                    <p:set>
                                      <p:cBhvr>
                                        <p:cTn id="1520" dur="1" fill="hold">
                                          <p:stCondLst>
                                            <p:cond delay="0"/>
                                          </p:stCondLst>
                                        </p:cTn>
                                        <p:tgtEl>
                                          <p:spTgt spid="5174"/>
                                        </p:tgtEl>
                                        <p:attrNameLst>
                                          <p:attrName>style.visibility</p:attrName>
                                        </p:attrNameLst>
                                      </p:cBhvr>
                                      <p:to>
                                        <p:strVal val="visible"/>
                                      </p:to>
                                    </p:set>
                                    <p:animEffect filter="dissolve" transition="in">
                                      <p:cBhvr additive="repl">
                                        <p:cTn id="1521" dur="1000"/>
                                        <p:tgtEl>
                                          <p:spTgt spid="5174"/>
                                        </p:tgtEl>
                                      </p:cBhvr>
                                    </p:animEffect>
                                  </p:childTnLst>
                                </p:cTn>
                              </p:par>
                              <p:par>
                                <p:cTn id="1522" nodeType="withEffect" fill="hold" presetClass="entr" presetID="9">
                                  <p:stCondLst>
                                    <p:cond delay="0"/>
                                  </p:stCondLst>
                                  <p:childTnLst>
                                    <p:set>
                                      <p:cBhvr>
                                        <p:cTn id="1523" dur="1" fill="hold">
                                          <p:stCondLst>
                                            <p:cond delay="0"/>
                                          </p:stCondLst>
                                        </p:cTn>
                                        <p:tgtEl>
                                          <p:spTgt spid="5201"/>
                                        </p:tgtEl>
                                        <p:attrNameLst>
                                          <p:attrName>style.visibility</p:attrName>
                                        </p:attrNameLst>
                                      </p:cBhvr>
                                      <p:to>
                                        <p:strVal val="visible"/>
                                      </p:to>
                                    </p:set>
                                    <p:animEffect filter="dissolve" transition="in">
                                      <p:cBhvr additive="repl">
                                        <p:cTn id="1524" dur="500"/>
                                        <p:tgtEl>
                                          <p:spTgt spid="5201"/>
                                        </p:tgtEl>
                                      </p:cBhvr>
                                    </p:animEffect>
                                  </p:childTnLst>
                                </p:cTn>
                              </p:par>
                            </p:childTnLst>
                          </p:cTn>
                        </p:par>
                        <p:par>
                          <p:cTn id="1525" fill="hold">
                            <p:stCondLst>
                              <p:cond delay="3500"/>
                            </p:stCondLst>
                            <p:childTnLst>
                              <p:par>
                                <p:cTn id="1526" nodeType="afterEffect" fill="hold" presetClass="entr" presetID="9">
                                  <p:stCondLst>
                                    <p:cond delay="0"/>
                                  </p:stCondLst>
                                  <p:childTnLst>
                                    <p:set>
                                      <p:cBhvr>
                                        <p:cTn id="1527" dur="1" fill="hold">
                                          <p:stCondLst>
                                            <p:cond delay="0"/>
                                          </p:stCondLst>
                                        </p:cTn>
                                        <p:tgtEl>
                                          <p:spTgt spid="5061"/>
                                        </p:tgtEl>
                                        <p:attrNameLst>
                                          <p:attrName>style.visibility</p:attrName>
                                        </p:attrNameLst>
                                      </p:cBhvr>
                                      <p:to>
                                        <p:strVal val="visible"/>
                                      </p:to>
                                    </p:set>
                                    <p:animEffect filter="dissolve" transition="in">
                                      <p:cBhvr additive="repl">
                                        <p:cTn id="1528" dur="500"/>
                                        <p:tgtEl>
                                          <p:spTgt spid="5061"/>
                                        </p:tgtEl>
                                      </p:cBhvr>
                                    </p:animEffect>
                                  </p:childTnLst>
                                </p:cTn>
                              </p:par>
                            </p:childTnLst>
                          </p:cTn>
                        </p:par>
                      </p:childTnLst>
                    </p:cTn>
                  </p:par>
                  <p:par>
                    <p:cTn id="1529" fill="hold">
                      <p:stCondLst>
                        <p:cond delay="indefinite"/>
                      </p:stCondLst>
                      <p:childTnLst>
                        <p:par>
                          <p:cTn id="1530" fill="hold">
                            <p:stCondLst>
                              <p:cond delay="0"/>
                            </p:stCondLst>
                            <p:childTnLst>
                              <p:par>
                                <p:cTn id="1531" nodeType="clickEffect" fill="hold" presetClass="entr" presetID="9">
                                  <p:stCondLst>
                                    <p:cond delay="0"/>
                                  </p:stCondLst>
                                  <p:childTnLst>
                                    <p:set>
                                      <p:cBhvr>
                                        <p:cTn id="1532" dur="1" fill="hold">
                                          <p:stCondLst>
                                            <p:cond delay="0"/>
                                          </p:stCondLst>
                                        </p:cTn>
                                        <p:tgtEl>
                                          <p:spTgt spid="5207"/>
                                        </p:tgtEl>
                                        <p:attrNameLst>
                                          <p:attrName>style.visibility</p:attrName>
                                        </p:attrNameLst>
                                      </p:cBhvr>
                                      <p:to>
                                        <p:strVal val="visible"/>
                                      </p:to>
                                    </p:set>
                                    <p:animEffect filter="dissolve" transition="in">
                                      <p:cBhvr additive="repl">
                                        <p:cTn id="1533" dur="500"/>
                                        <p:tgtEl>
                                          <p:spTgt spid="5207"/>
                                        </p:tgtEl>
                                      </p:cBhvr>
                                    </p:animEffect>
                                  </p:childTnLst>
                                </p:cTn>
                              </p:par>
                            </p:childTnLst>
                          </p:cTn>
                        </p:par>
                      </p:childTnLst>
                    </p:cTn>
                  </p:par>
                  <p:par>
                    <p:cTn id="1534" fill="hold">
                      <p:stCondLst>
                        <p:cond delay="indefinite"/>
                      </p:stCondLst>
                      <p:childTnLst>
                        <p:par>
                          <p:cTn id="1535" fill="hold">
                            <p:stCondLst>
                              <p:cond delay="0"/>
                            </p:stCondLst>
                            <p:childTnLst>
                              <p:par>
                                <p:cTn id="1536" nodeType="clickEffect" fill="hold" presetClass="entr" presetID="9">
                                  <p:stCondLst>
                                    <p:cond delay="0"/>
                                  </p:stCondLst>
                                  <p:childTnLst>
                                    <p:set>
                                      <p:cBhvr>
                                        <p:cTn id="1537" dur="1" fill="hold">
                                          <p:stCondLst>
                                            <p:cond delay="0"/>
                                          </p:stCondLst>
                                        </p:cTn>
                                        <p:tgtEl>
                                          <p:spTgt spid="5200"/>
                                        </p:tgtEl>
                                        <p:attrNameLst>
                                          <p:attrName>style.visibility</p:attrName>
                                        </p:attrNameLst>
                                      </p:cBhvr>
                                      <p:to>
                                        <p:strVal val="visible"/>
                                      </p:to>
                                    </p:set>
                                    <p:animEffect filter="dissolve" transition="in">
                                      <p:cBhvr additive="repl">
                                        <p:cTn id="1538" dur="500"/>
                                        <p:tgtEl>
                                          <p:spTgt spid="5200"/>
                                        </p:tgtEl>
                                      </p:cBhvr>
                                    </p:animEffect>
                                  </p:childTnLst>
                                </p:cTn>
                              </p:par>
                              <p:par>
                                <p:cTn id="1539" nodeType="withEffect" fill="hold" presetClass="entr" presetID="9">
                                  <p:stCondLst>
                                    <p:cond delay="0"/>
                                  </p:stCondLst>
                                  <p:childTnLst>
                                    <p:set>
                                      <p:cBhvr>
                                        <p:cTn id="1540" dur="1" fill="hold">
                                          <p:stCondLst>
                                            <p:cond delay="0"/>
                                          </p:stCondLst>
                                        </p:cTn>
                                        <p:tgtEl>
                                          <p:spTgt spid="5204"/>
                                        </p:tgtEl>
                                        <p:attrNameLst>
                                          <p:attrName>style.visibility</p:attrName>
                                        </p:attrNameLst>
                                      </p:cBhvr>
                                      <p:to>
                                        <p:strVal val="visible"/>
                                      </p:to>
                                    </p:set>
                                    <p:animEffect filter="dissolve" transition="in">
                                      <p:cBhvr additive="repl">
                                        <p:cTn id="1541" dur="500"/>
                                        <p:tgtEl>
                                          <p:spTgt spid="5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9" name="CustomShape 1"/>
          <p:cNvSpPr/>
          <p:nvPr/>
        </p:nvSpPr>
        <p:spPr>
          <a:xfrm>
            <a:off x="838080" y="1326600"/>
            <a:ext cx="10853280" cy="304596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 values </a:t>
            </a:r>
            <a:r>
              <a:rPr b="0" lang="en-US" sz="2400" spc="-1" strike="noStrike">
                <a:solidFill>
                  <a:srgbClr val="000000"/>
                </a:solidFill>
                <a:latin typeface="Calibri"/>
                <a:ea typeface="ＭＳ Ｐゴシック"/>
              </a:rPr>
              <a:t>(in link-, network-, transport-layer fields)</a:t>
            </a:r>
            <a:endParaRPr b="0" lang="en-US" sz="24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a:t>
            </a:r>
            <a:r>
              <a:rPr b="0" lang="en-US" sz="2800" spc="-1" strike="noStrike">
                <a:solidFill>
                  <a:srgbClr val="000000"/>
                </a:solidFill>
                <a:latin typeface="Calibri"/>
                <a:ea typeface="ＭＳ Ｐゴシック"/>
              </a:rPr>
              <a:t>simple</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packet-handling rules</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endParaRPr b="0" lang="en-US" sz="2400" spc="-1" strike="noStrike">
              <a:latin typeface="Arial"/>
            </a:endParaRPr>
          </a:p>
        </p:txBody>
      </p:sp>
      <p:sp>
        <p:nvSpPr>
          <p:cNvPr id="5210" name="CustomShape 2"/>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Flow table abstraction</a:t>
            </a:r>
            <a:endParaRPr b="0" lang="en-US" sz="4800" spc="-1" strike="noStrike">
              <a:latin typeface="Arial"/>
            </a:endParaRPr>
          </a:p>
        </p:txBody>
      </p:sp>
      <p:grpSp>
        <p:nvGrpSpPr>
          <p:cNvPr id="5211" name="Group 3"/>
          <p:cNvGrpSpPr/>
          <p:nvPr/>
        </p:nvGrpSpPr>
        <p:grpSpPr>
          <a:xfrm>
            <a:off x="847080" y="4483080"/>
            <a:ext cx="7244280" cy="2202840"/>
            <a:chOff x="847080" y="4483080"/>
            <a:chExt cx="7244280" cy="2202840"/>
          </a:xfrm>
        </p:grpSpPr>
        <p:sp>
          <p:nvSpPr>
            <p:cNvPr id="5212" name="Line 4"/>
            <p:cNvSpPr/>
            <p:nvPr/>
          </p:nvSpPr>
          <p:spPr>
            <a:xfrm>
              <a:off x="847080" y="6200280"/>
              <a:ext cx="519516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13" name="Group 5"/>
            <p:cNvGrpSpPr/>
            <p:nvPr/>
          </p:nvGrpSpPr>
          <p:grpSpPr>
            <a:xfrm>
              <a:off x="2116440" y="5635440"/>
              <a:ext cx="2268360" cy="1027800"/>
              <a:chOff x="2116440" y="5635440"/>
              <a:chExt cx="2268360" cy="1027800"/>
            </a:xfrm>
          </p:grpSpPr>
          <p:sp>
            <p:nvSpPr>
              <p:cNvPr id="5214" name="CustomShape 6"/>
              <p:cNvSpPr/>
              <p:nvPr/>
            </p:nvSpPr>
            <p:spPr>
              <a:xfrm>
                <a:off x="2116440" y="5991480"/>
                <a:ext cx="2268360" cy="671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215" name="CustomShape 7"/>
              <p:cNvSpPr/>
              <p:nvPr/>
            </p:nvSpPr>
            <p:spPr>
              <a:xfrm>
                <a:off x="2117880" y="5635440"/>
                <a:ext cx="2265480" cy="6652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216" name="Group 8"/>
              <p:cNvGrpSpPr/>
              <p:nvPr/>
            </p:nvGrpSpPr>
            <p:grpSpPr>
              <a:xfrm>
                <a:off x="2453040" y="5720040"/>
                <a:ext cx="1594800" cy="488520"/>
                <a:chOff x="2453040" y="5720040"/>
                <a:chExt cx="1594800" cy="488520"/>
              </a:xfrm>
            </p:grpSpPr>
            <p:sp>
              <p:nvSpPr>
                <p:cNvPr id="5217" name="CustomShape 9"/>
                <p:cNvSpPr/>
                <p:nvPr/>
              </p:nvSpPr>
              <p:spPr>
                <a:xfrm>
                  <a:off x="2497320" y="5720040"/>
                  <a:ext cx="1508760" cy="273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18" name="CustomShape 10"/>
                <p:cNvSpPr/>
                <p:nvPr/>
              </p:nvSpPr>
              <p:spPr>
                <a:xfrm>
                  <a:off x="3485160" y="5954400"/>
                  <a:ext cx="562680" cy="235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19" name="CustomShape 11"/>
                <p:cNvSpPr/>
                <p:nvPr/>
              </p:nvSpPr>
              <p:spPr>
                <a:xfrm>
                  <a:off x="2453040" y="5954400"/>
                  <a:ext cx="552600" cy="232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20" name="CustomShape 12"/>
                <p:cNvSpPr/>
                <p:nvPr/>
              </p:nvSpPr>
              <p:spPr>
                <a:xfrm>
                  <a:off x="2645280" y="5839200"/>
                  <a:ext cx="1202400" cy="369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221" name="CustomShape 13"/>
            <p:cNvSpPr/>
            <p:nvPr/>
          </p:nvSpPr>
          <p:spPr>
            <a:xfrm>
              <a:off x="4736520" y="4483080"/>
              <a:ext cx="3354840" cy="699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Router’s flow table define router’s match+action rules</a:t>
              </a:r>
              <a:endParaRPr b="0" lang="en-US" sz="2000" spc="-1" strike="noStrike">
                <a:latin typeface="Arial"/>
              </a:endParaRPr>
            </a:p>
          </p:txBody>
        </p:sp>
        <p:grpSp>
          <p:nvGrpSpPr>
            <p:cNvPr id="5222" name="Group 14"/>
            <p:cNvGrpSpPr/>
            <p:nvPr/>
          </p:nvGrpSpPr>
          <p:grpSpPr>
            <a:xfrm>
              <a:off x="2534760" y="4517280"/>
              <a:ext cx="1998360" cy="1325160"/>
              <a:chOff x="2534760" y="4517280"/>
              <a:chExt cx="1998360" cy="1325160"/>
            </a:xfrm>
          </p:grpSpPr>
          <p:grpSp>
            <p:nvGrpSpPr>
              <p:cNvPr id="5223" name="Group 15"/>
              <p:cNvGrpSpPr/>
              <p:nvPr/>
            </p:nvGrpSpPr>
            <p:grpSpPr>
              <a:xfrm>
                <a:off x="2534760" y="4583520"/>
                <a:ext cx="1998360" cy="1258920"/>
                <a:chOff x="2534760" y="4583520"/>
                <a:chExt cx="1998360" cy="1258920"/>
              </a:xfrm>
            </p:grpSpPr>
            <p:sp>
              <p:nvSpPr>
                <p:cNvPr id="5224" name="CustomShape 16"/>
                <p:cNvSpPr/>
                <p:nvPr/>
              </p:nvSpPr>
              <p:spPr>
                <a:xfrm>
                  <a:off x="2553840" y="4583520"/>
                  <a:ext cx="1979280" cy="1258200"/>
                </a:xfrm>
                <a:prstGeom prst="rect">
                  <a:avLst/>
                </a:prstGeom>
                <a:solidFill>
                  <a:srgbClr val="ffffff"/>
                </a:solidFill>
                <a:ln w="25400">
                  <a:solidFill>
                    <a:srgbClr val="cc0000"/>
                  </a:solidFill>
                  <a:round/>
                </a:ln>
              </p:spPr>
              <p:style>
                <a:lnRef idx="0"/>
                <a:fillRef idx="0"/>
                <a:effectRef idx="0"/>
                <a:fontRef idx="minor"/>
              </p:style>
            </p:sp>
            <p:sp>
              <p:nvSpPr>
                <p:cNvPr id="5225" name="Line 17"/>
                <p:cNvSpPr/>
                <p:nvPr/>
              </p:nvSpPr>
              <p:spPr>
                <a:xfrm>
                  <a:off x="2534760" y="4921200"/>
                  <a:ext cx="1975680" cy="360"/>
                </a:xfrm>
                <a:prstGeom prst="line">
                  <a:avLst/>
                </a:prstGeom>
                <a:ln w="25400">
                  <a:solidFill>
                    <a:srgbClr val="cc0000"/>
                  </a:solidFill>
                  <a:round/>
                </a:ln>
              </p:spPr>
              <p:style>
                <a:lnRef idx="0"/>
                <a:fillRef idx="0"/>
                <a:effectRef idx="0"/>
                <a:fontRef idx="minor"/>
              </p:style>
            </p:sp>
            <p:sp>
              <p:nvSpPr>
                <p:cNvPr id="5226" name="Line 18"/>
                <p:cNvSpPr/>
                <p:nvPr/>
              </p:nvSpPr>
              <p:spPr>
                <a:xfrm>
                  <a:off x="2534760" y="5174640"/>
                  <a:ext cx="1975680" cy="360"/>
                </a:xfrm>
                <a:prstGeom prst="line">
                  <a:avLst/>
                </a:prstGeom>
                <a:ln w="25400">
                  <a:solidFill>
                    <a:srgbClr val="cc0000"/>
                  </a:solidFill>
                  <a:round/>
                </a:ln>
              </p:spPr>
              <p:style>
                <a:lnRef idx="0"/>
                <a:fillRef idx="0"/>
                <a:effectRef idx="0"/>
                <a:fontRef idx="minor"/>
              </p:style>
            </p:sp>
            <p:sp>
              <p:nvSpPr>
                <p:cNvPr id="5227" name="Line 19"/>
                <p:cNvSpPr/>
                <p:nvPr/>
              </p:nvSpPr>
              <p:spPr>
                <a:xfrm flipH="1" flipV="1">
                  <a:off x="3536640" y="4907880"/>
                  <a:ext cx="7200" cy="934560"/>
                </a:xfrm>
                <a:prstGeom prst="line">
                  <a:avLst/>
                </a:prstGeom>
                <a:ln w="25400">
                  <a:solidFill>
                    <a:srgbClr val="cc0000"/>
                  </a:solidFill>
                  <a:round/>
                </a:ln>
              </p:spPr>
              <p:style>
                <a:lnRef idx="0"/>
                <a:fillRef idx="0"/>
                <a:effectRef idx="0"/>
                <a:fontRef idx="minor"/>
              </p:style>
            </p:sp>
          </p:grpSp>
          <p:sp>
            <p:nvSpPr>
              <p:cNvPr id="5228" name="CustomShape 20"/>
              <p:cNvSpPr/>
              <p:nvPr/>
            </p:nvSpPr>
            <p:spPr>
              <a:xfrm>
                <a:off x="2928240" y="4517280"/>
                <a:ext cx="12495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Flow table</a:t>
                </a:r>
                <a:endParaRPr b="0" lang="en-US" sz="2000" spc="-1" strike="noStrike">
                  <a:latin typeface="Arial"/>
                </a:endParaRPr>
              </a:p>
            </p:txBody>
          </p:sp>
          <p:sp>
            <p:nvSpPr>
              <p:cNvPr id="5229" name="CustomShape 21"/>
              <p:cNvSpPr/>
              <p:nvPr/>
            </p:nvSpPr>
            <p:spPr>
              <a:xfrm>
                <a:off x="2650680" y="4842000"/>
                <a:ext cx="8258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match</a:t>
                </a:r>
                <a:endParaRPr b="0" lang="en-US" sz="2000" spc="-1" strike="noStrike">
                  <a:latin typeface="Arial"/>
                </a:endParaRPr>
              </a:p>
            </p:txBody>
          </p:sp>
          <p:sp>
            <p:nvSpPr>
              <p:cNvPr id="5230" name="CustomShape 22"/>
              <p:cNvSpPr/>
              <p:nvPr/>
            </p:nvSpPr>
            <p:spPr>
              <a:xfrm>
                <a:off x="3556800" y="4848840"/>
                <a:ext cx="8197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action</a:t>
                </a:r>
                <a:endParaRPr b="0" lang="en-US" sz="2000" spc="-1" strike="noStrike">
                  <a:latin typeface="Arial"/>
                </a:endParaRPr>
              </a:p>
            </p:txBody>
          </p:sp>
        </p:grpSp>
        <p:sp>
          <p:nvSpPr>
            <p:cNvPr id="5231" name="Line 23"/>
            <p:cNvSpPr/>
            <p:nvPr/>
          </p:nvSpPr>
          <p:spPr>
            <a:xfrm flipV="1">
              <a:off x="4385160" y="5802840"/>
              <a:ext cx="2399040" cy="19008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32" name="Line 24"/>
            <p:cNvSpPr/>
            <p:nvPr/>
          </p:nvSpPr>
          <p:spPr>
            <a:xfrm>
              <a:off x="4398840" y="635940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sp>
        <p:nvSpPr>
          <p:cNvPr id="5233" name="CustomShape 2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8E2AFEE7-AE77-48E0-A326-89F29DAC1D7F}"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42" dur="indefinite" restart="never" nodeType="tmRoot">
          <p:childTnLst>
            <p:seq>
              <p:cTn id="1543" dur="indefinite" nodeType="mainSeq">
                <p:childTnLst>
                  <p:par>
                    <p:cTn id="1544" fill="hold">
                      <p:stCondLst>
                        <p:cond delay="indefinite"/>
                      </p:stCondLst>
                      <p:childTnLst>
                        <p:par>
                          <p:cTn id="1545" fill="hold">
                            <p:stCondLst>
                              <p:cond delay="0"/>
                            </p:stCondLst>
                            <p:childTnLst>
                              <p:par>
                                <p:cTn id="1546" nodeType="clickEffect" fill="hold" presetClass="entr" presetID="9">
                                  <p:stCondLst>
                                    <p:cond delay="0"/>
                                  </p:stCondLst>
                                  <p:childTnLst>
                                    <p:set>
                                      <p:cBhvr>
                                        <p:cTn id="1547" dur="1" fill="hold">
                                          <p:stCondLst>
                                            <p:cond delay="0"/>
                                          </p:stCondLst>
                                        </p:cTn>
                                        <p:tgtEl>
                                          <p:spTgt spid="5211"/>
                                        </p:tgtEl>
                                        <p:attrNameLst>
                                          <p:attrName>style.visibility</p:attrName>
                                        </p:attrNameLst>
                                      </p:cBhvr>
                                      <p:to>
                                        <p:strVal val="visible"/>
                                      </p:to>
                                    </p:set>
                                    <p:animEffect filter="dissolve" transition="in">
                                      <p:cBhvr additive="repl">
                                        <p:cTn id="1548" dur="500"/>
                                        <p:tgtEl>
                                          <p:spTgt spid="5211"/>
                                        </p:tgtEl>
                                      </p:cBhvr>
                                    </p:animEffect>
                                  </p:childTnLst>
                                </p:cTn>
                              </p:par>
                            </p:childTnLst>
                          </p:cTn>
                        </p:par>
                      </p:childTnLst>
                    </p:cTn>
                  </p:par>
                  <p:par>
                    <p:cTn id="1549" fill="hold">
                      <p:stCondLst>
                        <p:cond delay="indefinite"/>
                      </p:stCondLst>
                      <p:childTnLst>
                        <p:par>
                          <p:cTn id="1550" fill="hold">
                            <p:stCondLst>
                              <p:cond delay="0"/>
                            </p:stCondLst>
                            <p:childTnLst>
                              <p:par>
                                <p:cTn id="1551" nodeType="clickEffect" fill="hold" presetClass="entr" presetID="9">
                                  <p:stCondLst>
                                    <p:cond delay="0"/>
                                  </p:stCondLst>
                                  <p:childTnLst>
                                    <p:set>
                                      <p:cBhvr>
                                        <p:cTn id="1552" dur="1" fill="hold">
                                          <p:stCondLst>
                                            <p:cond delay="0"/>
                                          </p:stCondLst>
                                        </p:cTn>
                                        <p:tgtEl>
                                          <p:spTgt spid="5209">
                                            <p:txEl>
                                              <p:pRg st="0" end="0"/>
                                            </p:txEl>
                                          </p:spTgt>
                                        </p:tgtEl>
                                        <p:attrNameLst>
                                          <p:attrName>style.visibility</p:attrName>
                                        </p:attrNameLst>
                                      </p:cBhvr>
                                      <p:to>
                                        <p:strVal val="visible"/>
                                      </p:to>
                                    </p:set>
                                    <p:animEffect filter="dissolve" transition="in">
                                      <p:cBhvr additive="repl">
                                        <p:cTn id="1553" dur="500"/>
                                        <p:tgtEl>
                                          <p:spTgt spid="5209">
                                            <p:txEl>
                                              <p:pRg st="0" end="0"/>
                                            </p:txEl>
                                          </p:spTgt>
                                        </p:tgtEl>
                                      </p:cBhvr>
                                    </p:animEffect>
                                  </p:childTnLst>
                                </p:cTn>
                              </p:par>
                            </p:childTnLst>
                          </p:cTn>
                        </p:par>
                      </p:childTnLst>
                    </p:cTn>
                  </p:par>
                  <p:par>
                    <p:cTn id="1554" fill="hold">
                      <p:stCondLst>
                        <p:cond delay="indefinite"/>
                      </p:stCondLst>
                      <p:childTnLst>
                        <p:par>
                          <p:cTn id="1555" fill="hold">
                            <p:stCondLst>
                              <p:cond delay="0"/>
                            </p:stCondLst>
                            <p:childTnLst>
                              <p:par>
                                <p:cTn id="1556" nodeType="clickEffect" fill="hold" presetClass="entr" presetID="9">
                                  <p:stCondLst>
                                    <p:cond delay="0"/>
                                  </p:stCondLst>
                                  <p:childTnLst>
                                    <p:set>
                                      <p:cBhvr>
                                        <p:cTn id="1557" dur="1" fill="hold">
                                          <p:stCondLst>
                                            <p:cond delay="0"/>
                                          </p:stCondLst>
                                        </p:cTn>
                                        <p:tgtEl>
                                          <p:spTgt spid="5209">
                                            <p:txEl>
                                              <p:pRg st="1" end="1"/>
                                            </p:txEl>
                                          </p:spTgt>
                                        </p:tgtEl>
                                        <p:attrNameLst>
                                          <p:attrName>style.visibility</p:attrName>
                                        </p:attrNameLst>
                                      </p:cBhvr>
                                      <p:to>
                                        <p:strVal val="visible"/>
                                      </p:to>
                                    </p:set>
                                    <p:animEffect filter="dissolve" transition="in">
                                      <p:cBhvr additive="repl">
                                        <p:cTn id="1558" dur="500"/>
                                        <p:tgtEl>
                                          <p:spTgt spid="5209">
                                            <p:txEl>
                                              <p:pRg st="1" end="1"/>
                                            </p:txEl>
                                          </p:spTgt>
                                        </p:tgtEl>
                                      </p:cBhvr>
                                    </p:animEffect>
                                  </p:childTnLst>
                                </p:cTn>
                              </p:par>
                            </p:childTnLst>
                          </p:cTn>
                        </p:par>
                      </p:childTnLst>
                    </p:cTn>
                  </p:par>
                  <p:par>
                    <p:cTn id="1559" fill="hold">
                      <p:stCondLst>
                        <p:cond delay="indefinite"/>
                      </p:stCondLst>
                      <p:childTnLst>
                        <p:par>
                          <p:cTn id="1560" fill="hold">
                            <p:stCondLst>
                              <p:cond delay="0"/>
                            </p:stCondLst>
                            <p:childTnLst>
                              <p:par>
                                <p:cTn id="1561" nodeType="clickEffect" fill="hold" presetClass="entr" presetID="9">
                                  <p:stCondLst>
                                    <p:cond delay="0"/>
                                  </p:stCondLst>
                                  <p:childTnLst>
                                    <p:set>
                                      <p:cBhvr>
                                        <p:cTn id="1562" dur="1" fill="hold">
                                          <p:stCondLst>
                                            <p:cond delay="0"/>
                                          </p:stCondLst>
                                        </p:cTn>
                                        <p:tgtEl>
                                          <p:spTgt spid="5209">
                                            <p:txEl>
                                              <p:pRg st="2" end="2"/>
                                            </p:txEl>
                                          </p:spTgt>
                                        </p:tgtEl>
                                        <p:attrNameLst>
                                          <p:attrName>style.visibility</p:attrName>
                                        </p:attrNameLst>
                                      </p:cBhvr>
                                      <p:to>
                                        <p:strVal val="visible"/>
                                      </p:to>
                                    </p:set>
                                    <p:animEffect filter="dissolve" transition="in">
                                      <p:cBhvr additive="repl">
                                        <p:cTn id="1563" dur="500"/>
                                        <p:tgtEl>
                                          <p:spTgt spid="5209">
                                            <p:txEl>
                                              <p:pRg st="2" end="2"/>
                                            </p:txEl>
                                          </p:spTgt>
                                        </p:tgtEl>
                                      </p:cBhvr>
                                    </p:animEffect>
                                  </p:childTnLst>
                                </p:cTn>
                              </p:par>
                            </p:childTnLst>
                          </p:cTn>
                        </p:par>
                      </p:childTnLst>
                    </p:cTn>
                  </p:par>
                  <p:par>
                    <p:cTn id="1564" fill="hold">
                      <p:stCondLst>
                        <p:cond delay="indefinite"/>
                      </p:stCondLst>
                      <p:childTnLst>
                        <p:par>
                          <p:cTn id="1565" fill="hold">
                            <p:stCondLst>
                              <p:cond delay="0"/>
                            </p:stCondLst>
                            <p:childTnLst>
                              <p:par>
                                <p:cTn id="1566" nodeType="clickEffect" fill="hold" presetClass="entr" presetID="9">
                                  <p:stCondLst>
                                    <p:cond delay="0"/>
                                  </p:stCondLst>
                                  <p:childTnLst>
                                    <p:set>
                                      <p:cBhvr>
                                        <p:cTn id="1567" dur="1" fill="hold">
                                          <p:stCondLst>
                                            <p:cond delay="0"/>
                                          </p:stCondLst>
                                        </p:cTn>
                                        <p:tgtEl>
                                          <p:spTgt spid="5209">
                                            <p:txEl>
                                              <p:pRg st="3" end="3"/>
                                            </p:txEl>
                                          </p:spTgt>
                                        </p:tgtEl>
                                        <p:attrNameLst>
                                          <p:attrName>style.visibility</p:attrName>
                                        </p:attrNameLst>
                                      </p:cBhvr>
                                      <p:to>
                                        <p:strVal val="visible"/>
                                      </p:to>
                                    </p:set>
                                    <p:animEffect filter="dissolve" transition="in">
                                      <p:cBhvr additive="repl">
                                        <p:cTn id="1568" dur="500"/>
                                        <p:tgtEl>
                                          <p:spTgt spid="5209">
                                            <p:txEl>
                                              <p:pRg st="3" end="3"/>
                                            </p:txEl>
                                          </p:spTgt>
                                        </p:tgtEl>
                                      </p:cBhvr>
                                    </p:animEffect>
                                  </p:childTnLst>
                                </p:cTn>
                              </p:par>
                            </p:childTnLst>
                          </p:cTn>
                        </p:par>
                      </p:childTnLst>
                    </p:cTn>
                  </p:par>
                  <p:par>
                    <p:cTn id="1569" fill="hold">
                      <p:stCondLst>
                        <p:cond delay="indefinite"/>
                      </p:stCondLst>
                      <p:childTnLst>
                        <p:par>
                          <p:cTn id="1570" fill="hold">
                            <p:stCondLst>
                              <p:cond delay="0"/>
                            </p:stCondLst>
                            <p:childTnLst>
                              <p:par>
                                <p:cTn id="1571" nodeType="clickEffect" fill="hold" presetClass="entr" presetID="9">
                                  <p:stCondLst>
                                    <p:cond delay="0"/>
                                  </p:stCondLst>
                                  <p:childTnLst>
                                    <p:set>
                                      <p:cBhvr>
                                        <p:cTn id="1572" dur="1" fill="hold">
                                          <p:stCondLst>
                                            <p:cond delay="0"/>
                                          </p:stCondLst>
                                        </p:cTn>
                                        <p:tgtEl>
                                          <p:spTgt spid="5209">
                                            <p:txEl>
                                              <p:pRg st="4" end="4"/>
                                            </p:txEl>
                                          </p:spTgt>
                                        </p:tgtEl>
                                        <p:attrNameLst>
                                          <p:attrName>style.visibility</p:attrName>
                                        </p:attrNameLst>
                                      </p:cBhvr>
                                      <p:to>
                                        <p:strVal val="visible"/>
                                      </p:to>
                                    </p:set>
                                    <p:animEffect filter="dissolve" transition="in">
                                      <p:cBhvr additive="repl">
                                        <p:cTn id="1573" dur="500"/>
                                        <p:tgtEl>
                                          <p:spTgt spid="5209">
                                            <p:txEl>
                                              <p:pRg st="4" end="4"/>
                                            </p:txEl>
                                          </p:spTgt>
                                        </p:tgtEl>
                                      </p:cBhvr>
                                    </p:animEffect>
                                  </p:childTnLst>
                                </p:cTn>
                              </p:par>
                              <p:par>
                                <p:cTn id="1574" nodeType="withEffect" fill="hold" presetClass="entr" presetID="9">
                                  <p:stCondLst>
                                    <p:cond delay="0"/>
                                  </p:stCondLst>
                                  <p:childTnLst>
                                    <p:set>
                                      <p:cBhvr>
                                        <p:cTn id="1575" dur="1" fill="hold">
                                          <p:stCondLst>
                                            <p:cond delay="0"/>
                                          </p:stCondLst>
                                        </p:cTn>
                                        <p:tgtEl>
                                          <p:spTgt spid="5209">
                                            <p:txEl>
                                              <p:pRg st="5" end="5"/>
                                            </p:txEl>
                                          </p:spTgt>
                                        </p:tgtEl>
                                        <p:attrNameLst>
                                          <p:attrName>style.visibility</p:attrName>
                                        </p:attrNameLst>
                                      </p:cBhvr>
                                      <p:to>
                                        <p:strVal val="visible"/>
                                      </p:to>
                                    </p:set>
                                    <p:animEffect filter="dissolve" transition="in">
                                      <p:cBhvr additive="repl">
                                        <p:cTn id="1576" dur="500"/>
                                        <p:tgtEl>
                                          <p:spTgt spid="5209">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4" name="CustomShape 1"/>
          <p:cNvSpPr/>
          <p:nvPr/>
        </p:nvSpPr>
        <p:spPr>
          <a:xfrm>
            <a:off x="838080" y="1326600"/>
            <a:ext cx="10514880" cy="304596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fields</a:t>
            </a:r>
            <a:endParaRPr b="0" lang="en-US" sz="2800" spc="-1" strike="noStrike">
              <a:latin typeface="Arial"/>
            </a:endParaRPr>
          </a:p>
          <a:p>
            <a:pPr marL="352440" indent="-2214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simple </a:t>
            </a:r>
            <a:r>
              <a:rPr b="0" lang="en-US" sz="2800" spc="-1" strike="noStrike">
                <a:solidFill>
                  <a:srgbClr val="000000"/>
                </a:solidFill>
                <a:latin typeface="Calibri"/>
                <a:ea typeface="ＭＳ Ｐゴシック"/>
              </a:rPr>
              <a:t>packet-handling rules</a:t>
            </a:r>
            <a:endParaRPr b="0" lang="en-US" sz="28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latin typeface="Arial"/>
            </a:endParaRPr>
          </a:p>
          <a:p>
            <a:pPr lvl="1" marL="695160" indent="-23112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r>
              <a:rPr b="0" lang="en-US" sz="2400" spc="-1" strike="noStrike">
                <a:solidFill>
                  <a:srgbClr val="000000"/>
                </a:solidFill>
                <a:latin typeface="Calibri"/>
                <a:ea typeface="ＭＳ Ｐゴシック"/>
              </a:rPr>
              <a:t>#bytes and #packets</a:t>
            </a:r>
            <a:endParaRPr b="0" lang="en-US" sz="2400" spc="-1" strike="noStrike">
              <a:latin typeface="Arial"/>
            </a:endParaRPr>
          </a:p>
        </p:txBody>
      </p:sp>
      <p:sp>
        <p:nvSpPr>
          <p:cNvPr id="5235" name="Line 2"/>
          <p:cNvSpPr/>
          <p:nvPr/>
        </p:nvSpPr>
        <p:spPr>
          <a:xfrm>
            <a:off x="847800" y="6201720"/>
            <a:ext cx="519516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36" name="Group 3"/>
          <p:cNvGrpSpPr/>
          <p:nvPr/>
        </p:nvGrpSpPr>
        <p:grpSpPr>
          <a:xfrm>
            <a:off x="2117520" y="5637240"/>
            <a:ext cx="2268360" cy="1027800"/>
            <a:chOff x="2117520" y="5637240"/>
            <a:chExt cx="2268360" cy="1027800"/>
          </a:xfrm>
        </p:grpSpPr>
        <p:sp>
          <p:nvSpPr>
            <p:cNvPr id="5237" name="CustomShape 4"/>
            <p:cNvSpPr/>
            <p:nvPr/>
          </p:nvSpPr>
          <p:spPr>
            <a:xfrm>
              <a:off x="2117520" y="5993280"/>
              <a:ext cx="2268360" cy="671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238" name="CustomShape 5"/>
            <p:cNvSpPr/>
            <p:nvPr/>
          </p:nvSpPr>
          <p:spPr>
            <a:xfrm>
              <a:off x="2118600" y="5637240"/>
              <a:ext cx="2265480" cy="6652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239" name="Group 6"/>
            <p:cNvGrpSpPr/>
            <p:nvPr/>
          </p:nvGrpSpPr>
          <p:grpSpPr>
            <a:xfrm>
              <a:off x="2453760" y="5721840"/>
              <a:ext cx="1594800" cy="488520"/>
              <a:chOff x="2453760" y="5721840"/>
              <a:chExt cx="1594800" cy="488520"/>
            </a:xfrm>
          </p:grpSpPr>
          <p:sp>
            <p:nvSpPr>
              <p:cNvPr id="5240" name="CustomShape 7"/>
              <p:cNvSpPr/>
              <p:nvPr/>
            </p:nvSpPr>
            <p:spPr>
              <a:xfrm>
                <a:off x="2498040" y="5721840"/>
                <a:ext cx="1508760" cy="273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1" name="CustomShape 8"/>
              <p:cNvSpPr/>
              <p:nvPr/>
            </p:nvSpPr>
            <p:spPr>
              <a:xfrm>
                <a:off x="3485880" y="5956200"/>
                <a:ext cx="562680" cy="2350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2" name="CustomShape 9"/>
              <p:cNvSpPr/>
              <p:nvPr/>
            </p:nvSpPr>
            <p:spPr>
              <a:xfrm>
                <a:off x="2453760" y="5956200"/>
                <a:ext cx="552600" cy="232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43" name="CustomShape 10"/>
              <p:cNvSpPr/>
              <p:nvPr/>
            </p:nvSpPr>
            <p:spPr>
              <a:xfrm>
                <a:off x="2646000" y="5841000"/>
                <a:ext cx="1202400" cy="369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244" name="Group 11"/>
          <p:cNvGrpSpPr/>
          <p:nvPr/>
        </p:nvGrpSpPr>
        <p:grpSpPr>
          <a:xfrm>
            <a:off x="2535840" y="4519080"/>
            <a:ext cx="1998000" cy="1324800"/>
            <a:chOff x="2535840" y="4519080"/>
            <a:chExt cx="1998000" cy="1324800"/>
          </a:xfrm>
        </p:grpSpPr>
        <p:grpSp>
          <p:nvGrpSpPr>
            <p:cNvPr id="5245" name="Group 12"/>
            <p:cNvGrpSpPr/>
            <p:nvPr/>
          </p:nvGrpSpPr>
          <p:grpSpPr>
            <a:xfrm>
              <a:off x="2535840" y="4585320"/>
              <a:ext cx="1998000" cy="1258560"/>
              <a:chOff x="2535840" y="4585320"/>
              <a:chExt cx="1998000" cy="1258560"/>
            </a:xfrm>
          </p:grpSpPr>
          <p:sp>
            <p:nvSpPr>
              <p:cNvPr id="5246" name="CustomShape 13"/>
              <p:cNvSpPr/>
              <p:nvPr/>
            </p:nvSpPr>
            <p:spPr>
              <a:xfrm>
                <a:off x="2554560" y="4585320"/>
                <a:ext cx="1979280" cy="1258200"/>
              </a:xfrm>
              <a:prstGeom prst="rect">
                <a:avLst/>
              </a:prstGeom>
              <a:solidFill>
                <a:srgbClr val="ffffff"/>
              </a:solidFill>
              <a:ln w="25400">
                <a:solidFill>
                  <a:srgbClr val="cc0000"/>
                </a:solidFill>
                <a:round/>
              </a:ln>
            </p:spPr>
            <p:style>
              <a:lnRef idx="0"/>
              <a:fillRef idx="0"/>
              <a:effectRef idx="0"/>
              <a:fontRef idx="minor"/>
            </p:style>
          </p:sp>
          <p:sp>
            <p:nvSpPr>
              <p:cNvPr id="5247" name="Line 14"/>
              <p:cNvSpPr/>
              <p:nvPr/>
            </p:nvSpPr>
            <p:spPr>
              <a:xfrm>
                <a:off x="2535840" y="4922640"/>
                <a:ext cx="1975320" cy="360"/>
              </a:xfrm>
              <a:prstGeom prst="line">
                <a:avLst/>
              </a:prstGeom>
              <a:ln w="25400">
                <a:solidFill>
                  <a:srgbClr val="cc0000"/>
                </a:solidFill>
                <a:round/>
              </a:ln>
            </p:spPr>
            <p:style>
              <a:lnRef idx="0"/>
              <a:fillRef idx="0"/>
              <a:effectRef idx="0"/>
              <a:fontRef idx="minor"/>
            </p:style>
          </p:sp>
          <p:sp>
            <p:nvSpPr>
              <p:cNvPr id="5248" name="Line 15"/>
              <p:cNvSpPr/>
              <p:nvPr/>
            </p:nvSpPr>
            <p:spPr>
              <a:xfrm>
                <a:off x="2535840" y="5176080"/>
                <a:ext cx="1975320" cy="360"/>
              </a:xfrm>
              <a:prstGeom prst="line">
                <a:avLst/>
              </a:prstGeom>
              <a:ln w="25400">
                <a:solidFill>
                  <a:srgbClr val="cc0000"/>
                </a:solidFill>
                <a:round/>
              </a:ln>
            </p:spPr>
            <p:style>
              <a:lnRef idx="0"/>
              <a:fillRef idx="0"/>
              <a:effectRef idx="0"/>
              <a:fontRef idx="minor"/>
            </p:style>
          </p:sp>
          <p:sp>
            <p:nvSpPr>
              <p:cNvPr id="5249" name="Line 16"/>
              <p:cNvSpPr/>
              <p:nvPr/>
            </p:nvSpPr>
            <p:spPr>
              <a:xfrm flipH="1" flipV="1">
                <a:off x="3537360" y="4909680"/>
                <a:ext cx="7200" cy="934200"/>
              </a:xfrm>
              <a:prstGeom prst="line">
                <a:avLst/>
              </a:prstGeom>
              <a:ln w="25400">
                <a:solidFill>
                  <a:srgbClr val="cc0000"/>
                </a:solidFill>
                <a:round/>
              </a:ln>
            </p:spPr>
            <p:style>
              <a:lnRef idx="0"/>
              <a:fillRef idx="0"/>
              <a:effectRef idx="0"/>
              <a:fontRef idx="minor"/>
            </p:style>
          </p:sp>
        </p:grpSp>
        <p:sp>
          <p:nvSpPr>
            <p:cNvPr id="5250" name="CustomShape 17"/>
            <p:cNvSpPr/>
            <p:nvPr/>
          </p:nvSpPr>
          <p:spPr>
            <a:xfrm>
              <a:off x="2928960" y="4519080"/>
              <a:ext cx="12495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Flow table</a:t>
              </a:r>
              <a:endParaRPr b="0" lang="en-US" sz="2000" spc="-1" strike="noStrike">
                <a:latin typeface="Arial"/>
              </a:endParaRPr>
            </a:p>
          </p:txBody>
        </p:sp>
        <p:sp>
          <p:nvSpPr>
            <p:cNvPr id="5251" name="CustomShape 18"/>
            <p:cNvSpPr/>
            <p:nvPr/>
          </p:nvSpPr>
          <p:spPr>
            <a:xfrm>
              <a:off x="2651400" y="4843800"/>
              <a:ext cx="8258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match</a:t>
              </a:r>
              <a:endParaRPr b="0" lang="en-US" sz="2000" spc="-1" strike="noStrike">
                <a:latin typeface="Arial"/>
              </a:endParaRPr>
            </a:p>
          </p:txBody>
        </p:sp>
        <p:sp>
          <p:nvSpPr>
            <p:cNvPr id="5252" name="CustomShape 19"/>
            <p:cNvSpPr/>
            <p:nvPr/>
          </p:nvSpPr>
          <p:spPr>
            <a:xfrm>
              <a:off x="3557520" y="4850280"/>
              <a:ext cx="8197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action</a:t>
              </a:r>
              <a:endParaRPr b="0" lang="en-US" sz="2000" spc="-1" strike="noStrike">
                <a:latin typeface="Arial"/>
              </a:endParaRPr>
            </a:p>
          </p:txBody>
        </p:sp>
      </p:grpSp>
      <p:sp>
        <p:nvSpPr>
          <p:cNvPr id="5253" name="Line 20"/>
          <p:cNvSpPr/>
          <p:nvPr/>
        </p:nvSpPr>
        <p:spPr>
          <a:xfrm flipV="1">
            <a:off x="4385880" y="5804280"/>
            <a:ext cx="2399040" cy="19044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4" name="Line 21"/>
          <p:cNvSpPr/>
          <p:nvPr/>
        </p:nvSpPr>
        <p:spPr>
          <a:xfrm>
            <a:off x="4399560" y="636084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5" name="CustomShape 22"/>
          <p:cNvSpPr/>
          <p:nvPr/>
        </p:nvSpPr>
        <p:spPr>
          <a:xfrm>
            <a:off x="1830960" y="587088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1</a:t>
            </a:r>
            <a:endParaRPr b="0" lang="en-US" sz="1800" spc="-1" strike="noStrike">
              <a:latin typeface="Arial"/>
            </a:endParaRPr>
          </a:p>
        </p:txBody>
      </p:sp>
      <p:sp>
        <p:nvSpPr>
          <p:cNvPr id="5256" name="CustomShape 23"/>
          <p:cNvSpPr/>
          <p:nvPr/>
        </p:nvSpPr>
        <p:spPr>
          <a:xfrm>
            <a:off x="4342320" y="636768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2</a:t>
            </a:r>
            <a:endParaRPr b="0" lang="en-US" sz="1800" spc="-1" strike="noStrike">
              <a:latin typeface="Arial"/>
            </a:endParaRPr>
          </a:p>
        </p:txBody>
      </p:sp>
      <p:sp>
        <p:nvSpPr>
          <p:cNvPr id="5257" name="CustomShape 24"/>
          <p:cNvSpPr/>
          <p:nvPr/>
        </p:nvSpPr>
        <p:spPr>
          <a:xfrm>
            <a:off x="4786200" y="6149160"/>
            <a:ext cx="296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3</a:t>
            </a:r>
            <a:endParaRPr b="0" lang="en-US" sz="1800" spc="-1" strike="noStrike">
              <a:latin typeface="Arial"/>
            </a:endParaRPr>
          </a:p>
        </p:txBody>
      </p:sp>
      <p:sp>
        <p:nvSpPr>
          <p:cNvPr id="5258" name="CustomShape 25"/>
          <p:cNvSpPr/>
          <p:nvPr/>
        </p:nvSpPr>
        <p:spPr>
          <a:xfrm>
            <a:off x="4567680" y="5784480"/>
            <a:ext cx="296640" cy="3643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4</a:t>
            </a:r>
            <a:endParaRPr b="0" lang="en-US" sz="1800" spc="-1" strike="noStrike">
              <a:latin typeface="Arial"/>
            </a:endParaRPr>
          </a:p>
        </p:txBody>
      </p:sp>
      <p:grpSp>
        <p:nvGrpSpPr>
          <p:cNvPr id="5259" name="Group 26"/>
          <p:cNvGrpSpPr/>
          <p:nvPr/>
        </p:nvGrpSpPr>
        <p:grpSpPr>
          <a:xfrm>
            <a:off x="4533840" y="4345920"/>
            <a:ext cx="6819480" cy="1566360"/>
            <a:chOff x="4533840" y="4345920"/>
            <a:chExt cx="6819480" cy="1566360"/>
          </a:xfrm>
        </p:grpSpPr>
        <p:sp>
          <p:nvSpPr>
            <p:cNvPr id="5260" name="CustomShape 27"/>
            <p:cNvSpPr/>
            <p:nvPr/>
          </p:nvSpPr>
          <p:spPr>
            <a:xfrm>
              <a:off x="7447680" y="5547960"/>
              <a:ext cx="12963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 wildcard</a:t>
              </a:r>
              <a:endParaRPr b="0" lang="en-US" sz="1800" spc="-1" strike="noStrike">
                <a:latin typeface="Arial"/>
              </a:endParaRPr>
            </a:p>
          </p:txBody>
        </p:sp>
        <p:sp>
          <p:nvSpPr>
            <p:cNvPr id="5261" name="CustomShape 28"/>
            <p:cNvSpPr/>
            <p:nvPr/>
          </p:nvSpPr>
          <p:spPr>
            <a:xfrm>
              <a:off x="4533840" y="4350240"/>
              <a:ext cx="807840" cy="1496880"/>
            </a:xfrm>
            <a:custGeom>
              <a:avLst/>
              <a:gdLst/>
              <a:ahLst/>
              <a:rect l="l" t="t" r="r" b="b"/>
              <a:pathLst>
                <a:path w="808383" h="1497495">
                  <a:moveTo>
                    <a:pt x="13252" y="1497495"/>
                  </a:moveTo>
                  <a:lnTo>
                    <a:pt x="808383" y="1192695"/>
                  </a:lnTo>
                  <a:lnTo>
                    <a:pt x="795131" y="0"/>
                  </a:lnTo>
                  <a:lnTo>
                    <a:pt x="0" y="887895"/>
                  </a:lnTo>
                  <a:lnTo>
                    <a:pt x="13252" y="1497495"/>
                  </a:lnTo>
                  <a:close/>
                </a:path>
              </a:pathLst>
            </a:custGeom>
            <a:gradFill rotWithShape="0">
              <a:gsLst>
                <a:gs pos="0">
                  <a:srgbClr val="f2f2f2"/>
                </a:gs>
                <a:gs pos="100000">
                  <a:srgbClr val="d9d9d9"/>
                </a:gs>
              </a:gsLst>
              <a:lin ang="0"/>
            </a:gradFill>
            <a:ln>
              <a:noFill/>
            </a:ln>
          </p:spPr>
          <p:style>
            <a:lnRef idx="2">
              <a:schemeClr val="accent1">
                <a:shade val="50000"/>
              </a:schemeClr>
            </a:lnRef>
            <a:fillRef idx="1">
              <a:schemeClr val="accent1"/>
            </a:fillRef>
            <a:effectRef idx="0">
              <a:schemeClr val="accent1"/>
            </a:effectRef>
            <a:fontRef idx="minor"/>
          </p:style>
        </p:sp>
        <p:sp>
          <p:nvSpPr>
            <p:cNvPr id="5262" name="Line 29"/>
            <p:cNvSpPr/>
            <p:nvPr/>
          </p:nvSpPr>
          <p:spPr>
            <a:xfrm>
              <a:off x="8706600" y="4345920"/>
              <a:ext cx="360" cy="119988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p:style>
        </p:sp>
        <p:sp>
          <p:nvSpPr>
            <p:cNvPr id="5263" name="CustomShape 30"/>
            <p:cNvSpPr/>
            <p:nvPr/>
          </p:nvSpPr>
          <p:spPr>
            <a:xfrm>
              <a:off x="5333040" y="4364280"/>
              <a:ext cx="3361320" cy="1191240"/>
            </a:xfrm>
            <a:prstGeom prst="rect">
              <a:avLst/>
            </a:prstGeom>
            <a:solidFill>
              <a:srgbClr val="bbe0e3"/>
            </a:solidFill>
            <a:ln w="12700">
              <a:noFill/>
            </a:ln>
          </p:spPr>
          <p:style>
            <a:lnRef idx="0"/>
            <a:fillRef idx="0"/>
            <a:effectRef idx="0"/>
            <a:fontRef idx="minor"/>
          </p:style>
        </p:sp>
        <p:sp>
          <p:nvSpPr>
            <p:cNvPr id="5264" name="CustomShape 31"/>
            <p:cNvSpPr/>
            <p:nvPr/>
          </p:nvSpPr>
          <p:spPr>
            <a:xfrm>
              <a:off x="8727480" y="4364280"/>
              <a:ext cx="2617560" cy="1191240"/>
            </a:xfrm>
            <a:prstGeom prst="rect">
              <a:avLst/>
            </a:prstGeom>
            <a:solidFill>
              <a:schemeClr val="accent6">
                <a:lumMod val="20000"/>
                <a:lumOff val="80000"/>
              </a:schemeClr>
            </a:solidFill>
            <a:ln w="12700">
              <a:noFill/>
            </a:ln>
          </p:spPr>
          <p:style>
            <a:lnRef idx="0"/>
            <a:fillRef idx="0"/>
            <a:effectRef idx="0"/>
            <a:fontRef idx="minor"/>
          </p:style>
        </p:sp>
        <p:sp>
          <p:nvSpPr>
            <p:cNvPr id="5265" name="CustomShape 32"/>
            <p:cNvSpPr/>
            <p:nvPr/>
          </p:nvSpPr>
          <p:spPr>
            <a:xfrm>
              <a:off x="5337360" y="5089320"/>
              <a:ext cx="5981040" cy="455760"/>
            </a:xfrm>
            <a:prstGeom prst="rect">
              <a:avLst/>
            </a:prstGeom>
            <a:noFill/>
            <a:ln w="25400">
              <a:noFill/>
            </a:ln>
          </p:spPr>
          <p:style>
            <a:lnRef idx="0"/>
            <a:fillRef idx="0"/>
            <a:effectRef idx="0"/>
            <a:fontRef idx="minor"/>
          </p:style>
          <p:txBody>
            <a:bodyPr lIns="90000" rIns="90000" tIns="45000" bIns="45000">
              <a:spAutoFit/>
            </a:bodyPr>
            <a:p>
              <a:pPr marL="457200" indent="-456480">
                <a:lnSpc>
                  <a:spcPct val="100000"/>
                </a:lnSpc>
                <a:tabLst>
                  <a:tab algn="l" pos="0"/>
                </a:tabLst>
              </a:pPr>
              <a:r>
                <a:rPr b="0" lang="en-US" sz="2400" spc="-1" strike="noStrike">
                  <a:solidFill>
                    <a:srgbClr val="000000"/>
                  </a:solidFill>
                  <a:latin typeface="Calibri"/>
                  <a:ea typeface="ヒラギノ角ゴ Pro W3"/>
                </a:rPr>
                <a:t>src=10.1.2.3, dest=*.*.*.*     send to controller</a:t>
              </a:r>
              <a:endParaRPr b="0" lang="en-US" sz="2400" spc="-1" strike="noStrike">
                <a:latin typeface="Arial"/>
              </a:endParaRPr>
            </a:p>
          </p:txBody>
        </p:sp>
        <p:sp>
          <p:nvSpPr>
            <p:cNvPr id="5266" name="CustomShape 33"/>
            <p:cNvSpPr/>
            <p:nvPr/>
          </p:nvSpPr>
          <p:spPr>
            <a:xfrm>
              <a:off x="5355000" y="4717080"/>
              <a:ext cx="5981040" cy="45576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src=1.2.*.*, dest=*.*.*.*       drop                        </a:t>
              </a:r>
              <a:endParaRPr b="0" lang="en-US" sz="2400" spc="-1" strike="noStrike">
                <a:latin typeface="Arial"/>
              </a:endParaRPr>
            </a:p>
          </p:txBody>
        </p:sp>
        <p:sp>
          <p:nvSpPr>
            <p:cNvPr id="5267" name="CustomShape 34"/>
            <p:cNvSpPr/>
            <p:nvPr/>
          </p:nvSpPr>
          <p:spPr>
            <a:xfrm>
              <a:off x="5372280" y="4374720"/>
              <a:ext cx="5981040" cy="45576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 = *.*.*.*, dest=3.4.*.*     forward(2)</a:t>
              </a:r>
              <a:endParaRPr b="0" lang="en-US" sz="2400" spc="-1" strike="noStrike">
                <a:latin typeface="Arial"/>
              </a:endParaRPr>
            </a:p>
          </p:txBody>
        </p:sp>
      </p:grpSp>
      <p:sp>
        <p:nvSpPr>
          <p:cNvPr id="5268" name="CustomShape 35"/>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Flow table abstraction</a:t>
            </a:r>
            <a:endParaRPr b="0" lang="en-US" sz="4800" spc="-1" strike="noStrike">
              <a:latin typeface="Arial"/>
            </a:endParaRPr>
          </a:p>
        </p:txBody>
      </p:sp>
      <p:sp>
        <p:nvSpPr>
          <p:cNvPr id="5269" name="CustomShape 36"/>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F08777A9-1D5B-4209-990E-BE1B3B0EA635}" type="slidenum">
              <a:rPr b="0" lang="en-US" sz="1100" spc="-1" strike="noStrike">
                <a:solidFill>
                  <a:srgbClr val="404040"/>
                </a:solidFill>
                <a:latin typeface="Calibri"/>
              </a:rPr>
              <a:t>82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77" dur="indefinite" restart="never" nodeType="tmRoot">
          <p:childTnLst>
            <p:seq>
              <p:cTn id="1578" dur="indefinite" nodeType="mainSeq">
                <p:childTnLst>
                  <p:par>
                    <p:cTn id="1579" fill="hold">
                      <p:stCondLst>
                        <p:cond delay="indefinite"/>
                      </p:stCondLst>
                      <p:childTnLst>
                        <p:par>
                          <p:cTn id="1580" fill="hold">
                            <p:stCondLst>
                              <p:cond delay="0"/>
                            </p:stCondLst>
                            <p:childTnLst>
                              <p:par>
                                <p:cTn id="1581" nodeType="clickEffect" fill="hold" presetClass="entr" presetID="22" presetSubtype="8">
                                  <p:stCondLst>
                                    <p:cond delay="0"/>
                                  </p:stCondLst>
                                  <p:childTnLst>
                                    <p:set>
                                      <p:cBhvr>
                                        <p:cTn id="1582" dur="1" fill="hold">
                                          <p:stCondLst>
                                            <p:cond delay="0"/>
                                          </p:stCondLst>
                                        </p:cTn>
                                        <p:tgtEl>
                                          <p:spTgt spid="5259"/>
                                        </p:tgtEl>
                                        <p:attrNameLst>
                                          <p:attrName>style.visibility</p:attrName>
                                        </p:attrNameLst>
                                      </p:cBhvr>
                                      <p:to>
                                        <p:strVal val="visible"/>
                                      </p:to>
                                    </p:set>
                                    <p:animEffect filter="wipe(left)" transition="in">
                                      <p:cBhvr additive="repl">
                                        <p:cTn id="1583" dur="500"/>
                                        <p:tgtEl>
                                          <p:spTgt spid="5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0"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flow table entries</a:t>
            </a:r>
            <a:endParaRPr b="0" lang="en-US" sz="4800" spc="-1" strike="noStrike">
              <a:latin typeface="Arial"/>
            </a:endParaRPr>
          </a:p>
        </p:txBody>
      </p:sp>
      <p:sp>
        <p:nvSpPr>
          <p:cNvPr id="5271" name="CustomShape 2"/>
          <p:cNvSpPr/>
          <p:nvPr/>
        </p:nvSpPr>
        <p:spPr>
          <a:xfrm>
            <a:off x="2071440" y="1501920"/>
            <a:ext cx="1445400" cy="686520"/>
          </a:xfrm>
          <a:prstGeom prst="rect">
            <a:avLst/>
          </a:prstGeom>
          <a:solidFill>
            <a:srgbClr val="bbe0e3"/>
          </a:solidFill>
          <a:ln w="12700">
            <a:solidFill>
              <a:srgbClr val="000000"/>
            </a:solidFill>
            <a:miter/>
          </a:ln>
        </p:spPr>
        <p:style>
          <a:lnRef idx="0"/>
          <a:fillRef idx="0"/>
          <a:effectRef idx="0"/>
          <a:fontRef idx="minor"/>
        </p:style>
      </p:sp>
      <p:sp>
        <p:nvSpPr>
          <p:cNvPr id="5272" name="CustomShape 3"/>
          <p:cNvSpPr/>
          <p:nvPr/>
        </p:nvSpPr>
        <p:spPr>
          <a:xfrm>
            <a:off x="2415960" y="1706400"/>
            <a:ext cx="592200" cy="2746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Match</a:t>
            </a:r>
            <a:endParaRPr b="0" lang="en-US" sz="1800" spc="-1" strike="noStrike">
              <a:latin typeface="Arial"/>
            </a:endParaRPr>
          </a:p>
        </p:txBody>
      </p:sp>
      <p:sp>
        <p:nvSpPr>
          <p:cNvPr id="5273" name="CustomShape 4"/>
          <p:cNvSpPr/>
          <p:nvPr/>
        </p:nvSpPr>
        <p:spPr>
          <a:xfrm>
            <a:off x="3517560" y="1501920"/>
            <a:ext cx="1445400" cy="68652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274" name="CustomShape 5"/>
          <p:cNvSpPr/>
          <p:nvPr/>
        </p:nvSpPr>
        <p:spPr>
          <a:xfrm>
            <a:off x="3692520" y="1706400"/>
            <a:ext cx="597960" cy="2746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Action</a:t>
            </a:r>
            <a:endParaRPr b="0" lang="en-US" sz="1800" spc="-1" strike="noStrike">
              <a:latin typeface="Arial"/>
            </a:endParaRPr>
          </a:p>
        </p:txBody>
      </p:sp>
      <p:sp>
        <p:nvSpPr>
          <p:cNvPr id="5275" name="CustomShape 6"/>
          <p:cNvSpPr/>
          <p:nvPr/>
        </p:nvSpPr>
        <p:spPr>
          <a:xfrm>
            <a:off x="4963680" y="1501920"/>
            <a:ext cx="1447200" cy="686520"/>
          </a:xfrm>
          <a:prstGeom prst="rect">
            <a:avLst/>
          </a:prstGeom>
          <a:solidFill>
            <a:schemeClr val="bg1">
              <a:lumMod val="95000"/>
            </a:schemeClr>
          </a:solidFill>
          <a:ln w="12700">
            <a:solidFill>
              <a:srgbClr val="800000"/>
            </a:solidFill>
            <a:miter/>
          </a:ln>
        </p:spPr>
        <p:style>
          <a:lnRef idx="0"/>
          <a:fillRef idx="0"/>
          <a:effectRef idx="0"/>
          <a:fontRef idx="minor"/>
        </p:style>
      </p:sp>
      <p:sp>
        <p:nvSpPr>
          <p:cNvPr id="5276" name="CustomShape 7"/>
          <p:cNvSpPr/>
          <p:nvPr/>
        </p:nvSpPr>
        <p:spPr>
          <a:xfrm>
            <a:off x="5407560" y="1706400"/>
            <a:ext cx="451800" cy="2746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Stats</a:t>
            </a:r>
            <a:endParaRPr b="0" lang="en-US" sz="1800" spc="-1" strike="noStrike">
              <a:latin typeface="Arial"/>
            </a:endParaRPr>
          </a:p>
        </p:txBody>
      </p:sp>
      <p:grpSp>
        <p:nvGrpSpPr>
          <p:cNvPr id="5277" name="Group 8"/>
          <p:cNvGrpSpPr/>
          <p:nvPr/>
        </p:nvGrpSpPr>
        <p:grpSpPr>
          <a:xfrm>
            <a:off x="3169800" y="2200680"/>
            <a:ext cx="5633280" cy="2162160"/>
            <a:chOff x="3169800" y="2200680"/>
            <a:chExt cx="5633280" cy="2162160"/>
          </a:xfrm>
        </p:grpSpPr>
        <p:sp>
          <p:nvSpPr>
            <p:cNvPr id="5278" name="CustomShape 9"/>
            <p:cNvSpPr/>
            <p:nvPr/>
          </p:nvSpPr>
          <p:spPr>
            <a:xfrm>
              <a:off x="3169800" y="2967120"/>
              <a:ext cx="5633280" cy="1395720"/>
            </a:xfrm>
            <a:prstGeom prst="rect">
              <a:avLst/>
            </a:prstGeom>
            <a:solidFill>
              <a:schemeClr val="accent6">
                <a:lumMod val="20000"/>
                <a:lumOff val="80000"/>
              </a:schemeClr>
            </a:solidFill>
            <a:ln w="12700">
              <a:solidFill>
                <a:srgbClr val="697d3a"/>
              </a:solidFill>
              <a:miter/>
            </a:ln>
          </p:spPr>
          <p:style>
            <a:lnRef idx="0"/>
            <a:fillRef idx="0"/>
            <a:effectRef idx="0"/>
            <a:fontRef idx="minor"/>
          </p:style>
          <p:txBody>
            <a:bodyPr lIns="0" rIns="0" tIns="0" bIns="0" anchor="ctr">
              <a:noAutofit/>
            </a:bodyPr>
            <a:p>
              <a:pPr marL="357120" indent="-32940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Forward packet to port(s)</a:t>
              </a:r>
              <a:endParaRPr b="0" lang="en-US" sz="2200" spc="-1" strike="noStrike">
                <a:latin typeface="Arial"/>
              </a:endParaRPr>
            </a:p>
            <a:p>
              <a:pPr marL="357120" indent="-32940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Drop packet</a:t>
              </a:r>
              <a:endParaRPr b="0" lang="en-US" sz="2200" spc="-1" strike="noStrike">
                <a:latin typeface="Arial"/>
              </a:endParaRPr>
            </a:p>
            <a:p>
              <a:pPr marL="357120" indent="-32940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Modify fields in header(s)</a:t>
              </a:r>
              <a:endParaRPr b="0" lang="en-US" sz="2200" spc="-1" strike="noStrike">
                <a:latin typeface="Arial"/>
              </a:endParaRPr>
            </a:p>
            <a:p>
              <a:pPr marL="357120" indent="-32940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Encapsulate and forward to controller</a:t>
              </a:r>
              <a:endParaRPr b="0" lang="en-US" sz="2200" spc="-1" strike="noStrike">
                <a:latin typeface="Arial"/>
              </a:endParaRPr>
            </a:p>
          </p:txBody>
        </p:sp>
        <p:sp>
          <p:nvSpPr>
            <p:cNvPr id="5279" name="Line 10"/>
            <p:cNvSpPr/>
            <p:nvPr/>
          </p:nvSpPr>
          <p:spPr>
            <a:xfrm>
              <a:off x="3616200" y="2200680"/>
              <a:ext cx="1440" cy="758880"/>
            </a:xfrm>
            <a:prstGeom prst="line">
              <a:avLst/>
            </a:prstGeom>
            <a:ln w="38100">
              <a:solidFill>
                <a:srgbClr val="000000"/>
              </a:solidFill>
              <a:prstDash val="sysDot"/>
              <a:round/>
            </a:ln>
          </p:spPr>
          <p:style>
            <a:lnRef idx="0"/>
            <a:fillRef idx="0"/>
            <a:effectRef idx="0"/>
            <a:fontRef idx="minor"/>
          </p:style>
        </p:sp>
      </p:grpSp>
      <p:grpSp>
        <p:nvGrpSpPr>
          <p:cNvPr id="5280" name="Group 11"/>
          <p:cNvGrpSpPr/>
          <p:nvPr/>
        </p:nvGrpSpPr>
        <p:grpSpPr>
          <a:xfrm>
            <a:off x="5034960" y="2200680"/>
            <a:ext cx="3044160" cy="622800"/>
            <a:chOff x="5034960" y="2200680"/>
            <a:chExt cx="3044160" cy="622800"/>
          </a:xfrm>
        </p:grpSpPr>
        <p:sp>
          <p:nvSpPr>
            <p:cNvPr id="5281" name="CustomShape 12"/>
            <p:cNvSpPr/>
            <p:nvPr/>
          </p:nvSpPr>
          <p:spPr>
            <a:xfrm>
              <a:off x="5034960" y="2440080"/>
              <a:ext cx="3044160" cy="383400"/>
            </a:xfrm>
            <a:prstGeom prst="rect">
              <a:avLst/>
            </a:prstGeom>
            <a:solidFill>
              <a:schemeClr val="bg1">
                <a:lumMod val="95000"/>
              </a:schemeClr>
            </a:solidFill>
            <a:ln w="12700">
              <a:solidFill>
                <a:srgbClr val="800000"/>
              </a:solidFill>
              <a:miter/>
            </a:ln>
          </p:spPr>
          <p:style>
            <a:lnRef idx="0"/>
            <a:fillRef idx="0"/>
            <a:effectRef idx="0"/>
            <a:fontRef idx="minor"/>
          </p:style>
        </p:sp>
        <p:grpSp>
          <p:nvGrpSpPr>
            <p:cNvPr id="5282" name="Group 13"/>
            <p:cNvGrpSpPr/>
            <p:nvPr/>
          </p:nvGrpSpPr>
          <p:grpSpPr>
            <a:xfrm>
              <a:off x="5106240" y="2200680"/>
              <a:ext cx="2637000" cy="597960"/>
              <a:chOff x="5106240" y="2200680"/>
              <a:chExt cx="2637000" cy="597960"/>
            </a:xfrm>
          </p:grpSpPr>
          <p:sp>
            <p:nvSpPr>
              <p:cNvPr id="5283" name="CustomShape 14"/>
              <p:cNvSpPr/>
              <p:nvPr/>
            </p:nvSpPr>
            <p:spPr>
              <a:xfrm>
                <a:off x="5193000" y="2463120"/>
                <a:ext cx="2550240" cy="3355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200" spc="-1" strike="noStrike">
                    <a:solidFill>
                      <a:srgbClr val="000000"/>
                    </a:solidFill>
                    <a:latin typeface="Calibri"/>
                    <a:ea typeface="ＭＳ Ｐゴシック"/>
                  </a:rPr>
                  <a:t>Packet + byte counters</a:t>
                </a:r>
                <a:endParaRPr b="0" lang="en-US" sz="2200" spc="-1" strike="noStrike">
                  <a:latin typeface="Arial"/>
                </a:endParaRPr>
              </a:p>
            </p:txBody>
          </p:sp>
          <p:sp>
            <p:nvSpPr>
              <p:cNvPr id="5284" name="Line 15"/>
              <p:cNvSpPr/>
              <p:nvPr/>
            </p:nvSpPr>
            <p:spPr>
              <a:xfrm flipV="1">
                <a:off x="5106240" y="2200680"/>
                <a:ext cx="1440" cy="231840"/>
              </a:xfrm>
              <a:prstGeom prst="line">
                <a:avLst/>
              </a:prstGeom>
              <a:ln w="38100">
                <a:solidFill>
                  <a:srgbClr val="000000"/>
                </a:solidFill>
                <a:prstDash val="sysDot"/>
                <a:round/>
              </a:ln>
            </p:spPr>
            <p:style>
              <a:lnRef idx="0"/>
              <a:fillRef idx="0"/>
              <a:effectRef idx="0"/>
              <a:fontRef idx="minor"/>
            </p:style>
          </p:sp>
        </p:grpSp>
      </p:grpSp>
      <p:grpSp>
        <p:nvGrpSpPr>
          <p:cNvPr id="5285" name="Group 16"/>
          <p:cNvGrpSpPr/>
          <p:nvPr/>
        </p:nvGrpSpPr>
        <p:grpSpPr>
          <a:xfrm>
            <a:off x="2117520" y="2200680"/>
            <a:ext cx="8445960" cy="3708360"/>
            <a:chOff x="2117520" y="2200680"/>
            <a:chExt cx="8445960" cy="3708360"/>
          </a:xfrm>
        </p:grpSpPr>
        <p:sp>
          <p:nvSpPr>
            <p:cNvPr id="5286" name="CustomShape 17"/>
            <p:cNvSpPr/>
            <p:nvPr/>
          </p:nvSpPr>
          <p:spPr>
            <a:xfrm>
              <a:off x="2154240" y="4847760"/>
              <a:ext cx="2428920" cy="3643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新細明體"/>
                </a:rPr>
                <a:t>Header fields to match:</a:t>
              </a:r>
              <a:endParaRPr b="0" lang="en-US" sz="1800" spc="-1" strike="noStrike">
                <a:latin typeface="Arial"/>
              </a:endParaRPr>
            </a:p>
          </p:txBody>
        </p:sp>
        <p:sp>
          <p:nvSpPr>
            <p:cNvPr id="5287" name="Line 18"/>
            <p:cNvSpPr/>
            <p:nvPr/>
          </p:nvSpPr>
          <p:spPr>
            <a:xfrm>
              <a:off x="2127600" y="2200680"/>
              <a:ext cx="1800" cy="3053880"/>
            </a:xfrm>
            <a:prstGeom prst="line">
              <a:avLst/>
            </a:prstGeom>
            <a:ln w="38100">
              <a:solidFill>
                <a:srgbClr val="000000"/>
              </a:solidFill>
              <a:prstDash val="sysDot"/>
              <a:round/>
            </a:ln>
          </p:spPr>
          <p:style>
            <a:lnRef idx="0"/>
            <a:fillRef idx="0"/>
            <a:effectRef idx="0"/>
            <a:fontRef idx="minor"/>
          </p:style>
        </p:sp>
        <p:sp>
          <p:nvSpPr>
            <p:cNvPr id="5288" name="CustomShape 19"/>
            <p:cNvSpPr/>
            <p:nvPr/>
          </p:nvSpPr>
          <p:spPr>
            <a:xfrm>
              <a:off x="2117520" y="5262120"/>
              <a:ext cx="771120" cy="646920"/>
            </a:xfrm>
            <a:prstGeom prst="rect">
              <a:avLst/>
            </a:prstGeom>
            <a:gradFill rotWithShape="0">
              <a:gsLst>
                <a:gs pos="0">
                  <a:srgbClr val="2e5f99"/>
                </a:gs>
                <a:gs pos="100000">
                  <a:srgbClr val="3c7ac7"/>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Ingress Port</a:t>
              </a:r>
              <a:endParaRPr b="0" lang="en-US" sz="1400" spc="-1" strike="noStrike">
                <a:latin typeface="Arial"/>
              </a:endParaRPr>
            </a:p>
          </p:txBody>
        </p:sp>
        <p:sp>
          <p:nvSpPr>
            <p:cNvPr id="5289" name="CustomShape 20"/>
            <p:cNvSpPr/>
            <p:nvPr/>
          </p:nvSpPr>
          <p:spPr>
            <a:xfrm>
              <a:off x="2889360" y="5262120"/>
              <a:ext cx="654840" cy="64692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Src MAC</a:t>
              </a:r>
              <a:endParaRPr b="0" lang="en-US" sz="1400" spc="-1" strike="noStrike">
                <a:latin typeface="Arial"/>
              </a:endParaRPr>
            </a:p>
          </p:txBody>
        </p:sp>
        <p:sp>
          <p:nvSpPr>
            <p:cNvPr id="5290" name="CustomShape 21"/>
            <p:cNvSpPr/>
            <p:nvPr/>
          </p:nvSpPr>
          <p:spPr>
            <a:xfrm>
              <a:off x="3544920" y="5262120"/>
              <a:ext cx="654840" cy="64692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Dst MAC</a:t>
              </a:r>
              <a:endParaRPr b="0" lang="en-US" sz="1400" spc="-1" strike="noStrike">
                <a:latin typeface="Arial"/>
              </a:endParaRPr>
            </a:p>
          </p:txBody>
        </p:sp>
        <p:sp>
          <p:nvSpPr>
            <p:cNvPr id="5291" name="CustomShape 22"/>
            <p:cNvSpPr/>
            <p:nvPr/>
          </p:nvSpPr>
          <p:spPr>
            <a:xfrm>
              <a:off x="4200480" y="5262120"/>
              <a:ext cx="654840" cy="64692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Eth Type</a:t>
              </a:r>
              <a:endParaRPr b="0" lang="en-US" sz="1400" spc="-1" strike="noStrike">
                <a:latin typeface="Arial"/>
              </a:endParaRPr>
            </a:p>
          </p:txBody>
        </p:sp>
        <p:sp>
          <p:nvSpPr>
            <p:cNvPr id="5292" name="CustomShape 23"/>
            <p:cNvSpPr/>
            <p:nvPr/>
          </p:nvSpPr>
          <p:spPr>
            <a:xfrm>
              <a:off x="4855680" y="5262120"/>
              <a:ext cx="654840" cy="64692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ID</a:t>
              </a:r>
              <a:endParaRPr b="0" lang="en-US" sz="1400" spc="-1" strike="noStrike">
                <a:latin typeface="Arial"/>
              </a:endParaRPr>
            </a:p>
          </p:txBody>
        </p:sp>
        <p:sp>
          <p:nvSpPr>
            <p:cNvPr id="5293" name="CustomShape 24"/>
            <p:cNvSpPr/>
            <p:nvPr/>
          </p:nvSpPr>
          <p:spPr>
            <a:xfrm>
              <a:off x="8068320" y="5262120"/>
              <a:ext cx="630720" cy="64692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ToS</a:t>
              </a:r>
              <a:endParaRPr b="0" lang="en-US" sz="1400" spc="-1" strike="noStrike">
                <a:latin typeface="Arial"/>
              </a:endParaRPr>
            </a:p>
          </p:txBody>
        </p:sp>
        <p:sp>
          <p:nvSpPr>
            <p:cNvPr id="5294" name="CustomShape 25"/>
            <p:cNvSpPr/>
            <p:nvPr/>
          </p:nvSpPr>
          <p:spPr>
            <a:xfrm>
              <a:off x="7436880" y="5262120"/>
              <a:ext cx="630720" cy="64692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Proto</a:t>
              </a:r>
              <a:endParaRPr b="0" lang="en-US" sz="1400" spc="-1" strike="noStrike">
                <a:latin typeface="Arial"/>
              </a:endParaRPr>
            </a:p>
          </p:txBody>
        </p:sp>
        <p:sp>
          <p:nvSpPr>
            <p:cNvPr id="5295" name="CustomShape 26"/>
            <p:cNvSpPr/>
            <p:nvPr/>
          </p:nvSpPr>
          <p:spPr>
            <a:xfrm>
              <a:off x="6174360" y="5262120"/>
              <a:ext cx="630720" cy="64692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Src</a:t>
              </a:r>
              <a:endParaRPr b="0" lang="en-US" sz="1400" spc="-1" strike="noStrike">
                <a:latin typeface="Arial"/>
              </a:endParaRPr>
            </a:p>
          </p:txBody>
        </p:sp>
        <p:sp>
          <p:nvSpPr>
            <p:cNvPr id="5296" name="CustomShape 27"/>
            <p:cNvSpPr/>
            <p:nvPr/>
          </p:nvSpPr>
          <p:spPr>
            <a:xfrm>
              <a:off x="6805800" y="5262120"/>
              <a:ext cx="630720" cy="64692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Dst</a:t>
              </a:r>
              <a:endParaRPr b="0" lang="en-US" sz="1400" spc="-1" strike="noStrike">
                <a:latin typeface="Arial"/>
              </a:endParaRPr>
            </a:p>
          </p:txBody>
        </p:sp>
        <p:sp>
          <p:nvSpPr>
            <p:cNvPr id="5297" name="CustomShape 28"/>
            <p:cNvSpPr/>
            <p:nvPr/>
          </p:nvSpPr>
          <p:spPr>
            <a:xfrm>
              <a:off x="8706600" y="5262120"/>
              <a:ext cx="928080" cy="64692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ts val="1480"/>
                </a:lnSpc>
                <a:tabLst>
                  <a:tab algn="l" pos="0"/>
                </a:tabLst>
              </a:pPr>
              <a:r>
                <a:rPr b="0" lang="en-US" sz="1400" spc="-1" strike="noStrike">
                  <a:solidFill>
                    <a:srgbClr val="ffffff"/>
                  </a:solidFill>
                  <a:latin typeface="Calibri"/>
                  <a:ea typeface="新細明體"/>
                </a:rPr>
                <a:t>TCP/UDP Src Port</a:t>
              </a:r>
              <a:endParaRPr b="0" lang="en-US" sz="1400" spc="-1" strike="noStrike">
                <a:latin typeface="Arial"/>
              </a:endParaRPr>
            </a:p>
          </p:txBody>
        </p:sp>
        <p:sp>
          <p:nvSpPr>
            <p:cNvPr id="5298" name="CustomShape 29"/>
            <p:cNvSpPr/>
            <p:nvPr/>
          </p:nvSpPr>
          <p:spPr>
            <a:xfrm>
              <a:off x="5511240" y="5262120"/>
              <a:ext cx="654840" cy="64692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Pri</a:t>
              </a:r>
              <a:endParaRPr b="0" lang="en-US" sz="1400" spc="-1" strike="noStrike">
                <a:latin typeface="Arial"/>
              </a:endParaRPr>
            </a:p>
          </p:txBody>
        </p:sp>
        <p:sp>
          <p:nvSpPr>
            <p:cNvPr id="5299" name="CustomShape 30"/>
            <p:cNvSpPr/>
            <p:nvPr/>
          </p:nvSpPr>
          <p:spPr>
            <a:xfrm>
              <a:off x="9635400" y="5262120"/>
              <a:ext cx="928080" cy="64692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ts val="1480"/>
                </a:lnSpc>
                <a:tabLst>
                  <a:tab algn="l" pos="0"/>
                </a:tabLst>
              </a:pPr>
              <a:r>
                <a:rPr b="0" lang="en-US" sz="1400" spc="-1" strike="noStrike">
                  <a:solidFill>
                    <a:srgbClr val="ffffff"/>
                  </a:solidFill>
                  <a:latin typeface="Calibri"/>
                  <a:ea typeface="新細明體"/>
                </a:rPr>
                <a:t>TCP/UDP Dst Port</a:t>
              </a:r>
              <a:endParaRPr b="0" lang="en-US" sz="1400" spc="-1" strike="noStrike">
                <a:latin typeface="Arial"/>
              </a:endParaRPr>
            </a:p>
          </p:txBody>
        </p:sp>
      </p:grpSp>
      <p:grpSp>
        <p:nvGrpSpPr>
          <p:cNvPr id="5300" name="Group 31"/>
          <p:cNvGrpSpPr/>
          <p:nvPr/>
        </p:nvGrpSpPr>
        <p:grpSpPr>
          <a:xfrm>
            <a:off x="2930760" y="6078240"/>
            <a:ext cx="3234960" cy="545040"/>
            <a:chOff x="2930760" y="6078240"/>
            <a:chExt cx="3234960" cy="545040"/>
          </a:xfrm>
        </p:grpSpPr>
        <p:sp>
          <p:nvSpPr>
            <p:cNvPr id="5301" name="CustomShape 32"/>
            <p:cNvSpPr/>
            <p:nvPr/>
          </p:nvSpPr>
          <p:spPr>
            <a:xfrm>
              <a:off x="4003560" y="6258960"/>
              <a:ext cx="10544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Link layer</a:t>
              </a:r>
              <a:endParaRPr b="0" lang="en-US" sz="1800" spc="-1" strike="noStrike">
                <a:latin typeface="Arial"/>
              </a:endParaRPr>
            </a:p>
          </p:txBody>
        </p:sp>
        <p:sp>
          <p:nvSpPr>
            <p:cNvPr id="5302" name="CustomShape 33"/>
            <p:cNvSpPr/>
            <p:nvPr/>
          </p:nvSpPr>
          <p:spPr>
            <a:xfrm rot="16200000">
              <a:off x="4444560" y="4564080"/>
              <a:ext cx="207000" cy="323496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3" name="Group 34"/>
          <p:cNvGrpSpPr/>
          <p:nvPr/>
        </p:nvGrpSpPr>
        <p:grpSpPr>
          <a:xfrm>
            <a:off x="6209640" y="6082920"/>
            <a:ext cx="2472840" cy="537840"/>
            <a:chOff x="6209640" y="6082920"/>
            <a:chExt cx="2472840" cy="537840"/>
          </a:xfrm>
        </p:grpSpPr>
        <p:sp>
          <p:nvSpPr>
            <p:cNvPr id="5304" name="CustomShape 35"/>
            <p:cNvSpPr/>
            <p:nvPr/>
          </p:nvSpPr>
          <p:spPr>
            <a:xfrm>
              <a:off x="6681240" y="6256440"/>
              <a:ext cx="14842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Network layer</a:t>
              </a:r>
              <a:endParaRPr b="0" lang="en-US" sz="1800" spc="-1" strike="noStrike">
                <a:latin typeface="Arial"/>
              </a:endParaRPr>
            </a:p>
          </p:txBody>
        </p:sp>
        <p:sp>
          <p:nvSpPr>
            <p:cNvPr id="5305" name="CustomShape 36"/>
            <p:cNvSpPr/>
            <p:nvPr/>
          </p:nvSpPr>
          <p:spPr>
            <a:xfrm rot="16200000">
              <a:off x="7341840" y="4950360"/>
              <a:ext cx="208080" cy="247284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6" name="Group 37"/>
          <p:cNvGrpSpPr/>
          <p:nvPr/>
        </p:nvGrpSpPr>
        <p:grpSpPr>
          <a:xfrm>
            <a:off x="8436600" y="6082920"/>
            <a:ext cx="2348640" cy="541440"/>
            <a:chOff x="8436600" y="6082920"/>
            <a:chExt cx="2348640" cy="541440"/>
          </a:xfrm>
        </p:grpSpPr>
        <p:sp>
          <p:nvSpPr>
            <p:cNvPr id="5307" name="CustomShape 38"/>
            <p:cNvSpPr/>
            <p:nvPr/>
          </p:nvSpPr>
          <p:spPr>
            <a:xfrm>
              <a:off x="8436600" y="6260040"/>
              <a:ext cx="2348640" cy="3643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Transport layer</a:t>
              </a:r>
              <a:endParaRPr b="0" lang="en-US" sz="1800" spc="-1" strike="noStrike">
                <a:latin typeface="Arial"/>
              </a:endParaRPr>
            </a:p>
          </p:txBody>
        </p:sp>
        <p:sp>
          <p:nvSpPr>
            <p:cNvPr id="5308" name="CustomShape 39"/>
            <p:cNvSpPr/>
            <p:nvPr/>
          </p:nvSpPr>
          <p:spPr>
            <a:xfrm rot="16200000">
              <a:off x="9510120" y="5294880"/>
              <a:ext cx="213840" cy="178992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sp>
        <p:nvSpPr>
          <p:cNvPr id="5309" name="CustomShape 4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9795519-EC9B-4D91-B84F-32A00628CBE5}"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84" dur="indefinite" restart="never" nodeType="tmRoot">
          <p:childTnLst>
            <p:seq>
              <p:cTn id="1585" dur="indefinite" nodeType="mainSeq">
                <p:childTnLst>
                  <p:par>
                    <p:cTn id="1586" fill="hold">
                      <p:stCondLst>
                        <p:cond delay="indefinite"/>
                      </p:stCondLst>
                      <p:childTnLst>
                        <p:par>
                          <p:cTn id="1587" fill="hold">
                            <p:stCondLst>
                              <p:cond delay="0"/>
                            </p:stCondLst>
                            <p:childTnLst>
                              <p:par>
                                <p:cTn id="1588" nodeType="clickEffect" fill="hold" presetClass="entr" presetID="9">
                                  <p:stCondLst>
                                    <p:cond delay="0"/>
                                  </p:stCondLst>
                                  <p:childTnLst>
                                    <p:set>
                                      <p:cBhvr>
                                        <p:cTn id="1589" dur="1" fill="hold">
                                          <p:stCondLst>
                                            <p:cond delay="0"/>
                                          </p:stCondLst>
                                        </p:cTn>
                                        <p:tgtEl>
                                          <p:spTgt spid="5285"/>
                                        </p:tgtEl>
                                        <p:attrNameLst>
                                          <p:attrName>style.visibility</p:attrName>
                                        </p:attrNameLst>
                                      </p:cBhvr>
                                      <p:to>
                                        <p:strVal val="visible"/>
                                      </p:to>
                                    </p:set>
                                    <p:animEffect filter="dissolve" transition="in">
                                      <p:cBhvr additive="repl">
                                        <p:cTn id="1590" dur="500"/>
                                        <p:tgtEl>
                                          <p:spTgt spid="5285"/>
                                        </p:tgtEl>
                                      </p:cBhvr>
                                    </p:animEffect>
                                  </p:childTnLst>
                                </p:cTn>
                              </p:par>
                            </p:childTnLst>
                          </p:cTn>
                        </p:par>
                      </p:childTnLst>
                    </p:cTn>
                  </p:par>
                  <p:par>
                    <p:cTn id="1591" fill="hold">
                      <p:stCondLst>
                        <p:cond delay="indefinite"/>
                      </p:stCondLst>
                      <p:childTnLst>
                        <p:par>
                          <p:cTn id="1592" fill="hold">
                            <p:stCondLst>
                              <p:cond delay="0"/>
                            </p:stCondLst>
                            <p:childTnLst>
                              <p:par>
                                <p:cTn id="1593" nodeType="clickEffect" fill="hold" presetClass="entr" presetID="9">
                                  <p:stCondLst>
                                    <p:cond delay="0"/>
                                  </p:stCondLst>
                                  <p:childTnLst>
                                    <p:set>
                                      <p:cBhvr>
                                        <p:cTn id="1594" dur="1" fill="hold">
                                          <p:stCondLst>
                                            <p:cond delay="0"/>
                                          </p:stCondLst>
                                        </p:cTn>
                                        <p:tgtEl>
                                          <p:spTgt spid="5303"/>
                                        </p:tgtEl>
                                        <p:attrNameLst>
                                          <p:attrName>style.visibility</p:attrName>
                                        </p:attrNameLst>
                                      </p:cBhvr>
                                      <p:to>
                                        <p:strVal val="visible"/>
                                      </p:to>
                                    </p:set>
                                    <p:animEffect filter="dissolve" transition="in">
                                      <p:cBhvr additive="repl">
                                        <p:cTn id="1595" dur="500"/>
                                        <p:tgtEl>
                                          <p:spTgt spid="5303"/>
                                        </p:tgtEl>
                                      </p:cBhvr>
                                    </p:animEffect>
                                  </p:childTnLst>
                                </p:cTn>
                              </p:par>
                            </p:childTnLst>
                          </p:cTn>
                        </p:par>
                      </p:childTnLst>
                    </p:cTn>
                  </p:par>
                  <p:par>
                    <p:cTn id="1596" fill="hold">
                      <p:stCondLst>
                        <p:cond delay="indefinite"/>
                      </p:stCondLst>
                      <p:childTnLst>
                        <p:par>
                          <p:cTn id="1597" fill="hold">
                            <p:stCondLst>
                              <p:cond delay="0"/>
                            </p:stCondLst>
                            <p:childTnLst>
                              <p:par>
                                <p:cTn id="1598" nodeType="clickEffect" fill="hold" presetClass="entr" presetID="9">
                                  <p:stCondLst>
                                    <p:cond delay="0"/>
                                  </p:stCondLst>
                                  <p:childTnLst>
                                    <p:set>
                                      <p:cBhvr>
                                        <p:cTn id="1599" dur="1" fill="hold">
                                          <p:stCondLst>
                                            <p:cond delay="0"/>
                                          </p:stCondLst>
                                        </p:cTn>
                                        <p:tgtEl>
                                          <p:spTgt spid="5306"/>
                                        </p:tgtEl>
                                        <p:attrNameLst>
                                          <p:attrName>style.visibility</p:attrName>
                                        </p:attrNameLst>
                                      </p:cBhvr>
                                      <p:to>
                                        <p:strVal val="visible"/>
                                      </p:to>
                                    </p:set>
                                    <p:animEffect filter="dissolve" transition="in">
                                      <p:cBhvr additive="repl">
                                        <p:cTn id="1600" dur="500"/>
                                        <p:tgtEl>
                                          <p:spTgt spid="5306"/>
                                        </p:tgtEl>
                                      </p:cBhvr>
                                    </p:animEffect>
                                  </p:childTnLst>
                                </p:cTn>
                              </p:par>
                            </p:childTnLst>
                          </p:cTn>
                        </p:par>
                      </p:childTnLst>
                    </p:cTn>
                  </p:par>
                  <p:par>
                    <p:cTn id="1601" fill="hold">
                      <p:stCondLst>
                        <p:cond delay="indefinite"/>
                      </p:stCondLst>
                      <p:childTnLst>
                        <p:par>
                          <p:cTn id="1602" fill="hold">
                            <p:stCondLst>
                              <p:cond delay="0"/>
                            </p:stCondLst>
                            <p:childTnLst>
                              <p:par>
                                <p:cTn id="1603" nodeType="clickEffect" fill="hold" presetClass="entr" presetID="9">
                                  <p:stCondLst>
                                    <p:cond delay="0"/>
                                  </p:stCondLst>
                                  <p:childTnLst>
                                    <p:set>
                                      <p:cBhvr>
                                        <p:cTn id="1604" dur="1" fill="hold">
                                          <p:stCondLst>
                                            <p:cond delay="0"/>
                                          </p:stCondLst>
                                        </p:cTn>
                                        <p:tgtEl>
                                          <p:spTgt spid="5300"/>
                                        </p:tgtEl>
                                        <p:attrNameLst>
                                          <p:attrName>style.visibility</p:attrName>
                                        </p:attrNameLst>
                                      </p:cBhvr>
                                      <p:to>
                                        <p:strVal val="visible"/>
                                      </p:to>
                                    </p:set>
                                    <p:animEffect filter="dissolve" transition="in">
                                      <p:cBhvr additive="repl">
                                        <p:cTn id="1605" dur="500"/>
                                        <p:tgtEl>
                                          <p:spTgt spid="5300"/>
                                        </p:tgtEl>
                                      </p:cBhvr>
                                    </p:animEffect>
                                  </p:childTnLst>
                                </p:cTn>
                              </p:par>
                            </p:childTnLst>
                          </p:cTn>
                        </p:par>
                      </p:childTnLst>
                    </p:cTn>
                  </p:par>
                  <p:par>
                    <p:cTn id="1606" fill="hold">
                      <p:stCondLst>
                        <p:cond delay="indefinite"/>
                      </p:stCondLst>
                      <p:childTnLst>
                        <p:par>
                          <p:cTn id="1607" fill="hold">
                            <p:stCondLst>
                              <p:cond delay="0"/>
                            </p:stCondLst>
                            <p:childTnLst>
                              <p:par>
                                <p:cTn id="1608" nodeType="clickEffect" fill="hold" presetClass="entr" presetID="9">
                                  <p:stCondLst>
                                    <p:cond delay="0"/>
                                  </p:stCondLst>
                                  <p:childTnLst>
                                    <p:set>
                                      <p:cBhvr>
                                        <p:cTn id="1609" dur="1" fill="hold">
                                          <p:stCondLst>
                                            <p:cond delay="0"/>
                                          </p:stCondLst>
                                        </p:cTn>
                                        <p:tgtEl>
                                          <p:spTgt spid="5277"/>
                                        </p:tgtEl>
                                        <p:attrNameLst>
                                          <p:attrName>style.visibility</p:attrName>
                                        </p:attrNameLst>
                                      </p:cBhvr>
                                      <p:to>
                                        <p:strVal val="visible"/>
                                      </p:to>
                                    </p:set>
                                    <p:animEffect filter="dissolve" transition="in">
                                      <p:cBhvr additive="repl">
                                        <p:cTn id="1610" dur="500"/>
                                        <p:tgtEl>
                                          <p:spTgt spid="5277"/>
                                        </p:tgtEl>
                                      </p:cBhvr>
                                    </p:animEffec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9">
                                  <p:stCondLst>
                                    <p:cond delay="0"/>
                                  </p:stCondLst>
                                  <p:childTnLst>
                                    <p:set>
                                      <p:cBhvr>
                                        <p:cTn id="1614" dur="1" fill="hold">
                                          <p:stCondLst>
                                            <p:cond delay="0"/>
                                          </p:stCondLst>
                                        </p:cTn>
                                        <p:tgtEl>
                                          <p:spTgt spid="5280"/>
                                        </p:tgtEl>
                                        <p:attrNameLst>
                                          <p:attrName>style.visibility</p:attrName>
                                        </p:attrNameLst>
                                      </p:cBhvr>
                                      <p:to>
                                        <p:strVal val="visible"/>
                                      </p:to>
                                    </p:set>
                                    <p:animEffect filter="dissolve" transition="in">
                                      <p:cBhvr additive="repl">
                                        <p:cTn id="1615" dur="500"/>
                                        <p:tgtEl>
                                          <p:spTgt spid="5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0" name="CustomShape 1"/>
          <p:cNvSpPr/>
          <p:nvPr/>
        </p:nvSpPr>
        <p:spPr>
          <a:xfrm>
            <a:off x="914400" y="24840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examples</a:t>
            </a:r>
            <a:endParaRPr b="0" lang="en-US" sz="4800" spc="-1" strike="noStrike">
              <a:latin typeface="Arial"/>
            </a:endParaRPr>
          </a:p>
        </p:txBody>
      </p:sp>
      <p:sp>
        <p:nvSpPr>
          <p:cNvPr id="5311" name="CustomShape 2"/>
          <p:cNvSpPr/>
          <p:nvPr/>
        </p:nvSpPr>
        <p:spPr>
          <a:xfrm>
            <a:off x="798120" y="2692080"/>
            <a:ext cx="9342000" cy="30528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IP datagrams destined to IP address  51.6.0.8 should be forwarded to router output port 6 </a:t>
            </a:r>
            <a:endParaRPr b="0" lang="en-US" sz="2000" spc="-1" strike="noStrike">
              <a:latin typeface="Arial"/>
            </a:endParaRPr>
          </a:p>
        </p:txBody>
      </p:sp>
      <p:sp>
        <p:nvSpPr>
          <p:cNvPr id="5312" name="CustomShape 3"/>
          <p:cNvSpPr/>
          <p:nvPr/>
        </p:nvSpPr>
        <p:spPr>
          <a:xfrm>
            <a:off x="887400" y="4591800"/>
            <a:ext cx="7781040" cy="3052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Block (do not forward) all datagrams destined to TCP  port 22 (ssh port #)</a:t>
            </a:r>
            <a:endParaRPr b="0" lang="en-US" sz="2000" spc="-1" strike="noStrike">
              <a:latin typeface="Arial"/>
            </a:endParaRPr>
          </a:p>
        </p:txBody>
      </p:sp>
      <p:sp>
        <p:nvSpPr>
          <p:cNvPr id="5313" name="CustomShape 4"/>
          <p:cNvSpPr/>
          <p:nvPr/>
        </p:nvSpPr>
        <p:spPr>
          <a:xfrm>
            <a:off x="182160" y="6040080"/>
            <a:ext cx="7066800" cy="30528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Block (do not forward) all datagrams sent by host 128.119.1.1</a:t>
            </a:r>
            <a:endParaRPr b="0" lang="en-US" sz="2000" spc="-1" strike="noStrike">
              <a:latin typeface="Arial"/>
            </a:endParaRPr>
          </a:p>
        </p:txBody>
      </p:sp>
      <p:grpSp>
        <p:nvGrpSpPr>
          <p:cNvPr id="5314" name="Group 5"/>
          <p:cNvGrpSpPr/>
          <p:nvPr/>
        </p:nvGrpSpPr>
        <p:grpSpPr>
          <a:xfrm>
            <a:off x="908280" y="1409040"/>
            <a:ext cx="8815680" cy="1337760"/>
            <a:chOff x="908280" y="1409040"/>
            <a:chExt cx="8815680" cy="1337760"/>
          </a:xfrm>
        </p:grpSpPr>
        <p:sp>
          <p:nvSpPr>
            <p:cNvPr id="5315" name="CustomShape 6"/>
            <p:cNvSpPr/>
            <p:nvPr/>
          </p:nvSpPr>
          <p:spPr>
            <a:xfrm>
              <a:off x="919440" y="1409040"/>
              <a:ext cx="3751200" cy="3661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Destination-based forwarding:</a:t>
              </a:r>
              <a:endParaRPr b="0" lang="en-US" sz="2400" spc="-1" strike="noStrike">
                <a:latin typeface="Arial"/>
              </a:endParaRPr>
            </a:p>
          </p:txBody>
        </p:sp>
        <p:sp>
          <p:nvSpPr>
            <p:cNvPr id="5316" name="CustomShape 7"/>
            <p:cNvSpPr/>
            <p:nvPr/>
          </p:nvSpPr>
          <p:spPr>
            <a:xfrm>
              <a:off x="91440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7" name="CustomShape 8"/>
            <p:cNvSpPr/>
            <p:nvPr/>
          </p:nvSpPr>
          <p:spPr>
            <a:xfrm>
              <a:off x="157500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8" name="CustomShape 9"/>
            <p:cNvSpPr/>
            <p:nvPr/>
          </p:nvSpPr>
          <p:spPr>
            <a:xfrm>
              <a:off x="2003400" y="2421000"/>
              <a:ext cx="11329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9" name="CustomShape 10"/>
            <p:cNvSpPr/>
            <p:nvPr/>
          </p:nvSpPr>
          <p:spPr>
            <a:xfrm>
              <a:off x="2895840" y="242100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0" name="CustomShape 11"/>
            <p:cNvSpPr/>
            <p:nvPr/>
          </p:nvSpPr>
          <p:spPr>
            <a:xfrm>
              <a:off x="355788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1" name="CustomShape 12"/>
            <p:cNvSpPr/>
            <p:nvPr/>
          </p:nvSpPr>
          <p:spPr>
            <a:xfrm>
              <a:off x="421812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2" name="CustomShape 13"/>
            <p:cNvSpPr/>
            <p:nvPr/>
          </p:nvSpPr>
          <p:spPr>
            <a:xfrm>
              <a:off x="5618880" y="23842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51.6.0.8</a:t>
              </a:r>
              <a:endParaRPr b="0" lang="en-US" sz="1400" spc="-1" strike="noStrike">
                <a:latin typeface="Arial"/>
              </a:endParaRPr>
            </a:p>
          </p:txBody>
        </p:sp>
        <p:sp>
          <p:nvSpPr>
            <p:cNvPr id="5323" name="CustomShape 14"/>
            <p:cNvSpPr/>
            <p:nvPr/>
          </p:nvSpPr>
          <p:spPr>
            <a:xfrm>
              <a:off x="628884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4" name="CustomShape 15"/>
            <p:cNvSpPr/>
            <p:nvPr/>
          </p:nvSpPr>
          <p:spPr>
            <a:xfrm>
              <a:off x="6949440" y="242100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5" name="CustomShape 16"/>
            <p:cNvSpPr/>
            <p:nvPr/>
          </p:nvSpPr>
          <p:spPr>
            <a:xfrm>
              <a:off x="7576560" y="24174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6" name="CustomShape 17"/>
            <p:cNvSpPr/>
            <p:nvPr/>
          </p:nvSpPr>
          <p:spPr>
            <a:xfrm>
              <a:off x="8967600" y="2364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port6</a:t>
              </a:r>
              <a:endParaRPr b="0" lang="en-US" sz="1700" spc="-1" strike="noStrike">
                <a:latin typeface="Arial"/>
              </a:endParaRPr>
            </a:p>
          </p:txBody>
        </p:sp>
        <p:grpSp>
          <p:nvGrpSpPr>
            <p:cNvPr id="5327" name="Group 18"/>
            <p:cNvGrpSpPr/>
            <p:nvPr/>
          </p:nvGrpSpPr>
          <p:grpSpPr>
            <a:xfrm>
              <a:off x="908280" y="1842840"/>
              <a:ext cx="8815680" cy="536400"/>
              <a:chOff x="908280" y="1842840"/>
              <a:chExt cx="8815680" cy="536400"/>
            </a:xfrm>
          </p:grpSpPr>
          <p:sp>
            <p:nvSpPr>
              <p:cNvPr id="5328" name="CustomShape 19"/>
              <p:cNvSpPr/>
              <p:nvPr/>
            </p:nvSpPr>
            <p:spPr>
              <a:xfrm>
                <a:off x="916200" y="1847880"/>
                <a:ext cx="660240" cy="487080"/>
              </a:xfrm>
              <a:prstGeom prst="rect">
                <a:avLst/>
              </a:prstGeom>
              <a:solidFill>
                <a:srgbClr val="bbe0e3"/>
              </a:solidFill>
              <a:ln w="12700">
                <a:solidFill>
                  <a:schemeClr val="tx1"/>
                </a:solidFill>
                <a:miter/>
              </a:ln>
            </p:spPr>
            <p:style>
              <a:lnRef idx="0"/>
              <a:fillRef idx="0"/>
              <a:effectRef idx="0"/>
              <a:fontRef idx="minor"/>
            </p:style>
          </p:sp>
          <p:sp>
            <p:nvSpPr>
              <p:cNvPr id="5329" name="CustomShape 20"/>
              <p:cNvSpPr/>
              <p:nvPr/>
            </p:nvSpPr>
            <p:spPr>
              <a:xfrm>
                <a:off x="908280" y="185112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30" name="CustomShape 21"/>
              <p:cNvSpPr/>
              <p:nvPr/>
            </p:nvSpPr>
            <p:spPr>
              <a:xfrm>
                <a:off x="157680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31" name="CustomShape 22"/>
              <p:cNvSpPr/>
              <p:nvPr/>
            </p:nvSpPr>
            <p:spPr>
              <a:xfrm>
                <a:off x="1572480" y="184284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32" name="CustomShape 23"/>
              <p:cNvSpPr/>
              <p:nvPr/>
            </p:nvSpPr>
            <p:spPr>
              <a:xfrm>
                <a:off x="223884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33" name="CustomShape 24"/>
              <p:cNvSpPr/>
              <p:nvPr/>
            </p:nvSpPr>
            <p:spPr>
              <a:xfrm>
                <a:off x="2269080" y="1842840"/>
                <a:ext cx="632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34" name="CustomShape 25"/>
              <p:cNvSpPr/>
              <p:nvPr/>
            </p:nvSpPr>
            <p:spPr>
              <a:xfrm>
                <a:off x="290880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35" name="CustomShape 26"/>
              <p:cNvSpPr/>
              <p:nvPr/>
            </p:nvSpPr>
            <p:spPr>
              <a:xfrm>
                <a:off x="2906280" y="184284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36" name="CustomShape 27"/>
              <p:cNvSpPr/>
              <p:nvPr/>
            </p:nvSpPr>
            <p:spPr>
              <a:xfrm>
                <a:off x="357048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37" name="CustomShape 28"/>
              <p:cNvSpPr/>
              <p:nvPr/>
            </p:nvSpPr>
            <p:spPr>
              <a:xfrm>
                <a:off x="3573000" y="184284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38" name="CustomShape 29"/>
              <p:cNvSpPr/>
              <p:nvPr/>
            </p:nvSpPr>
            <p:spPr>
              <a:xfrm>
                <a:off x="489852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39" name="CustomShape 30"/>
              <p:cNvSpPr/>
              <p:nvPr/>
            </p:nvSpPr>
            <p:spPr>
              <a:xfrm>
                <a:off x="4905360" y="184284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40" name="CustomShape 31"/>
              <p:cNvSpPr/>
              <p:nvPr/>
            </p:nvSpPr>
            <p:spPr>
              <a:xfrm>
                <a:off x="5568480" y="1847880"/>
                <a:ext cx="661320" cy="487080"/>
              </a:xfrm>
              <a:prstGeom prst="rect">
                <a:avLst/>
              </a:prstGeom>
              <a:solidFill>
                <a:srgbClr val="bbe0e3"/>
              </a:solidFill>
              <a:ln w="12700">
                <a:solidFill>
                  <a:schemeClr val="tx1"/>
                </a:solidFill>
                <a:miter/>
              </a:ln>
            </p:spPr>
            <p:style>
              <a:lnRef idx="0"/>
              <a:fillRef idx="0"/>
              <a:effectRef idx="0"/>
              <a:fontRef idx="minor"/>
            </p:style>
          </p:sp>
          <p:sp>
            <p:nvSpPr>
              <p:cNvPr id="5341" name="CustomShape 32"/>
              <p:cNvSpPr/>
              <p:nvPr/>
            </p:nvSpPr>
            <p:spPr>
              <a:xfrm>
                <a:off x="5563800" y="184284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42" name="CustomShape 33"/>
              <p:cNvSpPr/>
              <p:nvPr/>
            </p:nvSpPr>
            <p:spPr>
              <a:xfrm>
                <a:off x="6230160" y="1847880"/>
                <a:ext cx="660240" cy="487080"/>
              </a:xfrm>
              <a:prstGeom prst="rect">
                <a:avLst/>
              </a:prstGeom>
              <a:solidFill>
                <a:srgbClr val="bbe0e3"/>
              </a:solidFill>
              <a:ln w="12700">
                <a:solidFill>
                  <a:schemeClr val="tx1"/>
                </a:solidFill>
                <a:miter/>
              </a:ln>
            </p:spPr>
            <p:style>
              <a:lnRef idx="0"/>
              <a:fillRef idx="0"/>
              <a:effectRef idx="0"/>
              <a:fontRef idx="minor"/>
            </p:style>
          </p:sp>
          <p:sp>
            <p:nvSpPr>
              <p:cNvPr id="5343" name="CustomShape 34"/>
              <p:cNvSpPr/>
              <p:nvPr/>
            </p:nvSpPr>
            <p:spPr>
              <a:xfrm>
                <a:off x="6231600" y="184284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44" name="CustomShape 35"/>
              <p:cNvSpPr/>
              <p:nvPr/>
            </p:nvSpPr>
            <p:spPr>
              <a:xfrm>
                <a:off x="7551360" y="1855080"/>
                <a:ext cx="661320" cy="487080"/>
              </a:xfrm>
              <a:prstGeom prst="rect">
                <a:avLst/>
              </a:prstGeom>
              <a:solidFill>
                <a:srgbClr val="bbe0e3"/>
              </a:solidFill>
              <a:ln w="12700">
                <a:solidFill>
                  <a:schemeClr val="tx1"/>
                </a:solidFill>
                <a:miter/>
              </a:ln>
            </p:spPr>
            <p:style>
              <a:lnRef idx="0"/>
              <a:fillRef idx="0"/>
              <a:effectRef idx="0"/>
              <a:fontRef idx="minor"/>
            </p:style>
          </p:sp>
          <p:sp>
            <p:nvSpPr>
              <p:cNvPr id="5345" name="CustomShape 36"/>
              <p:cNvSpPr/>
              <p:nvPr/>
            </p:nvSpPr>
            <p:spPr>
              <a:xfrm>
                <a:off x="7589880" y="1850040"/>
                <a:ext cx="6645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46" name="CustomShape 37"/>
              <p:cNvSpPr/>
              <p:nvPr/>
            </p:nvSpPr>
            <p:spPr>
              <a:xfrm>
                <a:off x="8221320" y="1855080"/>
                <a:ext cx="661320" cy="487080"/>
              </a:xfrm>
              <a:prstGeom prst="rect">
                <a:avLst/>
              </a:prstGeom>
              <a:solidFill>
                <a:srgbClr val="bbe0e3"/>
              </a:solidFill>
              <a:ln w="12700">
                <a:solidFill>
                  <a:schemeClr val="tx1"/>
                </a:solidFill>
                <a:miter/>
              </a:ln>
            </p:spPr>
            <p:style>
              <a:lnRef idx="0"/>
              <a:fillRef idx="0"/>
              <a:effectRef idx="0"/>
              <a:fontRef idx="minor"/>
            </p:style>
          </p:sp>
          <p:sp>
            <p:nvSpPr>
              <p:cNvPr id="5347" name="CustomShape 38"/>
              <p:cNvSpPr/>
              <p:nvPr/>
            </p:nvSpPr>
            <p:spPr>
              <a:xfrm>
                <a:off x="8215560" y="185004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48" name="CustomShape 39"/>
              <p:cNvSpPr/>
              <p:nvPr/>
            </p:nvSpPr>
            <p:spPr>
              <a:xfrm>
                <a:off x="8887320" y="1852560"/>
                <a:ext cx="834120" cy="49536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49" name="CustomShape 40"/>
              <p:cNvSpPr/>
              <p:nvPr/>
            </p:nvSpPr>
            <p:spPr>
              <a:xfrm>
                <a:off x="8881920" y="1972800"/>
                <a:ext cx="842040" cy="29196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50" name="CustomShape 41"/>
              <p:cNvSpPr/>
              <p:nvPr/>
            </p:nvSpPr>
            <p:spPr>
              <a:xfrm>
                <a:off x="4231080" y="1846800"/>
                <a:ext cx="661320" cy="487080"/>
              </a:xfrm>
              <a:prstGeom prst="rect">
                <a:avLst/>
              </a:prstGeom>
              <a:solidFill>
                <a:srgbClr val="bbe0e3"/>
              </a:solidFill>
              <a:ln w="12700">
                <a:solidFill>
                  <a:schemeClr val="tx1"/>
                </a:solidFill>
                <a:miter/>
              </a:ln>
            </p:spPr>
            <p:style>
              <a:lnRef idx="0"/>
              <a:fillRef idx="0"/>
              <a:effectRef idx="0"/>
              <a:fontRef idx="minor"/>
            </p:style>
          </p:sp>
          <p:sp>
            <p:nvSpPr>
              <p:cNvPr id="5351" name="CustomShape 42"/>
              <p:cNvSpPr/>
              <p:nvPr/>
            </p:nvSpPr>
            <p:spPr>
              <a:xfrm>
                <a:off x="4222080" y="185976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52" name="CustomShape 43"/>
              <p:cNvSpPr/>
              <p:nvPr/>
            </p:nvSpPr>
            <p:spPr>
              <a:xfrm>
                <a:off x="6890760" y="1853640"/>
                <a:ext cx="660240" cy="487080"/>
              </a:xfrm>
              <a:prstGeom prst="rect">
                <a:avLst/>
              </a:prstGeom>
              <a:solidFill>
                <a:srgbClr val="bbe0e3"/>
              </a:solidFill>
              <a:ln w="12700">
                <a:solidFill>
                  <a:schemeClr val="tx1"/>
                </a:solidFill>
                <a:miter/>
              </a:ln>
            </p:spPr>
            <p:style>
              <a:lnRef idx="0"/>
              <a:fillRef idx="0"/>
              <a:effectRef idx="0"/>
              <a:fontRef idx="minor"/>
            </p:style>
          </p:sp>
          <p:sp>
            <p:nvSpPr>
              <p:cNvPr id="5353" name="CustomShape 44"/>
              <p:cNvSpPr/>
              <p:nvPr/>
            </p:nvSpPr>
            <p:spPr>
              <a:xfrm>
                <a:off x="6891840" y="184860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54" name="CustomShape 45"/>
            <p:cNvSpPr/>
            <p:nvPr/>
          </p:nvSpPr>
          <p:spPr>
            <a:xfrm>
              <a:off x="8181360" y="242676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5" name="CustomShape 46"/>
            <p:cNvSpPr/>
            <p:nvPr/>
          </p:nvSpPr>
          <p:spPr>
            <a:xfrm>
              <a:off x="4865760" y="24210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356" name="Group 47"/>
          <p:cNvGrpSpPr/>
          <p:nvPr/>
        </p:nvGrpSpPr>
        <p:grpSpPr>
          <a:xfrm>
            <a:off x="914400" y="3334680"/>
            <a:ext cx="8815680" cy="1374840"/>
            <a:chOff x="914400" y="3334680"/>
            <a:chExt cx="8815680" cy="1374840"/>
          </a:xfrm>
        </p:grpSpPr>
        <p:sp>
          <p:nvSpPr>
            <p:cNvPr id="5357" name="CustomShape 48"/>
            <p:cNvSpPr/>
            <p:nvPr/>
          </p:nvSpPr>
          <p:spPr>
            <a:xfrm>
              <a:off x="920520" y="4389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8" name="CustomShape 49"/>
            <p:cNvSpPr/>
            <p:nvPr/>
          </p:nvSpPr>
          <p:spPr>
            <a:xfrm>
              <a:off x="1581120" y="4389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9" name="CustomShape 50"/>
            <p:cNvSpPr/>
            <p:nvPr/>
          </p:nvSpPr>
          <p:spPr>
            <a:xfrm>
              <a:off x="2009520" y="4389480"/>
              <a:ext cx="11329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0" name="CustomShape 51"/>
            <p:cNvSpPr/>
            <p:nvPr/>
          </p:nvSpPr>
          <p:spPr>
            <a:xfrm>
              <a:off x="2901960" y="438948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1" name="CustomShape 52"/>
            <p:cNvSpPr/>
            <p:nvPr/>
          </p:nvSpPr>
          <p:spPr>
            <a:xfrm>
              <a:off x="3563640" y="4389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2" name="CustomShape 53"/>
            <p:cNvSpPr/>
            <p:nvPr/>
          </p:nvSpPr>
          <p:spPr>
            <a:xfrm>
              <a:off x="4224240" y="4389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3" name="CustomShape 54"/>
            <p:cNvSpPr/>
            <p:nvPr/>
          </p:nvSpPr>
          <p:spPr>
            <a:xfrm>
              <a:off x="5625000" y="437940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364" name="CustomShape 55"/>
            <p:cNvSpPr/>
            <p:nvPr/>
          </p:nvSpPr>
          <p:spPr>
            <a:xfrm>
              <a:off x="6294960" y="43894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5" name="CustomShape 56"/>
            <p:cNvSpPr/>
            <p:nvPr/>
          </p:nvSpPr>
          <p:spPr>
            <a:xfrm>
              <a:off x="6955560" y="438948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6" name="CustomShape 57"/>
            <p:cNvSpPr/>
            <p:nvPr/>
          </p:nvSpPr>
          <p:spPr>
            <a:xfrm>
              <a:off x="7582680" y="43858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7" name="CustomShape 58"/>
            <p:cNvSpPr/>
            <p:nvPr/>
          </p:nvSpPr>
          <p:spPr>
            <a:xfrm>
              <a:off x="916920" y="3334680"/>
              <a:ext cx="1047600" cy="3661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Firewall:</a:t>
              </a:r>
              <a:endParaRPr b="0" lang="en-US" sz="2400" spc="-1" strike="noStrike">
                <a:latin typeface="Arial"/>
              </a:endParaRPr>
            </a:p>
          </p:txBody>
        </p:sp>
        <p:sp>
          <p:nvSpPr>
            <p:cNvPr id="5368" name="CustomShape 59"/>
            <p:cNvSpPr/>
            <p:nvPr/>
          </p:nvSpPr>
          <p:spPr>
            <a:xfrm>
              <a:off x="8973720" y="43318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grpSp>
          <p:nvGrpSpPr>
            <p:cNvPr id="5369" name="Group 60"/>
            <p:cNvGrpSpPr/>
            <p:nvPr/>
          </p:nvGrpSpPr>
          <p:grpSpPr>
            <a:xfrm>
              <a:off x="914400" y="3811320"/>
              <a:ext cx="8815680" cy="536400"/>
              <a:chOff x="914400" y="3811320"/>
              <a:chExt cx="8815680" cy="536400"/>
            </a:xfrm>
          </p:grpSpPr>
          <p:sp>
            <p:nvSpPr>
              <p:cNvPr id="5370" name="CustomShape 61"/>
              <p:cNvSpPr/>
              <p:nvPr/>
            </p:nvSpPr>
            <p:spPr>
              <a:xfrm>
                <a:off x="922320" y="3816360"/>
                <a:ext cx="660240" cy="487080"/>
              </a:xfrm>
              <a:prstGeom prst="rect">
                <a:avLst/>
              </a:prstGeom>
              <a:solidFill>
                <a:srgbClr val="bbe0e3"/>
              </a:solidFill>
              <a:ln w="12700">
                <a:solidFill>
                  <a:schemeClr val="tx1"/>
                </a:solidFill>
                <a:miter/>
              </a:ln>
            </p:spPr>
            <p:style>
              <a:lnRef idx="0"/>
              <a:fillRef idx="0"/>
              <a:effectRef idx="0"/>
              <a:fontRef idx="minor"/>
            </p:style>
          </p:sp>
          <p:sp>
            <p:nvSpPr>
              <p:cNvPr id="5371" name="CustomShape 62"/>
              <p:cNvSpPr/>
              <p:nvPr/>
            </p:nvSpPr>
            <p:spPr>
              <a:xfrm>
                <a:off x="914400" y="381960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72" name="CustomShape 63"/>
              <p:cNvSpPr/>
              <p:nvPr/>
            </p:nvSpPr>
            <p:spPr>
              <a:xfrm>
                <a:off x="158292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73" name="CustomShape 64"/>
              <p:cNvSpPr/>
              <p:nvPr/>
            </p:nvSpPr>
            <p:spPr>
              <a:xfrm>
                <a:off x="1578600" y="381132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74" name="CustomShape 65"/>
              <p:cNvSpPr/>
              <p:nvPr/>
            </p:nvSpPr>
            <p:spPr>
              <a:xfrm>
                <a:off x="224496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75" name="CustomShape 66"/>
              <p:cNvSpPr/>
              <p:nvPr/>
            </p:nvSpPr>
            <p:spPr>
              <a:xfrm>
                <a:off x="2275200" y="3811320"/>
                <a:ext cx="632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76" name="CustomShape 67"/>
              <p:cNvSpPr/>
              <p:nvPr/>
            </p:nvSpPr>
            <p:spPr>
              <a:xfrm>
                <a:off x="291492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77" name="CustomShape 68"/>
              <p:cNvSpPr/>
              <p:nvPr/>
            </p:nvSpPr>
            <p:spPr>
              <a:xfrm>
                <a:off x="2912400" y="381132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78" name="CustomShape 69"/>
              <p:cNvSpPr/>
              <p:nvPr/>
            </p:nvSpPr>
            <p:spPr>
              <a:xfrm>
                <a:off x="357660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79" name="CustomShape 70"/>
              <p:cNvSpPr/>
              <p:nvPr/>
            </p:nvSpPr>
            <p:spPr>
              <a:xfrm>
                <a:off x="3578760" y="381132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80" name="CustomShape 71"/>
              <p:cNvSpPr/>
              <p:nvPr/>
            </p:nvSpPr>
            <p:spPr>
              <a:xfrm>
                <a:off x="490464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81" name="CustomShape 72"/>
              <p:cNvSpPr/>
              <p:nvPr/>
            </p:nvSpPr>
            <p:spPr>
              <a:xfrm>
                <a:off x="4911480" y="381132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82" name="CustomShape 73"/>
              <p:cNvSpPr/>
              <p:nvPr/>
            </p:nvSpPr>
            <p:spPr>
              <a:xfrm>
                <a:off x="5574600" y="3816360"/>
                <a:ext cx="661320" cy="487080"/>
              </a:xfrm>
              <a:prstGeom prst="rect">
                <a:avLst/>
              </a:prstGeom>
              <a:solidFill>
                <a:srgbClr val="bbe0e3"/>
              </a:solidFill>
              <a:ln w="12700">
                <a:solidFill>
                  <a:schemeClr val="tx1"/>
                </a:solidFill>
                <a:miter/>
              </a:ln>
            </p:spPr>
            <p:style>
              <a:lnRef idx="0"/>
              <a:fillRef idx="0"/>
              <a:effectRef idx="0"/>
              <a:fontRef idx="minor"/>
            </p:style>
          </p:sp>
          <p:sp>
            <p:nvSpPr>
              <p:cNvPr id="5383" name="CustomShape 74"/>
              <p:cNvSpPr/>
              <p:nvPr/>
            </p:nvSpPr>
            <p:spPr>
              <a:xfrm>
                <a:off x="5569920" y="381132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84" name="CustomShape 75"/>
              <p:cNvSpPr/>
              <p:nvPr/>
            </p:nvSpPr>
            <p:spPr>
              <a:xfrm>
                <a:off x="6236280" y="3816360"/>
                <a:ext cx="660240" cy="487080"/>
              </a:xfrm>
              <a:prstGeom prst="rect">
                <a:avLst/>
              </a:prstGeom>
              <a:solidFill>
                <a:srgbClr val="bbe0e3"/>
              </a:solidFill>
              <a:ln w="12700">
                <a:solidFill>
                  <a:schemeClr val="tx1"/>
                </a:solidFill>
                <a:miter/>
              </a:ln>
            </p:spPr>
            <p:style>
              <a:lnRef idx="0"/>
              <a:fillRef idx="0"/>
              <a:effectRef idx="0"/>
              <a:fontRef idx="minor"/>
            </p:style>
          </p:sp>
          <p:sp>
            <p:nvSpPr>
              <p:cNvPr id="5385" name="CustomShape 76"/>
              <p:cNvSpPr/>
              <p:nvPr/>
            </p:nvSpPr>
            <p:spPr>
              <a:xfrm>
                <a:off x="6237360" y="381132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86" name="CustomShape 77"/>
              <p:cNvSpPr/>
              <p:nvPr/>
            </p:nvSpPr>
            <p:spPr>
              <a:xfrm>
                <a:off x="7557480" y="3823560"/>
                <a:ext cx="661320" cy="487080"/>
              </a:xfrm>
              <a:prstGeom prst="rect">
                <a:avLst/>
              </a:prstGeom>
              <a:solidFill>
                <a:srgbClr val="bbe0e3"/>
              </a:solidFill>
              <a:ln w="12700">
                <a:solidFill>
                  <a:schemeClr val="tx1"/>
                </a:solidFill>
                <a:miter/>
              </a:ln>
            </p:spPr>
            <p:style>
              <a:lnRef idx="0"/>
              <a:fillRef idx="0"/>
              <a:effectRef idx="0"/>
              <a:fontRef idx="minor"/>
            </p:style>
          </p:sp>
          <p:sp>
            <p:nvSpPr>
              <p:cNvPr id="5387" name="CustomShape 78"/>
              <p:cNvSpPr/>
              <p:nvPr/>
            </p:nvSpPr>
            <p:spPr>
              <a:xfrm>
                <a:off x="7596000" y="3818520"/>
                <a:ext cx="6645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88" name="CustomShape 79"/>
              <p:cNvSpPr/>
              <p:nvPr/>
            </p:nvSpPr>
            <p:spPr>
              <a:xfrm>
                <a:off x="8227440" y="3823560"/>
                <a:ext cx="661320" cy="487080"/>
              </a:xfrm>
              <a:prstGeom prst="rect">
                <a:avLst/>
              </a:prstGeom>
              <a:solidFill>
                <a:srgbClr val="bbe0e3"/>
              </a:solidFill>
              <a:ln w="12700">
                <a:solidFill>
                  <a:schemeClr val="tx1"/>
                </a:solidFill>
                <a:miter/>
              </a:ln>
            </p:spPr>
            <p:style>
              <a:lnRef idx="0"/>
              <a:fillRef idx="0"/>
              <a:effectRef idx="0"/>
              <a:fontRef idx="minor"/>
            </p:style>
          </p:sp>
          <p:sp>
            <p:nvSpPr>
              <p:cNvPr id="5389" name="CustomShape 80"/>
              <p:cNvSpPr/>
              <p:nvPr/>
            </p:nvSpPr>
            <p:spPr>
              <a:xfrm>
                <a:off x="8221680" y="381852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90" name="CustomShape 81"/>
              <p:cNvSpPr/>
              <p:nvPr/>
            </p:nvSpPr>
            <p:spPr>
              <a:xfrm>
                <a:off x="8893440" y="3821400"/>
                <a:ext cx="834120" cy="49536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91" name="CustomShape 82"/>
              <p:cNvSpPr/>
              <p:nvPr/>
            </p:nvSpPr>
            <p:spPr>
              <a:xfrm>
                <a:off x="8888040" y="3941280"/>
                <a:ext cx="842040" cy="29196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92" name="CustomShape 83"/>
              <p:cNvSpPr/>
              <p:nvPr/>
            </p:nvSpPr>
            <p:spPr>
              <a:xfrm>
                <a:off x="4237200" y="3815280"/>
                <a:ext cx="661320" cy="487080"/>
              </a:xfrm>
              <a:prstGeom prst="rect">
                <a:avLst/>
              </a:prstGeom>
              <a:solidFill>
                <a:srgbClr val="bbe0e3"/>
              </a:solidFill>
              <a:ln w="12700">
                <a:solidFill>
                  <a:schemeClr val="tx1"/>
                </a:solidFill>
                <a:miter/>
              </a:ln>
            </p:spPr>
            <p:style>
              <a:lnRef idx="0"/>
              <a:fillRef idx="0"/>
              <a:effectRef idx="0"/>
              <a:fontRef idx="minor"/>
            </p:style>
          </p:sp>
          <p:sp>
            <p:nvSpPr>
              <p:cNvPr id="5393" name="CustomShape 84"/>
              <p:cNvSpPr/>
              <p:nvPr/>
            </p:nvSpPr>
            <p:spPr>
              <a:xfrm>
                <a:off x="4228200" y="382824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94" name="CustomShape 85"/>
              <p:cNvSpPr/>
              <p:nvPr/>
            </p:nvSpPr>
            <p:spPr>
              <a:xfrm>
                <a:off x="6896880" y="3822120"/>
                <a:ext cx="660240" cy="487080"/>
              </a:xfrm>
              <a:prstGeom prst="rect">
                <a:avLst/>
              </a:prstGeom>
              <a:solidFill>
                <a:srgbClr val="bbe0e3"/>
              </a:solidFill>
              <a:ln w="12700">
                <a:solidFill>
                  <a:schemeClr val="tx1"/>
                </a:solidFill>
                <a:miter/>
              </a:ln>
            </p:spPr>
            <p:style>
              <a:lnRef idx="0"/>
              <a:fillRef idx="0"/>
              <a:effectRef idx="0"/>
              <a:fontRef idx="minor"/>
            </p:style>
          </p:sp>
          <p:sp>
            <p:nvSpPr>
              <p:cNvPr id="5395" name="CustomShape 86"/>
              <p:cNvSpPr/>
              <p:nvPr/>
            </p:nvSpPr>
            <p:spPr>
              <a:xfrm>
                <a:off x="6897960" y="381708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96" name="CustomShape 87"/>
            <p:cNvSpPr/>
            <p:nvPr/>
          </p:nvSpPr>
          <p:spPr>
            <a:xfrm>
              <a:off x="8187480" y="434232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22</a:t>
              </a:r>
              <a:endParaRPr b="0" lang="en-US" sz="1700" spc="-1" strike="noStrike">
                <a:latin typeface="Arial"/>
              </a:endParaRPr>
            </a:p>
          </p:txBody>
        </p:sp>
        <p:sp>
          <p:nvSpPr>
            <p:cNvPr id="5397" name="CustomShape 88"/>
            <p:cNvSpPr/>
            <p:nvPr/>
          </p:nvSpPr>
          <p:spPr>
            <a:xfrm>
              <a:off x="4898160" y="438228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grpSp>
      <p:grpSp>
        <p:nvGrpSpPr>
          <p:cNvPr id="5398" name="Group 89"/>
          <p:cNvGrpSpPr/>
          <p:nvPr/>
        </p:nvGrpSpPr>
        <p:grpSpPr>
          <a:xfrm>
            <a:off x="914400" y="5202360"/>
            <a:ext cx="8815680" cy="909720"/>
            <a:chOff x="914400" y="5202360"/>
            <a:chExt cx="8815680" cy="909720"/>
          </a:xfrm>
        </p:grpSpPr>
        <p:grpSp>
          <p:nvGrpSpPr>
            <p:cNvPr id="5399" name="Group 90"/>
            <p:cNvGrpSpPr/>
            <p:nvPr/>
          </p:nvGrpSpPr>
          <p:grpSpPr>
            <a:xfrm>
              <a:off x="914400" y="5202360"/>
              <a:ext cx="8815680" cy="536400"/>
              <a:chOff x="914400" y="5202360"/>
              <a:chExt cx="8815680" cy="536400"/>
            </a:xfrm>
          </p:grpSpPr>
          <p:sp>
            <p:nvSpPr>
              <p:cNvPr id="5400" name="CustomShape 91"/>
              <p:cNvSpPr/>
              <p:nvPr/>
            </p:nvSpPr>
            <p:spPr>
              <a:xfrm>
                <a:off x="922320" y="5207400"/>
                <a:ext cx="660240" cy="487080"/>
              </a:xfrm>
              <a:prstGeom prst="rect">
                <a:avLst/>
              </a:prstGeom>
              <a:solidFill>
                <a:srgbClr val="bbe0e3"/>
              </a:solidFill>
              <a:ln w="12700">
                <a:solidFill>
                  <a:schemeClr val="tx1"/>
                </a:solidFill>
                <a:miter/>
              </a:ln>
            </p:spPr>
            <p:style>
              <a:lnRef idx="0"/>
              <a:fillRef idx="0"/>
              <a:effectRef idx="0"/>
              <a:fontRef idx="minor"/>
            </p:style>
          </p:sp>
          <p:sp>
            <p:nvSpPr>
              <p:cNvPr id="5401" name="CustomShape 92"/>
              <p:cNvSpPr/>
              <p:nvPr/>
            </p:nvSpPr>
            <p:spPr>
              <a:xfrm>
                <a:off x="914400" y="521028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02" name="CustomShape 93"/>
              <p:cNvSpPr/>
              <p:nvPr/>
            </p:nvSpPr>
            <p:spPr>
              <a:xfrm>
                <a:off x="158292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03" name="CustomShape 94"/>
              <p:cNvSpPr/>
              <p:nvPr/>
            </p:nvSpPr>
            <p:spPr>
              <a:xfrm>
                <a:off x="1578600" y="520236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04" name="CustomShape 95"/>
              <p:cNvSpPr/>
              <p:nvPr/>
            </p:nvSpPr>
            <p:spPr>
              <a:xfrm>
                <a:off x="224496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05" name="CustomShape 96"/>
              <p:cNvSpPr/>
              <p:nvPr/>
            </p:nvSpPr>
            <p:spPr>
              <a:xfrm>
                <a:off x="2275200" y="5202360"/>
                <a:ext cx="632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06" name="CustomShape 97"/>
              <p:cNvSpPr/>
              <p:nvPr/>
            </p:nvSpPr>
            <p:spPr>
              <a:xfrm>
                <a:off x="291492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07" name="CustomShape 98"/>
              <p:cNvSpPr/>
              <p:nvPr/>
            </p:nvSpPr>
            <p:spPr>
              <a:xfrm>
                <a:off x="2912400" y="520236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08" name="CustomShape 99"/>
              <p:cNvSpPr/>
              <p:nvPr/>
            </p:nvSpPr>
            <p:spPr>
              <a:xfrm>
                <a:off x="357660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09" name="CustomShape 100"/>
              <p:cNvSpPr/>
              <p:nvPr/>
            </p:nvSpPr>
            <p:spPr>
              <a:xfrm>
                <a:off x="3578760" y="520236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10" name="CustomShape 101"/>
              <p:cNvSpPr/>
              <p:nvPr/>
            </p:nvSpPr>
            <p:spPr>
              <a:xfrm>
                <a:off x="490464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11" name="CustomShape 102"/>
              <p:cNvSpPr/>
              <p:nvPr/>
            </p:nvSpPr>
            <p:spPr>
              <a:xfrm>
                <a:off x="4911480" y="520236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12" name="CustomShape 103"/>
              <p:cNvSpPr/>
              <p:nvPr/>
            </p:nvSpPr>
            <p:spPr>
              <a:xfrm>
                <a:off x="5574600" y="5207400"/>
                <a:ext cx="661320" cy="487080"/>
              </a:xfrm>
              <a:prstGeom prst="rect">
                <a:avLst/>
              </a:prstGeom>
              <a:solidFill>
                <a:srgbClr val="bbe0e3"/>
              </a:solidFill>
              <a:ln w="12700">
                <a:solidFill>
                  <a:schemeClr val="tx1"/>
                </a:solidFill>
                <a:miter/>
              </a:ln>
            </p:spPr>
            <p:style>
              <a:lnRef idx="0"/>
              <a:fillRef idx="0"/>
              <a:effectRef idx="0"/>
              <a:fontRef idx="minor"/>
            </p:style>
          </p:sp>
          <p:sp>
            <p:nvSpPr>
              <p:cNvPr id="5413" name="CustomShape 104"/>
              <p:cNvSpPr/>
              <p:nvPr/>
            </p:nvSpPr>
            <p:spPr>
              <a:xfrm>
                <a:off x="5569920" y="520236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14" name="CustomShape 105"/>
              <p:cNvSpPr/>
              <p:nvPr/>
            </p:nvSpPr>
            <p:spPr>
              <a:xfrm>
                <a:off x="6236280" y="5207400"/>
                <a:ext cx="660240" cy="487080"/>
              </a:xfrm>
              <a:prstGeom prst="rect">
                <a:avLst/>
              </a:prstGeom>
              <a:solidFill>
                <a:srgbClr val="bbe0e3"/>
              </a:solidFill>
              <a:ln w="12700">
                <a:solidFill>
                  <a:schemeClr val="tx1"/>
                </a:solidFill>
                <a:miter/>
              </a:ln>
            </p:spPr>
            <p:style>
              <a:lnRef idx="0"/>
              <a:fillRef idx="0"/>
              <a:effectRef idx="0"/>
              <a:fontRef idx="minor"/>
            </p:style>
          </p:sp>
          <p:sp>
            <p:nvSpPr>
              <p:cNvPr id="5415" name="CustomShape 106"/>
              <p:cNvSpPr/>
              <p:nvPr/>
            </p:nvSpPr>
            <p:spPr>
              <a:xfrm>
                <a:off x="6237360" y="520236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16" name="CustomShape 107"/>
              <p:cNvSpPr/>
              <p:nvPr/>
            </p:nvSpPr>
            <p:spPr>
              <a:xfrm>
                <a:off x="7557480" y="5214240"/>
                <a:ext cx="661320" cy="487080"/>
              </a:xfrm>
              <a:prstGeom prst="rect">
                <a:avLst/>
              </a:prstGeom>
              <a:solidFill>
                <a:srgbClr val="bbe0e3"/>
              </a:solidFill>
              <a:ln w="12700">
                <a:solidFill>
                  <a:schemeClr val="tx1"/>
                </a:solidFill>
                <a:miter/>
              </a:ln>
            </p:spPr>
            <p:style>
              <a:lnRef idx="0"/>
              <a:fillRef idx="0"/>
              <a:effectRef idx="0"/>
              <a:fontRef idx="minor"/>
            </p:style>
          </p:sp>
          <p:sp>
            <p:nvSpPr>
              <p:cNvPr id="5417" name="CustomShape 108"/>
              <p:cNvSpPr/>
              <p:nvPr/>
            </p:nvSpPr>
            <p:spPr>
              <a:xfrm>
                <a:off x="7596000" y="5209200"/>
                <a:ext cx="6645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18" name="CustomShape 109"/>
              <p:cNvSpPr/>
              <p:nvPr/>
            </p:nvSpPr>
            <p:spPr>
              <a:xfrm>
                <a:off x="8227440" y="5214240"/>
                <a:ext cx="661320" cy="487080"/>
              </a:xfrm>
              <a:prstGeom prst="rect">
                <a:avLst/>
              </a:prstGeom>
              <a:solidFill>
                <a:srgbClr val="bbe0e3"/>
              </a:solidFill>
              <a:ln w="12700">
                <a:solidFill>
                  <a:schemeClr val="tx1"/>
                </a:solidFill>
                <a:miter/>
              </a:ln>
            </p:spPr>
            <p:style>
              <a:lnRef idx="0"/>
              <a:fillRef idx="0"/>
              <a:effectRef idx="0"/>
              <a:fontRef idx="minor"/>
            </p:style>
          </p:sp>
          <p:sp>
            <p:nvSpPr>
              <p:cNvPr id="5419" name="CustomShape 110"/>
              <p:cNvSpPr/>
              <p:nvPr/>
            </p:nvSpPr>
            <p:spPr>
              <a:xfrm>
                <a:off x="8221680" y="520920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20" name="CustomShape 111"/>
              <p:cNvSpPr/>
              <p:nvPr/>
            </p:nvSpPr>
            <p:spPr>
              <a:xfrm>
                <a:off x="8893440" y="5212080"/>
                <a:ext cx="834120" cy="49536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21" name="CustomShape 112"/>
              <p:cNvSpPr/>
              <p:nvPr/>
            </p:nvSpPr>
            <p:spPr>
              <a:xfrm>
                <a:off x="8888040" y="5332320"/>
                <a:ext cx="842040" cy="29196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22" name="CustomShape 113"/>
              <p:cNvSpPr/>
              <p:nvPr/>
            </p:nvSpPr>
            <p:spPr>
              <a:xfrm>
                <a:off x="4237200" y="5205960"/>
                <a:ext cx="661320" cy="487080"/>
              </a:xfrm>
              <a:prstGeom prst="rect">
                <a:avLst/>
              </a:prstGeom>
              <a:solidFill>
                <a:srgbClr val="bbe0e3"/>
              </a:solidFill>
              <a:ln w="12700">
                <a:solidFill>
                  <a:schemeClr val="tx1"/>
                </a:solidFill>
                <a:miter/>
              </a:ln>
            </p:spPr>
            <p:style>
              <a:lnRef idx="0"/>
              <a:fillRef idx="0"/>
              <a:effectRef idx="0"/>
              <a:fontRef idx="minor"/>
            </p:style>
          </p:sp>
          <p:sp>
            <p:nvSpPr>
              <p:cNvPr id="5423" name="CustomShape 114"/>
              <p:cNvSpPr/>
              <p:nvPr/>
            </p:nvSpPr>
            <p:spPr>
              <a:xfrm>
                <a:off x="4228200" y="521928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24" name="CustomShape 115"/>
              <p:cNvSpPr/>
              <p:nvPr/>
            </p:nvSpPr>
            <p:spPr>
              <a:xfrm>
                <a:off x="6896880" y="5213160"/>
                <a:ext cx="660240" cy="487080"/>
              </a:xfrm>
              <a:prstGeom prst="rect">
                <a:avLst/>
              </a:prstGeom>
              <a:solidFill>
                <a:srgbClr val="bbe0e3"/>
              </a:solidFill>
              <a:ln w="12700">
                <a:solidFill>
                  <a:schemeClr val="tx1"/>
                </a:solidFill>
                <a:miter/>
              </a:ln>
            </p:spPr>
            <p:style>
              <a:lnRef idx="0"/>
              <a:fillRef idx="0"/>
              <a:effectRef idx="0"/>
              <a:fontRef idx="minor"/>
            </p:style>
          </p:sp>
          <p:sp>
            <p:nvSpPr>
              <p:cNvPr id="5425" name="CustomShape 116"/>
              <p:cNvSpPr/>
              <p:nvPr/>
            </p:nvSpPr>
            <p:spPr>
              <a:xfrm>
                <a:off x="6897960" y="520776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26" name="CustomShape 117"/>
            <p:cNvSpPr/>
            <p:nvPr/>
          </p:nvSpPr>
          <p:spPr>
            <a:xfrm>
              <a:off x="914400" y="57920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7" name="CustomShape 118"/>
            <p:cNvSpPr/>
            <p:nvPr/>
          </p:nvSpPr>
          <p:spPr>
            <a:xfrm>
              <a:off x="1574640" y="57920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8" name="CustomShape 119"/>
            <p:cNvSpPr/>
            <p:nvPr/>
          </p:nvSpPr>
          <p:spPr>
            <a:xfrm>
              <a:off x="2003400" y="5792040"/>
              <a:ext cx="11329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9" name="CustomShape 120"/>
            <p:cNvSpPr/>
            <p:nvPr/>
          </p:nvSpPr>
          <p:spPr>
            <a:xfrm>
              <a:off x="2895480" y="579204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0" name="CustomShape 121"/>
            <p:cNvSpPr/>
            <p:nvPr/>
          </p:nvSpPr>
          <p:spPr>
            <a:xfrm>
              <a:off x="3557520" y="57920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1" name="CustomShape 122"/>
            <p:cNvSpPr/>
            <p:nvPr/>
          </p:nvSpPr>
          <p:spPr>
            <a:xfrm>
              <a:off x="4218120" y="57920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2" name="CustomShape 123"/>
            <p:cNvSpPr/>
            <p:nvPr/>
          </p:nvSpPr>
          <p:spPr>
            <a:xfrm>
              <a:off x="5618880" y="578196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433" name="CustomShape 124"/>
            <p:cNvSpPr/>
            <p:nvPr/>
          </p:nvSpPr>
          <p:spPr>
            <a:xfrm>
              <a:off x="6288840" y="57920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4" name="CustomShape 125"/>
            <p:cNvSpPr/>
            <p:nvPr/>
          </p:nvSpPr>
          <p:spPr>
            <a:xfrm>
              <a:off x="6949080" y="579204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5" name="CustomShape 126"/>
            <p:cNvSpPr/>
            <p:nvPr/>
          </p:nvSpPr>
          <p:spPr>
            <a:xfrm>
              <a:off x="7576200" y="57884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6" name="CustomShape 127"/>
            <p:cNvSpPr/>
            <p:nvPr/>
          </p:nvSpPr>
          <p:spPr>
            <a:xfrm>
              <a:off x="8967600" y="57344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sp>
          <p:nvSpPr>
            <p:cNvPr id="5437" name="CustomShape 128"/>
            <p:cNvSpPr/>
            <p:nvPr/>
          </p:nvSpPr>
          <p:spPr>
            <a:xfrm>
              <a:off x="8181360" y="579096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8" name="CustomShape 129"/>
            <p:cNvSpPr/>
            <p:nvPr/>
          </p:nvSpPr>
          <p:spPr>
            <a:xfrm>
              <a:off x="4834080" y="5749920"/>
              <a:ext cx="79020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200" spc="-1" strike="noStrike">
                  <a:solidFill>
                    <a:srgbClr val="000000"/>
                  </a:solidFill>
                  <a:latin typeface="Calibri"/>
                  <a:ea typeface="ＭＳ Ｐゴシック"/>
                </a:rPr>
                <a:t>128.119.1.1</a:t>
              </a:r>
              <a:endParaRPr b="0" lang="en-US" sz="1200" spc="-1" strike="noStrike">
                <a:latin typeface="Arial"/>
              </a:endParaRPr>
            </a:p>
          </p:txBody>
        </p:sp>
      </p:grpSp>
      <p:sp>
        <p:nvSpPr>
          <p:cNvPr id="5439" name="CustomShape 130"/>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13A3B7F-502F-48C7-827A-63B0EBE0CEF8}"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16" dur="indefinite" restart="never" nodeType="tmRoot">
          <p:childTnLst>
            <p:seq>
              <p:cTn id="1617" dur="indefinite" nodeType="mainSeq">
                <p:childTnLst>
                  <p:par>
                    <p:cTn id="1618" fill="hold">
                      <p:stCondLst>
                        <p:cond delay="indefinite"/>
                      </p:stCondLst>
                      <p:childTnLst>
                        <p:par>
                          <p:cTn id="1619" fill="hold">
                            <p:stCondLst>
                              <p:cond delay="0"/>
                            </p:stCondLst>
                            <p:childTnLst>
                              <p:par>
                                <p:cTn id="1620" nodeType="clickEffect" fill="hold" presetClass="entr" presetID="9">
                                  <p:stCondLst>
                                    <p:cond delay="0"/>
                                  </p:stCondLst>
                                  <p:childTnLst>
                                    <p:set>
                                      <p:cBhvr>
                                        <p:cTn id="1621" dur="1" fill="hold">
                                          <p:stCondLst>
                                            <p:cond delay="0"/>
                                          </p:stCondLst>
                                        </p:cTn>
                                        <p:tgtEl>
                                          <p:spTgt spid="5314"/>
                                        </p:tgtEl>
                                        <p:attrNameLst>
                                          <p:attrName>style.visibility</p:attrName>
                                        </p:attrNameLst>
                                      </p:cBhvr>
                                      <p:to>
                                        <p:strVal val="visible"/>
                                      </p:to>
                                    </p:set>
                                    <p:animEffect filter="dissolve" transition="in">
                                      <p:cBhvr additive="repl">
                                        <p:cTn id="1622" dur="500"/>
                                        <p:tgtEl>
                                          <p:spTgt spid="5314"/>
                                        </p:tgtEl>
                                      </p:cBhvr>
                                    </p:animEffect>
                                  </p:childTnLst>
                                </p:cTn>
                              </p:par>
                            </p:childTnLst>
                          </p:cTn>
                        </p:par>
                        <p:par>
                          <p:cTn id="1623" fill="hold">
                            <p:stCondLst>
                              <p:cond delay="500"/>
                            </p:stCondLst>
                            <p:childTnLst>
                              <p:par>
                                <p:cTn id="1624" nodeType="afterEffect" fill="hold" presetClass="entr" presetID="9">
                                  <p:stCondLst>
                                    <p:cond delay="1000"/>
                                  </p:stCondLst>
                                  <p:childTnLst>
                                    <p:set>
                                      <p:cBhvr>
                                        <p:cTn id="1625" dur="1" fill="hold">
                                          <p:stCondLst>
                                            <p:cond delay="0"/>
                                          </p:stCondLst>
                                        </p:cTn>
                                        <p:tgtEl>
                                          <p:spTgt spid="5311"/>
                                        </p:tgtEl>
                                        <p:attrNameLst>
                                          <p:attrName>style.visibility</p:attrName>
                                        </p:attrNameLst>
                                      </p:cBhvr>
                                      <p:to>
                                        <p:strVal val="visible"/>
                                      </p:to>
                                    </p:set>
                                    <p:animEffect filter="dissolve" transition="in">
                                      <p:cBhvr additive="repl">
                                        <p:cTn id="1626" dur="500"/>
                                        <p:tgtEl>
                                          <p:spTgt spid="5311"/>
                                        </p:tgtEl>
                                      </p:cBhvr>
                                    </p:animEffect>
                                  </p:childTnLst>
                                </p:cTn>
                              </p:par>
                            </p:childTnLst>
                          </p:cTn>
                        </p:par>
                      </p:childTnLst>
                    </p:cTn>
                  </p:par>
                  <p:par>
                    <p:cTn id="1627" fill="hold">
                      <p:stCondLst>
                        <p:cond delay="indefinite"/>
                      </p:stCondLst>
                      <p:childTnLst>
                        <p:par>
                          <p:cTn id="1628" fill="hold">
                            <p:stCondLst>
                              <p:cond delay="0"/>
                            </p:stCondLst>
                            <p:childTnLst>
                              <p:par>
                                <p:cTn id="1629" nodeType="clickEffect" fill="hold" presetClass="entr" presetID="9">
                                  <p:stCondLst>
                                    <p:cond delay="0"/>
                                  </p:stCondLst>
                                  <p:childTnLst>
                                    <p:set>
                                      <p:cBhvr>
                                        <p:cTn id="1630" dur="1" fill="hold">
                                          <p:stCondLst>
                                            <p:cond delay="0"/>
                                          </p:stCondLst>
                                        </p:cTn>
                                        <p:tgtEl>
                                          <p:spTgt spid="5356"/>
                                        </p:tgtEl>
                                        <p:attrNameLst>
                                          <p:attrName>style.visibility</p:attrName>
                                        </p:attrNameLst>
                                      </p:cBhvr>
                                      <p:to>
                                        <p:strVal val="visible"/>
                                      </p:to>
                                    </p:set>
                                    <p:animEffect filter="dissolve" transition="in">
                                      <p:cBhvr additive="repl">
                                        <p:cTn id="1631" dur="500"/>
                                        <p:tgtEl>
                                          <p:spTgt spid="5356"/>
                                        </p:tgtEl>
                                      </p:cBhvr>
                                    </p:animEffect>
                                  </p:childTnLst>
                                </p:cTn>
                              </p:par>
                            </p:childTnLst>
                          </p:cTn>
                        </p:par>
                        <p:par>
                          <p:cTn id="1632" fill="hold">
                            <p:stCondLst>
                              <p:cond delay="500"/>
                            </p:stCondLst>
                            <p:childTnLst>
                              <p:par>
                                <p:cTn id="1633" nodeType="afterEffect" fill="hold" presetClass="entr" presetID="9">
                                  <p:stCondLst>
                                    <p:cond delay="1000"/>
                                  </p:stCondLst>
                                  <p:childTnLst>
                                    <p:set>
                                      <p:cBhvr>
                                        <p:cTn id="1634" dur="1" fill="hold">
                                          <p:stCondLst>
                                            <p:cond delay="0"/>
                                          </p:stCondLst>
                                        </p:cTn>
                                        <p:tgtEl>
                                          <p:spTgt spid="5312"/>
                                        </p:tgtEl>
                                        <p:attrNameLst>
                                          <p:attrName>style.visibility</p:attrName>
                                        </p:attrNameLst>
                                      </p:cBhvr>
                                      <p:to>
                                        <p:strVal val="visible"/>
                                      </p:to>
                                    </p:set>
                                    <p:animEffect filter="dissolve" transition="in">
                                      <p:cBhvr additive="repl">
                                        <p:cTn id="1635" dur="500"/>
                                        <p:tgtEl>
                                          <p:spTgt spid="5312"/>
                                        </p:tgtEl>
                                      </p:cBhvr>
                                    </p:animEffect>
                                  </p:childTnLst>
                                </p:cTn>
                              </p:par>
                            </p:childTnLst>
                          </p:cTn>
                        </p:par>
                      </p:childTnLst>
                    </p:cTn>
                  </p:par>
                  <p:par>
                    <p:cTn id="1636" fill="hold">
                      <p:stCondLst>
                        <p:cond delay="indefinite"/>
                      </p:stCondLst>
                      <p:childTnLst>
                        <p:par>
                          <p:cTn id="1637" fill="hold">
                            <p:stCondLst>
                              <p:cond delay="0"/>
                            </p:stCondLst>
                            <p:childTnLst>
                              <p:par>
                                <p:cTn id="1638" nodeType="clickEffect" fill="hold" presetClass="entr" presetID="9">
                                  <p:stCondLst>
                                    <p:cond delay="0"/>
                                  </p:stCondLst>
                                  <p:childTnLst>
                                    <p:set>
                                      <p:cBhvr>
                                        <p:cTn id="1639" dur="1" fill="hold">
                                          <p:stCondLst>
                                            <p:cond delay="0"/>
                                          </p:stCondLst>
                                        </p:cTn>
                                        <p:tgtEl>
                                          <p:spTgt spid="5398"/>
                                        </p:tgtEl>
                                        <p:attrNameLst>
                                          <p:attrName>style.visibility</p:attrName>
                                        </p:attrNameLst>
                                      </p:cBhvr>
                                      <p:to>
                                        <p:strVal val="visible"/>
                                      </p:to>
                                    </p:set>
                                    <p:animEffect filter="dissolve" transition="in">
                                      <p:cBhvr additive="repl">
                                        <p:cTn id="1640" dur="500"/>
                                        <p:tgtEl>
                                          <p:spTgt spid="5398"/>
                                        </p:tgtEl>
                                      </p:cBhvr>
                                    </p:animEffect>
                                  </p:childTnLst>
                                </p:cTn>
                              </p:par>
                            </p:childTnLst>
                          </p:cTn>
                        </p:par>
                        <p:par>
                          <p:cTn id="1641" fill="hold">
                            <p:stCondLst>
                              <p:cond delay="500"/>
                            </p:stCondLst>
                            <p:childTnLst>
                              <p:par>
                                <p:cTn id="1642" nodeType="afterEffect" fill="hold" presetClass="entr" presetID="9">
                                  <p:stCondLst>
                                    <p:cond delay="1000"/>
                                  </p:stCondLst>
                                  <p:childTnLst>
                                    <p:set>
                                      <p:cBhvr>
                                        <p:cTn id="1643" dur="1" fill="hold">
                                          <p:stCondLst>
                                            <p:cond delay="0"/>
                                          </p:stCondLst>
                                        </p:cTn>
                                        <p:tgtEl>
                                          <p:spTgt spid="5313"/>
                                        </p:tgtEl>
                                        <p:attrNameLst>
                                          <p:attrName>style.visibility</p:attrName>
                                        </p:attrNameLst>
                                      </p:cBhvr>
                                      <p:to>
                                        <p:strVal val="visible"/>
                                      </p:to>
                                    </p:set>
                                    <p:animEffect filter="dissolve" transition="in">
                                      <p:cBhvr additive="repl">
                                        <p:cTn id="1644" dur="500"/>
                                        <p:tgtEl>
                                          <p:spTgt spid="5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0"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examples</a:t>
            </a:r>
            <a:endParaRPr b="0" lang="en-US" sz="4800" spc="-1" strike="noStrike">
              <a:latin typeface="Arial"/>
            </a:endParaRPr>
          </a:p>
        </p:txBody>
      </p:sp>
      <p:sp>
        <p:nvSpPr>
          <p:cNvPr id="5441" name="CustomShape 2"/>
          <p:cNvSpPr/>
          <p:nvPr/>
        </p:nvSpPr>
        <p:spPr>
          <a:xfrm>
            <a:off x="938880" y="1559520"/>
            <a:ext cx="4676400" cy="3661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Layer 2 destination-based forwarding:</a:t>
            </a:r>
            <a:endParaRPr b="0" lang="en-US" sz="2400" spc="-1" strike="noStrike">
              <a:latin typeface="Arial"/>
            </a:endParaRPr>
          </a:p>
        </p:txBody>
      </p:sp>
      <p:sp>
        <p:nvSpPr>
          <p:cNvPr id="5442" name="CustomShape 3"/>
          <p:cNvSpPr/>
          <p:nvPr/>
        </p:nvSpPr>
        <p:spPr>
          <a:xfrm>
            <a:off x="914400" y="3289320"/>
            <a:ext cx="9342000" cy="61020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layer 2 frames with destination  MAC address 22:A7:23:11:E1:02 should be forwarded to output port 3 </a:t>
            </a:r>
            <a:endParaRPr b="0" lang="en-US" sz="2000" spc="-1" strike="noStrike">
              <a:latin typeface="Arial"/>
            </a:endParaRPr>
          </a:p>
        </p:txBody>
      </p:sp>
      <p:grpSp>
        <p:nvGrpSpPr>
          <p:cNvPr id="5443" name="Group 4"/>
          <p:cNvGrpSpPr/>
          <p:nvPr/>
        </p:nvGrpSpPr>
        <p:grpSpPr>
          <a:xfrm>
            <a:off x="914400" y="2912760"/>
            <a:ext cx="8728920" cy="396000"/>
            <a:chOff x="914400" y="2912760"/>
            <a:chExt cx="8728920" cy="396000"/>
          </a:xfrm>
        </p:grpSpPr>
        <p:sp>
          <p:nvSpPr>
            <p:cNvPr id="5444" name="CustomShape 5"/>
            <p:cNvSpPr/>
            <p:nvPr/>
          </p:nvSpPr>
          <p:spPr>
            <a:xfrm>
              <a:off x="91440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5" name="CustomShape 6"/>
            <p:cNvSpPr/>
            <p:nvPr/>
          </p:nvSpPr>
          <p:spPr>
            <a:xfrm>
              <a:off x="1345680" y="2961720"/>
              <a:ext cx="11329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6" name="CustomShape 7"/>
            <p:cNvSpPr/>
            <p:nvPr/>
          </p:nvSpPr>
          <p:spPr>
            <a:xfrm>
              <a:off x="2895480" y="297324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7" name="CustomShape 8"/>
            <p:cNvSpPr/>
            <p:nvPr/>
          </p:nvSpPr>
          <p:spPr>
            <a:xfrm>
              <a:off x="355752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8" name="CustomShape 9"/>
            <p:cNvSpPr/>
            <p:nvPr/>
          </p:nvSpPr>
          <p:spPr>
            <a:xfrm>
              <a:off x="421812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9" name="CustomShape 10"/>
            <p:cNvSpPr/>
            <p:nvPr/>
          </p:nvSpPr>
          <p:spPr>
            <a:xfrm>
              <a:off x="487836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0" name="CustomShape 11"/>
            <p:cNvSpPr/>
            <p:nvPr/>
          </p:nvSpPr>
          <p:spPr>
            <a:xfrm>
              <a:off x="554832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1" name="CustomShape 12"/>
            <p:cNvSpPr/>
            <p:nvPr/>
          </p:nvSpPr>
          <p:spPr>
            <a:xfrm>
              <a:off x="6208560" y="2973240"/>
              <a:ext cx="6613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2" name="CustomShape 13"/>
            <p:cNvSpPr/>
            <p:nvPr/>
          </p:nvSpPr>
          <p:spPr>
            <a:xfrm>
              <a:off x="6870600" y="29732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3" name="CustomShape 14"/>
            <p:cNvSpPr/>
            <p:nvPr/>
          </p:nvSpPr>
          <p:spPr>
            <a:xfrm>
              <a:off x="8983800" y="291564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port3</a:t>
              </a:r>
              <a:endParaRPr b="0" lang="en-US" sz="1700" spc="-1" strike="noStrike">
                <a:latin typeface="Arial"/>
              </a:endParaRPr>
            </a:p>
          </p:txBody>
        </p:sp>
        <p:sp>
          <p:nvSpPr>
            <p:cNvPr id="5454" name="CustomShape 15"/>
            <p:cNvSpPr/>
            <p:nvPr/>
          </p:nvSpPr>
          <p:spPr>
            <a:xfrm>
              <a:off x="2255400" y="2912760"/>
              <a:ext cx="658080" cy="31032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100" spc="-1" strike="noStrike">
                  <a:solidFill>
                    <a:srgbClr val="000000"/>
                  </a:solidFill>
                  <a:latin typeface="Calibri"/>
                  <a:ea typeface="ＭＳ Ｐゴシック"/>
                </a:rPr>
                <a:t>22:A7:23:</a:t>
              </a:r>
              <a:endParaRPr b="0" lang="en-US" sz="1100" spc="-1" strike="noStrike">
                <a:latin typeface="Arial"/>
              </a:endParaRPr>
            </a:p>
            <a:p>
              <a:pPr algn="ctr">
                <a:lnSpc>
                  <a:spcPct val="100000"/>
                </a:lnSpc>
                <a:tabLst>
                  <a:tab algn="l" pos="0"/>
                </a:tabLst>
              </a:pPr>
              <a:r>
                <a:rPr b="0" lang="en-US" sz="1100" spc="-1" strike="noStrike">
                  <a:solidFill>
                    <a:srgbClr val="000000"/>
                  </a:solidFill>
                  <a:latin typeface="Calibri"/>
                  <a:ea typeface="ＭＳ Ｐゴシック"/>
                </a:rPr>
                <a:t>11:E1:02</a:t>
              </a:r>
              <a:endParaRPr b="0" lang="en-US" sz="1100" spc="-1" strike="noStrike">
                <a:latin typeface="Arial"/>
              </a:endParaRPr>
            </a:p>
          </p:txBody>
        </p:sp>
        <p:sp>
          <p:nvSpPr>
            <p:cNvPr id="5455" name="CustomShape 16"/>
            <p:cNvSpPr/>
            <p:nvPr/>
          </p:nvSpPr>
          <p:spPr>
            <a:xfrm>
              <a:off x="7532280" y="298692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6" name="CustomShape 17"/>
            <p:cNvSpPr/>
            <p:nvPr/>
          </p:nvSpPr>
          <p:spPr>
            <a:xfrm>
              <a:off x="8193960" y="2988720"/>
              <a:ext cx="659520" cy="320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457" name="Group 18"/>
          <p:cNvGrpSpPr/>
          <p:nvPr/>
        </p:nvGrpSpPr>
        <p:grpSpPr>
          <a:xfrm>
            <a:off x="914400" y="2179440"/>
            <a:ext cx="8815680" cy="536400"/>
            <a:chOff x="914400" y="2179440"/>
            <a:chExt cx="8815680" cy="536400"/>
          </a:xfrm>
        </p:grpSpPr>
        <p:sp>
          <p:nvSpPr>
            <p:cNvPr id="5458" name="CustomShape 19"/>
            <p:cNvSpPr/>
            <p:nvPr/>
          </p:nvSpPr>
          <p:spPr>
            <a:xfrm>
              <a:off x="922320" y="2184480"/>
              <a:ext cx="660240" cy="487080"/>
            </a:xfrm>
            <a:prstGeom prst="rect">
              <a:avLst/>
            </a:prstGeom>
            <a:solidFill>
              <a:srgbClr val="bbe0e3"/>
            </a:solidFill>
            <a:ln w="12700">
              <a:solidFill>
                <a:schemeClr val="tx1"/>
              </a:solidFill>
              <a:miter/>
            </a:ln>
          </p:spPr>
          <p:style>
            <a:lnRef idx="0"/>
            <a:fillRef idx="0"/>
            <a:effectRef idx="0"/>
            <a:fontRef idx="minor"/>
          </p:style>
        </p:sp>
        <p:sp>
          <p:nvSpPr>
            <p:cNvPr id="5459" name="CustomShape 20"/>
            <p:cNvSpPr/>
            <p:nvPr/>
          </p:nvSpPr>
          <p:spPr>
            <a:xfrm>
              <a:off x="914400" y="218736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60" name="CustomShape 21"/>
            <p:cNvSpPr/>
            <p:nvPr/>
          </p:nvSpPr>
          <p:spPr>
            <a:xfrm>
              <a:off x="158292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61" name="CustomShape 22"/>
            <p:cNvSpPr/>
            <p:nvPr/>
          </p:nvSpPr>
          <p:spPr>
            <a:xfrm>
              <a:off x="1578600" y="217944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62" name="CustomShape 23"/>
            <p:cNvSpPr/>
            <p:nvPr/>
          </p:nvSpPr>
          <p:spPr>
            <a:xfrm>
              <a:off x="224496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63" name="CustomShape 24"/>
            <p:cNvSpPr/>
            <p:nvPr/>
          </p:nvSpPr>
          <p:spPr>
            <a:xfrm>
              <a:off x="2275200" y="2179440"/>
              <a:ext cx="632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64" name="CustomShape 25"/>
            <p:cNvSpPr/>
            <p:nvPr/>
          </p:nvSpPr>
          <p:spPr>
            <a:xfrm>
              <a:off x="291492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65" name="CustomShape 26"/>
            <p:cNvSpPr/>
            <p:nvPr/>
          </p:nvSpPr>
          <p:spPr>
            <a:xfrm>
              <a:off x="2912400" y="217944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66" name="CustomShape 27"/>
            <p:cNvSpPr/>
            <p:nvPr/>
          </p:nvSpPr>
          <p:spPr>
            <a:xfrm>
              <a:off x="357660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67" name="CustomShape 28"/>
            <p:cNvSpPr/>
            <p:nvPr/>
          </p:nvSpPr>
          <p:spPr>
            <a:xfrm>
              <a:off x="3578760" y="217944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68" name="CustomShape 29"/>
            <p:cNvSpPr/>
            <p:nvPr/>
          </p:nvSpPr>
          <p:spPr>
            <a:xfrm>
              <a:off x="490464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69" name="CustomShape 30"/>
            <p:cNvSpPr/>
            <p:nvPr/>
          </p:nvSpPr>
          <p:spPr>
            <a:xfrm>
              <a:off x="4911480" y="2179440"/>
              <a:ext cx="656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70" name="CustomShape 31"/>
            <p:cNvSpPr/>
            <p:nvPr/>
          </p:nvSpPr>
          <p:spPr>
            <a:xfrm>
              <a:off x="5574600" y="2184480"/>
              <a:ext cx="661320" cy="487080"/>
            </a:xfrm>
            <a:prstGeom prst="rect">
              <a:avLst/>
            </a:prstGeom>
            <a:solidFill>
              <a:srgbClr val="bbe0e3"/>
            </a:solidFill>
            <a:ln w="12700">
              <a:solidFill>
                <a:schemeClr val="tx1"/>
              </a:solidFill>
              <a:miter/>
            </a:ln>
          </p:spPr>
          <p:style>
            <a:lnRef idx="0"/>
            <a:fillRef idx="0"/>
            <a:effectRef idx="0"/>
            <a:fontRef idx="minor"/>
          </p:style>
        </p:sp>
        <p:sp>
          <p:nvSpPr>
            <p:cNvPr id="5471" name="CustomShape 32"/>
            <p:cNvSpPr/>
            <p:nvPr/>
          </p:nvSpPr>
          <p:spPr>
            <a:xfrm>
              <a:off x="5569920" y="217944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72" name="CustomShape 33"/>
            <p:cNvSpPr/>
            <p:nvPr/>
          </p:nvSpPr>
          <p:spPr>
            <a:xfrm>
              <a:off x="6236280" y="2184480"/>
              <a:ext cx="660240" cy="487080"/>
            </a:xfrm>
            <a:prstGeom prst="rect">
              <a:avLst/>
            </a:prstGeom>
            <a:solidFill>
              <a:srgbClr val="bbe0e3"/>
            </a:solidFill>
            <a:ln w="12700">
              <a:solidFill>
                <a:schemeClr val="tx1"/>
              </a:solidFill>
              <a:miter/>
            </a:ln>
          </p:spPr>
          <p:style>
            <a:lnRef idx="0"/>
            <a:fillRef idx="0"/>
            <a:effectRef idx="0"/>
            <a:fontRef idx="minor"/>
          </p:style>
        </p:sp>
        <p:sp>
          <p:nvSpPr>
            <p:cNvPr id="5473" name="CustomShape 34"/>
            <p:cNvSpPr/>
            <p:nvPr/>
          </p:nvSpPr>
          <p:spPr>
            <a:xfrm>
              <a:off x="6237360" y="217944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74" name="CustomShape 35"/>
            <p:cNvSpPr/>
            <p:nvPr/>
          </p:nvSpPr>
          <p:spPr>
            <a:xfrm>
              <a:off x="7557480" y="2191320"/>
              <a:ext cx="661320" cy="487080"/>
            </a:xfrm>
            <a:prstGeom prst="rect">
              <a:avLst/>
            </a:prstGeom>
            <a:solidFill>
              <a:srgbClr val="bbe0e3"/>
            </a:solidFill>
            <a:ln w="12700">
              <a:solidFill>
                <a:schemeClr val="tx1"/>
              </a:solidFill>
              <a:miter/>
            </a:ln>
          </p:spPr>
          <p:style>
            <a:lnRef idx="0"/>
            <a:fillRef idx="0"/>
            <a:effectRef idx="0"/>
            <a:fontRef idx="minor"/>
          </p:style>
        </p:sp>
        <p:sp>
          <p:nvSpPr>
            <p:cNvPr id="5475" name="CustomShape 36"/>
            <p:cNvSpPr/>
            <p:nvPr/>
          </p:nvSpPr>
          <p:spPr>
            <a:xfrm>
              <a:off x="7596000" y="2186280"/>
              <a:ext cx="6645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76" name="CustomShape 37"/>
            <p:cNvSpPr/>
            <p:nvPr/>
          </p:nvSpPr>
          <p:spPr>
            <a:xfrm>
              <a:off x="8227440" y="2191320"/>
              <a:ext cx="661320" cy="487080"/>
            </a:xfrm>
            <a:prstGeom prst="rect">
              <a:avLst/>
            </a:prstGeom>
            <a:solidFill>
              <a:srgbClr val="bbe0e3"/>
            </a:solidFill>
            <a:ln w="12700">
              <a:solidFill>
                <a:schemeClr val="tx1"/>
              </a:solidFill>
              <a:miter/>
            </a:ln>
          </p:spPr>
          <p:style>
            <a:lnRef idx="0"/>
            <a:fillRef idx="0"/>
            <a:effectRef idx="0"/>
            <a:fontRef idx="minor"/>
          </p:style>
        </p:sp>
        <p:sp>
          <p:nvSpPr>
            <p:cNvPr id="5477" name="CustomShape 38"/>
            <p:cNvSpPr/>
            <p:nvPr/>
          </p:nvSpPr>
          <p:spPr>
            <a:xfrm>
              <a:off x="8221680" y="2186280"/>
              <a:ext cx="66564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78" name="CustomShape 39"/>
            <p:cNvSpPr/>
            <p:nvPr/>
          </p:nvSpPr>
          <p:spPr>
            <a:xfrm>
              <a:off x="8893440" y="2189160"/>
              <a:ext cx="834120" cy="49536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79" name="CustomShape 40"/>
            <p:cNvSpPr/>
            <p:nvPr/>
          </p:nvSpPr>
          <p:spPr>
            <a:xfrm>
              <a:off x="8888040" y="2309400"/>
              <a:ext cx="842040" cy="29196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80" name="CustomShape 41"/>
            <p:cNvSpPr/>
            <p:nvPr/>
          </p:nvSpPr>
          <p:spPr>
            <a:xfrm>
              <a:off x="4237200" y="2183040"/>
              <a:ext cx="661320" cy="487080"/>
            </a:xfrm>
            <a:prstGeom prst="rect">
              <a:avLst/>
            </a:prstGeom>
            <a:solidFill>
              <a:srgbClr val="bbe0e3"/>
            </a:solidFill>
            <a:ln w="12700">
              <a:solidFill>
                <a:schemeClr val="tx1"/>
              </a:solidFill>
              <a:miter/>
            </a:ln>
          </p:spPr>
          <p:style>
            <a:lnRef idx="0"/>
            <a:fillRef idx="0"/>
            <a:effectRef idx="0"/>
            <a:fontRef idx="minor"/>
          </p:style>
        </p:sp>
        <p:sp>
          <p:nvSpPr>
            <p:cNvPr id="5481" name="CustomShape 42"/>
            <p:cNvSpPr/>
            <p:nvPr/>
          </p:nvSpPr>
          <p:spPr>
            <a:xfrm>
              <a:off x="4228200" y="2196360"/>
              <a:ext cx="65772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82" name="CustomShape 43"/>
            <p:cNvSpPr/>
            <p:nvPr/>
          </p:nvSpPr>
          <p:spPr>
            <a:xfrm>
              <a:off x="6896880" y="2190240"/>
              <a:ext cx="660240" cy="487080"/>
            </a:xfrm>
            <a:prstGeom prst="rect">
              <a:avLst/>
            </a:prstGeom>
            <a:solidFill>
              <a:srgbClr val="bbe0e3"/>
            </a:solidFill>
            <a:ln w="12700">
              <a:solidFill>
                <a:schemeClr val="tx1"/>
              </a:solidFill>
              <a:miter/>
            </a:ln>
          </p:spPr>
          <p:style>
            <a:lnRef idx="0"/>
            <a:fillRef idx="0"/>
            <a:effectRef idx="0"/>
            <a:fontRef idx="minor"/>
          </p:style>
        </p:sp>
        <p:sp>
          <p:nvSpPr>
            <p:cNvPr id="5483" name="CustomShape 44"/>
            <p:cNvSpPr/>
            <p:nvPr/>
          </p:nvSpPr>
          <p:spPr>
            <a:xfrm>
              <a:off x="6897960" y="2184840"/>
              <a:ext cx="650160" cy="51948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84" name="CustomShape 4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67614B23-E2BF-4158-8523-73205BEDD06F}"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45" dur="indefinite" restart="never" nodeType="tmRoot">
          <p:childTnLst>
            <p:seq>
              <p:cTn id="1646" dur="indefinite" nodeType="mainSeq">
                <p:childTnLst>
                  <p:par>
                    <p:cTn id="1647" fill="hold">
                      <p:stCondLst>
                        <p:cond delay="0"/>
                      </p:stCondLst>
                      <p:childTnLst>
                        <p:par>
                          <p:cTn id="1648" fill="hold">
                            <p:stCondLst>
                              <p:cond delay="0"/>
                            </p:stCondLst>
                            <p:childTnLst>
                              <p:par>
                                <p:cTn id="1649" nodeType="afterEffect" fill="hold" presetClass="entr" presetID="9">
                                  <p:stCondLst>
                                    <p:cond delay="1000"/>
                                  </p:stCondLst>
                                  <p:childTnLst>
                                    <p:set>
                                      <p:cBhvr>
                                        <p:cTn id="1650" dur="1" fill="hold">
                                          <p:stCondLst>
                                            <p:cond delay="0"/>
                                          </p:stCondLst>
                                        </p:cTn>
                                        <p:tgtEl>
                                          <p:spTgt spid="5442"/>
                                        </p:tgtEl>
                                        <p:attrNameLst>
                                          <p:attrName>style.visibility</p:attrName>
                                        </p:attrNameLst>
                                      </p:cBhvr>
                                      <p:to>
                                        <p:strVal val="visible"/>
                                      </p:to>
                                    </p:set>
                                    <p:animEffect filter="dissolve" transition="in">
                                      <p:cBhvr additive="repl">
                                        <p:cTn id="1651" dur="500"/>
                                        <p:tgtEl>
                                          <p:spTgt spid="5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5" name="CustomShape 1"/>
          <p:cNvSpPr/>
          <p:nvPr/>
        </p:nvSpPr>
        <p:spPr>
          <a:xfrm>
            <a:off x="838080" y="1326600"/>
            <a:ext cx="10514880" cy="51480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buClr>
                <a:srgbClr val="000090"/>
              </a:buClr>
              <a:buFont typeface="Wingdings" charset="2"/>
              <a:buChar char=""/>
            </a:pPr>
            <a:r>
              <a:rPr b="0" lang="en-US" sz="2800" spc="-1" strike="noStrike">
                <a:solidFill>
                  <a:srgbClr val="c00000"/>
                </a:solidFill>
                <a:latin typeface="Calibri"/>
              </a:rPr>
              <a:t>match+action: </a:t>
            </a:r>
            <a:r>
              <a:rPr b="0" lang="en-US" sz="2800" spc="-1" strike="noStrike">
                <a:solidFill>
                  <a:srgbClr val="000000"/>
                </a:solidFill>
                <a:latin typeface="Calibri"/>
              </a:rPr>
              <a:t>abstraction</a:t>
            </a:r>
            <a:r>
              <a:rPr b="0" lang="en-US" sz="2800" spc="-1" strike="noStrike">
                <a:solidFill>
                  <a:srgbClr val="c00000"/>
                </a:solidFill>
                <a:latin typeface="Calibri"/>
              </a:rPr>
              <a:t> </a:t>
            </a:r>
            <a:r>
              <a:rPr b="0" lang="en-US" sz="2800" spc="-1" strike="noStrike">
                <a:solidFill>
                  <a:srgbClr val="000000"/>
                </a:solidFill>
                <a:latin typeface="Calibri"/>
              </a:rPr>
              <a:t>unifies different kinds of devices</a:t>
            </a:r>
            <a:endParaRPr b="0" lang="en-US" sz="2800" spc="-1" strike="noStrike">
              <a:latin typeface="Arial"/>
            </a:endParaRPr>
          </a:p>
        </p:txBody>
      </p:sp>
      <p:sp>
        <p:nvSpPr>
          <p:cNvPr id="5486" name="CustomShape 2"/>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abstraction</a:t>
            </a:r>
            <a:endParaRPr b="0" lang="en-US" sz="4800" spc="-1" strike="noStrike">
              <a:latin typeface="Arial"/>
            </a:endParaRPr>
          </a:p>
        </p:txBody>
      </p:sp>
      <p:sp>
        <p:nvSpPr>
          <p:cNvPr id="5487" name="CustomShape 3"/>
          <p:cNvSpPr/>
          <p:nvPr/>
        </p:nvSpPr>
        <p:spPr>
          <a:xfrm>
            <a:off x="1447920" y="2185560"/>
            <a:ext cx="4488480" cy="3936240"/>
          </a:xfrm>
          <a:prstGeom prst="rect">
            <a:avLst/>
          </a:prstGeom>
          <a:noFill/>
          <a:ln w="0">
            <a:noFill/>
          </a:ln>
        </p:spPr>
        <p:style>
          <a:lnRef idx="0"/>
          <a:fillRef idx="0"/>
          <a:effectRef idx="0"/>
          <a:fontRef idx="minor"/>
        </p:style>
        <p:txBody>
          <a:bodyPr lIns="90000" rIns="90000" tIns="45000" bIns="45000">
            <a:normAutofit/>
          </a:bodyPr>
          <a:p>
            <a:pPr marL="130320">
              <a:lnSpc>
                <a:spcPct val="90000"/>
              </a:lnSpc>
              <a:tabLst>
                <a:tab algn="l" pos="0"/>
              </a:tabLst>
            </a:pPr>
            <a:r>
              <a:rPr b="0" lang="en-US" sz="3200" spc="-1" strike="noStrike">
                <a:solidFill>
                  <a:srgbClr val="c00000"/>
                </a:solidFill>
                <a:latin typeface="Calibri"/>
                <a:ea typeface="DejaVu Sans"/>
              </a:rPr>
              <a:t>Router</a:t>
            </a:r>
            <a:endParaRPr b="0" lang="en-US" sz="3200" spc="-1" strike="noStrike">
              <a:latin typeface="Arial"/>
            </a:endParaRPr>
          </a:p>
          <a:p>
            <a:pPr lvl="1" marL="677880" indent="-215280">
              <a:lnSpc>
                <a:spcPct val="90000"/>
              </a:lnSpc>
              <a:buClr>
                <a:srgbClr val="000090"/>
              </a:buClr>
              <a:buSzPct val="101000"/>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longest destination IP prefix</a:t>
            </a:r>
            <a:endParaRPr b="0" lang="en-US" sz="2800" spc="-1" strike="noStrike">
              <a:latin typeface="Arial"/>
            </a:endParaRPr>
          </a:p>
          <a:p>
            <a:pPr lvl="1" marL="677880" indent="-215280">
              <a:lnSpc>
                <a:spcPct val="90000"/>
              </a:lnSpc>
              <a:buClr>
                <a:srgbClr val="000090"/>
              </a:buClr>
              <a:buSzPct val="101000"/>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forward out a link</a:t>
            </a:r>
            <a:endParaRPr b="0" lang="en-US" sz="2800" spc="-1" strike="noStrike">
              <a:latin typeface="Arial"/>
            </a:endParaRPr>
          </a:p>
          <a:p>
            <a:pPr>
              <a:lnSpc>
                <a:spcPct val="90000"/>
              </a:lnSpc>
              <a:tabLst>
                <a:tab algn="l" pos="0"/>
              </a:tabLst>
            </a:pPr>
            <a:r>
              <a:rPr b="0" lang="en-US" sz="3200" spc="-1" strike="noStrike">
                <a:solidFill>
                  <a:srgbClr val="c00000"/>
                </a:solidFill>
                <a:latin typeface="Calibri"/>
                <a:ea typeface="DejaVu Sans"/>
              </a:rPr>
              <a:t>Switch</a:t>
            </a:r>
            <a:endParaRPr b="0" lang="en-US" sz="3200" spc="-1" strike="noStrike">
              <a:latin typeface="Arial"/>
            </a:endParaRPr>
          </a:p>
          <a:p>
            <a:pPr lvl="1" marL="677880" indent="-21528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destination MAC address</a:t>
            </a:r>
            <a:endParaRPr b="0" lang="en-US" sz="2800" spc="-1" strike="noStrike">
              <a:latin typeface="Arial"/>
            </a:endParaRPr>
          </a:p>
          <a:p>
            <a:pPr lvl="1" marL="677880" indent="-21528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forward or flood</a:t>
            </a:r>
            <a:endParaRPr b="0" lang="en-US" sz="2800" spc="-1" strike="noStrike">
              <a:latin typeface="Arial"/>
            </a:endParaRPr>
          </a:p>
        </p:txBody>
      </p:sp>
      <p:sp>
        <p:nvSpPr>
          <p:cNvPr id="5488" name="CustomShape 4"/>
          <p:cNvSpPr/>
          <p:nvPr/>
        </p:nvSpPr>
        <p:spPr>
          <a:xfrm>
            <a:off x="6563160" y="2192760"/>
            <a:ext cx="4727160" cy="464760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0" lang="en-US" sz="3200" spc="-1" strike="noStrike">
                <a:solidFill>
                  <a:srgbClr val="c00000"/>
                </a:solidFill>
                <a:latin typeface="Calibri"/>
                <a:ea typeface="DejaVu Sans"/>
              </a:rPr>
              <a:t>Firewall</a:t>
            </a:r>
            <a:endParaRPr b="0" lang="en-US" sz="3200" spc="-1" strike="noStrike">
              <a:latin typeface="Arial"/>
            </a:endParaRPr>
          </a:p>
          <a:p>
            <a:pPr lvl="1" marL="507960" indent="-2185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a:t>
            </a:r>
            <a:r>
              <a:rPr b="0" lang="en-US" sz="2800" spc="-1" strike="noStrike">
                <a:solidFill>
                  <a:srgbClr val="000000"/>
                </a:solidFill>
                <a:latin typeface="Calibri"/>
                <a:ea typeface="DejaVu Sans"/>
              </a:rPr>
              <a:t>: IP addresses and TCP/UDP port numbers</a:t>
            </a:r>
            <a:endParaRPr b="0" lang="en-US" sz="2800" spc="-1" strike="noStrike">
              <a:latin typeface="Arial"/>
            </a:endParaRPr>
          </a:p>
          <a:p>
            <a:pPr lvl="1" marL="507960" indent="-2185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permit or deny </a:t>
            </a:r>
            <a:endParaRPr b="0" lang="en-US" sz="2800" spc="-1" strike="noStrike">
              <a:latin typeface="Arial"/>
            </a:endParaRPr>
          </a:p>
          <a:p>
            <a:pPr>
              <a:lnSpc>
                <a:spcPct val="90000"/>
              </a:lnSpc>
              <a:tabLst>
                <a:tab algn="l" pos="0"/>
              </a:tabLst>
            </a:pPr>
            <a:endParaRPr b="0" lang="en-US" sz="2800" spc="-1" strike="noStrike">
              <a:latin typeface="Arial"/>
            </a:endParaRPr>
          </a:p>
          <a:p>
            <a:pPr>
              <a:lnSpc>
                <a:spcPct val="90000"/>
              </a:lnSpc>
              <a:tabLst>
                <a:tab algn="l" pos="0"/>
              </a:tabLst>
            </a:pPr>
            <a:r>
              <a:rPr b="0" lang="en-US" sz="3200" spc="-1" strike="noStrike">
                <a:solidFill>
                  <a:srgbClr val="c00000"/>
                </a:solidFill>
                <a:latin typeface="Calibri"/>
                <a:ea typeface="DejaVu Sans"/>
              </a:rPr>
              <a:t>NAT</a:t>
            </a:r>
            <a:endParaRPr b="0" lang="en-US" sz="3200" spc="-1" strike="noStrike">
              <a:latin typeface="Arial"/>
            </a:endParaRPr>
          </a:p>
          <a:p>
            <a:pPr lvl="1" marL="519120" indent="-2293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IP address and port</a:t>
            </a:r>
            <a:endParaRPr b="0" lang="en-US" sz="2800" spc="-1" strike="noStrike">
              <a:latin typeface="Arial"/>
            </a:endParaRPr>
          </a:p>
          <a:p>
            <a:pPr lvl="1" marL="519120" indent="-2293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rewrite address and port</a:t>
            </a:r>
            <a:endParaRPr b="0" lang="en-US" sz="2800" spc="-1" strike="noStrike">
              <a:latin typeface="Arial"/>
            </a:endParaRPr>
          </a:p>
          <a:p>
            <a:pPr>
              <a:lnSpc>
                <a:spcPct val="90000"/>
              </a:lnSpc>
              <a:tabLst>
                <a:tab algn="l" pos="0"/>
              </a:tabLst>
            </a:pPr>
            <a:endParaRPr b="0" lang="en-US" sz="2800" spc="-1" strike="noStrike">
              <a:latin typeface="Arial"/>
            </a:endParaRPr>
          </a:p>
        </p:txBody>
      </p:sp>
      <p:sp>
        <p:nvSpPr>
          <p:cNvPr id="5489"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6D8E5083-34B4-47BC-9947-FC509C0901FC}" type="slidenum">
              <a:rPr b="0" lang="en-US" sz="1100" spc="-1" strike="noStrike">
                <a:solidFill>
                  <a:srgbClr val="404040"/>
                </a:solidFill>
                <a:latin typeface="Calibri"/>
              </a:rPr>
              <a:t>86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52" dur="indefinite" restart="never" nodeType="tmRoot">
          <p:childTnLst>
            <p:seq>
              <p:cTn id="1653" dur="indefinite" nodeType="mainSeq">
                <p:childTnLst>
                  <p:par>
                    <p:cTn id="1654" fill="hold">
                      <p:stCondLst>
                        <p:cond delay="indefinite"/>
                      </p:stCondLst>
                      <p:childTnLst>
                        <p:par>
                          <p:cTn id="1655" fill="hold">
                            <p:stCondLst>
                              <p:cond delay="0"/>
                            </p:stCondLst>
                            <p:childTnLst>
                              <p:par>
                                <p:cTn id="1656" nodeType="clickEffect" fill="hold" presetClass="entr" presetID="1">
                                  <p:stCondLst>
                                    <p:cond delay="0"/>
                                  </p:stCondLst>
                                  <p:childTnLst>
                                    <p:set>
                                      <p:cBhvr>
                                        <p:cTn id="1657" dur="1" fill="hold">
                                          <p:stCondLst>
                                            <p:cond delay="0"/>
                                          </p:stCondLst>
                                        </p:cTn>
                                        <p:tgtEl>
                                          <p:spTgt spid="5487">
                                            <p:txEl>
                                              <p:pRg st="0" end="0"/>
                                            </p:txEl>
                                          </p:spTgt>
                                        </p:tgtEl>
                                        <p:attrNameLst>
                                          <p:attrName>style.visibility</p:attrName>
                                        </p:attrNameLst>
                                      </p:cBhvr>
                                      <p:to>
                                        <p:strVal val="visible"/>
                                      </p:to>
                                    </p:set>
                                  </p:childTnLst>
                                </p:cTn>
                              </p:par>
                              <p:par>
                                <p:cTn id="1658" nodeType="withEffect" fill="hold" presetClass="entr" presetID="1">
                                  <p:stCondLst>
                                    <p:cond delay="0"/>
                                  </p:stCondLst>
                                  <p:childTnLst>
                                    <p:set>
                                      <p:cBhvr>
                                        <p:cTn id="1659" dur="1" fill="hold">
                                          <p:stCondLst>
                                            <p:cond delay="0"/>
                                          </p:stCondLst>
                                        </p:cTn>
                                        <p:tgtEl>
                                          <p:spTgt spid="5487">
                                            <p:txEl>
                                              <p:pRg st="1" end="1"/>
                                            </p:txEl>
                                          </p:spTgt>
                                        </p:tgtEl>
                                        <p:attrNameLst>
                                          <p:attrName>style.visibility</p:attrName>
                                        </p:attrNameLst>
                                      </p:cBhvr>
                                      <p:to>
                                        <p:strVal val="visible"/>
                                      </p:to>
                                    </p:set>
                                  </p:childTnLst>
                                </p:cTn>
                              </p:par>
                              <p:par>
                                <p:cTn id="1660" nodeType="withEffect" fill="hold" presetClass="entr" presetID="1">
                                  <p:stCondLst>
                                    <p:cond delay="0"/>
                                  </p:stCondLst>
                                  <p:childTnLst>
                                    <p:set>
                                      <p:cBhvr>
                                        <p:cTn id="1661" dur="1" fill="hold">
                                          <p:stCondLst>
                                            <p:cond delay="0"/>
                                          </p:stCondLst>
                                        </p:cTn>
                                        <p:tgtEl>
                                          <p:spTgt spid="5487">
                                            <p:txEl>
                                              <p:pRg st="2" end="2"/>
                                            </p:txEl>
                                          </p:spTgt>
                                        </p:tgtEl>
                                        <p:attrNameLst>
                                          <p:attrName>style.visibility</p:attrName>
                                        </p:attrNameLst>
                                      </p:cBhvr>
                                      <p:to>
                                        <p:strVal val="visible"/>
                                      </p:to>
                                    </p:set>
                                  </p:childTnLst>
                                </p:cTn>
                              </p:par>
                            </p:childTnLst>
                          </p:cTn>
                        </p:par>
                      </p:childTnLst>
                    </p:cTn>
                  </p:par>
                  <p:par>
                    <p:cTn id="1662" fill="hold">
                      <p:stCondLst>
                        <p:cond delay="indefinite"/>
                      </p:stCondLst>
                      <p:childTnLst>
                        <p:par>
                          <p:cTn id="1663" fill="hold">
                            <p:stCondLst>
                              <p:cond delay="0"/>
                            </p:stCondLst>
                            <p:childTnLst>
                              <p:par>
                                <p:cTn id="1664" nodeType="clickEffect" fill="hold" presetClass="entr" presetID="1">
                                  <p:stCondLst>
                                    <p:cond delay="0"/>
                                  </p:stCondLst>
                                  <p:childTnLst>
                                    <p:set>
                                      <p:cBhvr>
                                        <p:cTn id="1665" dur="1" fill="hold">
                                          <p:stCondLst>
                                            <p:cond delay="0"/>
                                          </p:stCondLst>
                                        </p:cTn>
                                        <p:tgtEl>
                                          <p:spTgt spid="5487">
                                            <p:txEl>
                                              <p:pRg st="3" end="3"/>
                                            </p:txEl>
                                          </p:spTgt>
                                        </p:tgtEl>
                                        <p:attrNameLst>
                                          <p:attrName>style.visibility</p:attrName>
                                        </p:attrNameLst>
                                      </p:cBhvr>
                                      <p:to>
                                        <p:strVal val="visible"/>
                                      </p:to>
                                    </p:set>
                                  </p:childTnLst>
                                </p:cTn>
                              </p:par>
                              <p:par>
                                <p:cTn id="1666" nodeType="withEffect" fill="hold" presetClass="entr" presetID="1">
                                  <p:stCondLst>
                                    <p:cond delay="0"/>
                                  </p:stCondLst>
                                  <p:childTnLst>
                                    <p:set>
                                      <p:cBhvr>
                                        <p:cTn id="1667" dur="1" fill="hold">
                                          <p:stCondLst>
                                            <p:cond delay="0"/>
                                          </p:stCondLst>
                                        </p:cTn>
                                        <p:tgtEl>
                                          <p:spTgt spid="5487">
                                            <p:txEl>
                                              <p:pRg st="4" end="4"/>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5487">
                                            <p:txEl>
                                              <p:pRg st="5" end="5"/>
                                            </p:txEl>
                                          </p:spTgt>
                                        </p:tgtEl>
                                        <p:attrNameLst>
                                          <p:attrName>style.visibility</p:attrName>
                                        </p:attrNameLst>
                                      </p:cBhvr>
                                      <p:to>
                                        <p:strVal val="visible"/>
                                      </p:to>
                                    </p:set>
                                  </p:childTnLst>
                                </p:cTn>
                              </p:par>
                            </p:childTnLst>
                          </p:cTn>
                        </p:par>
                      </p:childTnLst>
                    </p:cTn>
                  </p:par>
                  <p:par>
                    <p:cTn id="1670" fill="hold">
                      <p:stCondLst>
                        <p:cond delay="indefinite"/>
                      </p:stCondLst>
                      <p:childTnLst>
                        <p:par>
                          <p:cTn id="1671" fill="hold">
                            <p:stCondLst>
                              <p:cond delay="0"/>
                            </p:stCondLst>
                            <p:childTnLst>
                              <p:par>
                                <p:cTn id="1672" nodeType="clickEffect" fill="hold" presetClass="entr" presetID="1">
                                  <p:stCondLst>
                                    <p:cond delay="0"/>
                                  </p:stCondLst>
                                  <p:childTnLst>
                                    <p:set>
                                      <p:cBhvr>
                                        <p:cTn id="1673" dur="1" fill="hold">
                                          <p:stCondLst>
                                            <p:cond delay="0"/>
                                          </p:stCondLst>
                                        </p:cTn>
                                        <p:tgtEl>
                                          <p:spTgt spid="5488">
                                            <p:txEl>
                                              <p:pRg st="0" end="0"/>
                                            </p:txEl>
                                          </p:spTgt>
                                        </p:tgtEl>
                                        <p:attrNameLst>
                                          <p:attrName>style.visibility</p:attrName>
                                        </p:attrNameLst>
                                      </p:cBhvr>
                                      <p:to>
                                        <p:strVal val="visible"/>
                                      </p:to>
                                    </p:set>
                                  </p:childTnLst>
                                </p:cTn>
                              </p:par>
                              <p:par>
                                <p:cTn id="1674" nodeType="withEffect" fill="hold" presetClass="entr" presetID="1">
                                  <p:stCondLst>
                                    <p:cond delay="0"/>
                                  </p:stCondLst>
                                  <p:childTnLst>
                                    <p:set>
                                      <p:cBhvr>
                                        <p:cTn id="1675" dur="1" fill="hold">
                                          <p:stCondLst>
                                            <p:cond delay="0"/>
                                          </p:stCondLst>
                                        </p:cTn>
                                        <p:tgtEl>
                                          <p:spTgt spid="5488">
                                            <p:txEl>
                                              <p:pRg st="1" end="1"/>
                                            </p:txEl>
                                          </p:spTgt>
                                        </p:tgtEl>
                                        <p:attrNameLst>
                                          <p:attrName>style.visibility</p:attrName>
                                        </p:attrNameLst>
                                      </p:cBhvr>
                                      <p:to>
                                        <p:strVal val="visible"/>
                                      </p:to>
                                    </p:set>
                                  </p:childTnLst>
                                </p:cTn>
                              </p:par>
                              <p:par>
                                <p:cTn id="1676" nodeType="withEffect" fill="hold" presetClass="entr" presetID="1">
                                  <p:stCondLst>
                                    <p:cond delay="0"/>
                                  </p:stCondLst>
                                  <p:childTnLst>
                                    <p:set>
                                      <p:cBhvr>
                                        <p:cTn id="1677" dur="1" fill="hold">
                                          <p:stCondLst>
                                            <p:cond delay="0"/>
                                          </p:stCondLst>
                                        </p:cTn>
                                        <p:tgtEl>
                                          <p:spTgt spid="5488">
                                            <p:txEl>
                                              <p:pRg st="2" end="2"/>
                                            </p:txEl>
                                          </p:spTgt>
                                        </p:tgtEl>
                                        <p:attrNameLst>
                                          <p:attrName>style.visibility</p:attrName>
                                        </p:attrNameLst>
                                      </p:cBhvr>
                                      <p:to>
                                        <p:strVal val="visible"/>
                                      </p:to>
                                    </p:set>
                                  </p:childTnLst>
                                </p:cTn>
                              </p:par>
                            </p:childTnLst>
                          </p:cTn>
                        </p:par>
                      </p:childTnLst>
                    </p:cTn>
                  </p:par>
                  <p:par>
                    <p:cTn id="1678" fill="hold">
                      <p:stCondLst>
                        <p:cond delay="indefinite"/>
                      </p:stCondLst>
                      <p:childTnLst>
                        <p:par>
                          <p:cTn id="1679" fill="hold">
                            <p:stCondLst>
                              <p:cond delay="0"/>
                            </p:stCondLst>
                            <p:childTnLst>
                              <p:par>
                                <p:cTn id="1680" nodeType="clickEffect" fill="hold" presetClass="entr" presetID="1">
                                  <p:stCondLst>
                                    <p:cond delay="0"/>
                                  </p:stCondLst>
                                  <p:childTnLst>
                                    <p:set>
                                      <p:cBhvr>
                                        <p:cTn id="1681" dur="1" fill="hold">
                                          <p:stCondLst>
                                            <p:cond delay="0"/>
                                          </p:stCondLst>
                                        </p:cTn>
                                        <p:tgtEl>
                                          <p:spTgt spid="5488">
                                            <p:txEl>
                                              <p:pRg st="4" end="4"/>
                                            </p:txEl>
                                          </p:spTgt>
                                        </p:tgtEl>
                                        <p:attrNameLst>
                                          <p:attrName>style.visibility</p:attrName>
                                        </p:attrNameLst>
                                      </p:cBhvr>
                                      <p:to>
                                        <p:strVal val="visible"/>
                                      </p:to>
                                    </p:set>
                                  </p:childTnLst>
                                </p:cTn>
                              </p:par>
                              <p:par>
                                <p:cTn id="1682" nodeType="withEffect" fill="hold" presetClass="entr" presetID="1">
                                  <p:stCondLst>
                                    <p:cond delay="0"/>
                                  </p:stCondLst>
                                  <p:childTnLst>
                                    <p:set>
                                      <p:cBhvr>
                                        <p:cTn id="1683" dur="1" fill="hold">
                                          <p:stCondLst>
                                            <p:cond delay="0"/>
                                          </p:stCondLst>
                                        </p:cTn>
                                        <p:tgtEl>
                                          <p:spTgt spid="5488">
                                            <p:txEl>
                                              <p:pRg st="5" end="5"/>
                                            </p:txEl>
                                          </p:spTgt>
                                        </p:tgtEl>
                                        <p:attrNameLst>
                                          <p:attrName>style.visibility</p:attrName>
                                        </p:attrNameLst>
                                      </p:cBhvr>
                                      <p:to>
                                        <p:strVal val="visible"/>
                                      </p:to>
                                    </p:set>
                                  </p:childTnLst>
                                </p:cTn>
                              </p:par>
                              <p:par>
                                <p:cTn id="1684" nodeType="withEffect" fill="hold" presetClass="entr" presetID="1">
                                  <p:stCondLst>
                                    <p:cond delay="0"/>
                                  </p:stCondLst>
                                  <p:childTnLst>
                                    <p:set>
                                      <p:cBhvr>
                                        <p:cTn id="1685" dur="1" fill="hold">
                                          <p:stCondLst>
                                            <p:cond delay="0"/>
                                          </p:stCondLst>
                                        </p:cTn>
                                        <p:tgtEl>
                                          <p:spTgt spid="548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0"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example</a:t>
            </a:r>
            <a:endParaRPr b="0" lang="en-US" sz="4800" spc="-1" strike="noStrike">
              <a:latin typeface="Arial"/>
            </a:endParaRPr>
          </a:p>
        </p:txBody>
      </p:sp>
      <p:sp>
        <p:nvSpPr>
          <p:cNvPr id="5491" name="Line 2"/>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492" name="Line 3"/>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493" name="Line 4"/>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494" name="Line 5"/>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495" name="Line 6"/>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496" name="Line 7"/>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497" name="Group 8"/>
          <p:cNvGrpSpPr/>
          <p:nvPr/>
        </p:nvGrpSpPr>
        <p:grpSpPr>
          <a:xfrm>
            <a:off x="2741040" y="4043520"/>
            <a:ext cx="756360" cy="627840"/>
            <a:chOff x="2741040" y="4043520"/>
            <a:chExt cx="756360" cy="627840"/>
          </a:xfrm>
        </p:grpSpPr>
        <p:pic>
          <p:nvPicPr>
            <p:cNvPr id="5498" name="Picture 45" descr="desktop_computer_stylized_medium"/>
            <p:cNvPicPr/>
            <p:nvPr/>
          </p:nvPicPr>
          <p:blipFill>
            <a:blip r:embed="rId1"/>
            <a:stretch/>
          </p:blipFill>
          <p:spPr>
            <a:xfrm flipH="1">
              <a:off x="2741040" y="4043520"/>
              <a:ext cx="756360" cy="627840"/>
            </a:xfrm>
            <a:prstGeom prst="rect">
              <a:avLst/>
            </a:prstGeom>
            <a:ln w="0">
              <a:noFill/>
            </a:ln>
          </p:spPr>
        </p:pic>
        <p:sp>
          <p:nvSpPr>
            <p:cNvPr id="5499" name="CustomShape 9"/>
            <p:cNvSpPr/>
            <p:nvPr/>
          </p:nvSpPr>
          <p:spPr>
            <a:xfrm flipH="1">
              <a:off x="3062160" y="41036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500" name="Group 10"/>
          <p:cNvGrpSpPr/>
          <p:nvPr/>
        </p:nvGrpSpPr>
        <p:grpSpPr>
          <a:xfrm>
            <a:off x="3804840" y="4892760"/>
            <a:ext cx="756360" cy="627840"/>
            <a:chOff x="3804840" y="4892760"/>
            <a:chExt cx="756360" cy="627840"/>
          </a:xfrm>
        </p:grpSpPr>
        <p:pic>
          <p:nvPicPr>
            <p:cNvPr id="5501" name="Picture 45" descr="desktop_computer_stylized_medium"/>
            <p:cNvPicPr/>
            <p:nvPr/>
          </p:nvPicPr>
          <p:blipFill>
            <a:blip r:embed="rId2"/>
            <a:stretch/>
          </p:blipFill>
          <p:spPr>
            <a:xfrm flipH="1">
              <a:off x="3804840" y="4892760"/>
              <a:ext cx="756360" cy="627840"/>
            </a:xfrm>
            <a:prstGeom prst="rect">
              <a:avLst/>
            </a:prstGeom>
            <a:ln w="0">
              <a:noFill/>
            </a:ln>
          </p:spPr>
        </p:pic>
        <p:sp>
          <p:nvSpPr>
            <p:cNvPr id="5502" name="CustomShape 11"/>
            <p:cNvSpPr/>
            <p:nvPr/>
          </p:nvSpPr>
          <p:spPr>
            <a:xfrm flipH="1">
              <a:off x="4119480" y="495756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503" name="CustomShape 12"/>
          <p:cNvSpPr/>
          <p:nvPr/>
        </p:nvSpPr>
        <p:spPr>
          <a:xfrm>
            <a:off x="2148840" y="4217040"/>
            <a:ext cx="826920" cy="729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504" name="CustomShape 13"/>
          <p:cNvSpPr/>
          <p:nvPr/>
        </p:nvSpPr>
        <p:spPr>
          <a:xfrm>
            <a:off x="3906360" y="545328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05" name="Line 14"/>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506" name="Line 15"/>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507" name="Group 16"/>
          <p:cNvGrpSpPr/>
          <p:nvPr/>
        </p:nvGrpSpPr>
        <p:grpSpPr>
          <a:xfrm>
            <a:off x="6954120" y="4221000"/>
            <a:ext cx="756360" cy="627840"/>
            <a:chOff x="6954120" y="4221000"/>
            <a:chExt cx="756360" cy="627840"/>
          </a:xfrm>
        </p:grpSpPr>
        <p:pic>
          <p:nvPicPr>
            <p:cNvPr id="5508" name="Picture 45" descr="desktop_computer_stylized_medium"/>
            <p:cNvPicPr/>
            <p:nvPr/>
          </p:nvPicPr>
          <p:blipFill>
            <a:blip r:embed="rId3"/>
            <a:stretch/>
          </p:blipFill>
          <p:spPr>
            <a:xfrm flipH="1">
              <a:off x="6954120" y="4221000"/>
              <a:ext cx="756360" cy="627840"/>
            </a:xfrm>
            <a:prstGeom prst="rect">
              <a:avLst/>
            </a:prstGeom>
            <a:ln w="0">
              <a:noFill/>
            </a:ln>
          </p:spPr>
        </p:pic>
        <p:sp>
          <p:nvSpPr>
            <p:cNvPr id="5509" name="CustomShape 17"/>
            <p:cNvSpPr/>
            <p:nvPr/>
          </p:nvSpPr>
          <p:spPr>
            <a:xfrm flipH="1">
              <a:off x="7275240" y="428148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510" name="Group 18"/>
          <p:cNvGrpSpPr/>
          <p:nvPr/>
        </p:nvGrpSpPr>
        <p:grpSpPr>
          <a:xfrm>
            <a:off x="5476320" y="4835520"/>
            <a:ext cx="756360" cy="627840"/>
            <a:chOff x="5476320" y="4835520"/>
            <a:chExt cx="756360" cy="627840"/>
          </a:xfrm>
        </p:grpSpPr>
        <p:pic>
          <p:nvPicPr>
            <p:cNvPr id="5511" name="Picture 45" descr="desktop_computer_stylized_medium"/>
            <p:cNvPicPr/>
            <p:nvPr/>
          </p:nvPicPr>
          <p:blipFill>
            <a:blip r:embed="rId4"/>
            <a:stretch/>
          </p:blipFill>
          <p:spPr>
            <a:xfrm flipH="1">
              <a:off x="5476320" y="4835520"/>
              <a:ext cx="756360" cy="627840"/>
            </a:xfrm>
            <a:prstGeom prst="rect">
              <a:avLst/>
            </a:prstGeom>
            <a:ln w="0">
              <a:noFill/>
            </a:ln>
          </p:spPr>
        </p:pic>
        <p:sp>
          <p:nvSpPr>
            <p:cNvPr id="5512" name="CustomShape 19"/>
            <p:cNvSpPr/>
            <p:nvPr/>
          </p:nvSpPr>
          <p:spPr>
            <a:xfrm flipH="1">
              <a:off x="5797440" y="489600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513" name="CustomShape 20"/>
          <p:cNvSpPr/>
          <p:nvPr/>
        </p:nvSpPr>
        <p:spPr>
          <a:xfrm>
            <a:off x="7648920" y="424980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4" name="CustomShape 21"/>
          <p:cNvSpPr/>
          <p:nvPr/>
        </p:nvSpPr>
        <p:spPr>
          <a:xfrm>
            <a:off x="5527800" y="534996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5" name="Line 22"/>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516" name="Line 23"/>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517" name="Group 24"/>
          <p:cNvGrpSpPr/>
          <p:nvPr/>
        </p:nvGrpSpPr>
        <p:grpSpPr>
          <a:xfrm>
            <a:off x="3847680" y="1622520"/>
            <a:ext cx="756360" cy="627840"/>
            <a:chOff x="3847680" y="1622520"/>
            <a:chExt cx="756360" cy="627840"/>
          </a:xfrm>
        </p:grpSpPr>
        <p:pic>
          <p:nvPicPr>
            <p:cNvPr id="5518" name="Picture 45" descr="desktop_computer_stylized_medium"/>
            <p:cNvPicPr/>
            <p:nvPr/>
          </p:nvPicPr>
          <p:blipFill>
            <a:blip r:embed="rId5"/>
            <a:stretch/>
          </p:blipFill>
          <p:spPr>
            <a:xfrm flipH="1">
              <a:off x="3847680" y="1622520"/>
              <a:ext cx="756360" cy="627840"/>
            </a:xfrm>
            <a:prstGeom prst="rect">
              <a:avLst/>
            </a:prstGeom>
            <a:ln w="0">
              <a:noFill/>
            </a:ln>
          </p:spPr>
        </p:pic>
        <p:sp>
          <p:nvSpPr>
            <p:cNvPr id="5519" name="CustomShape 25"/>
            <p:cNvSpPr/>
            <p:nvPr/>
          </p:nvSpPr>
          <p:spPr>
            <a:xfrm flipH="1">
              <a:off x="4168440" y="16826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520" name="Group 26"/>
          <p:cNvGrpSpPr/>
          <p:nvPr/>
        </p:nvGrpSpPr>
        <p:grpSpPr>
          <a:xfrm>
            <a:off x="2793600" y="2561760"/>
            <a:ext cx="756360" cy="627840"/>
            <a:chOff x="2793600" y="2561760"/>
            <a:chExt cx="756360" cy="627840"/>
          </a:xfrm>
        </p:grpSpPr>
        <p:pic>
          <p:nvPicPr>
            <p:cNvPr id="5521" name="Picture 45" descr="desktop_computer_stylized_medium"/>
            <p:cNvPicPr/>
            <p:nvPr/>
          </p:nvPicPr>
          <p:blipFill>
            <a:blip r:embed="rId6"/>
            <a:stretch/>
          </p:blipFill>
          <p:spPr>
            <a:xfrm flipH="1">
              <a:off x="2793600" y="2561760"/>
              <a:ext cx="756360" cy="627840"/>
            </a:xfrm>
            <a:prstGeom prst="rect">
              <a:avLst/>
            </a:prstGeom>
            <a:ln w="0">
              <a:noFill/>
            </a:ln>
          </p:spPr>
        </p:pic>
        <p:sp>
          <p:nvSpPr>
            <p:cNvPr id="5522" name="CustomShape 27"/>
            <p:cNvSpPr/>
            <p:nvPr/>
          </p:nvSpPr>
          <p:spPr>
            <a:xfrm flipH="1">
              <a:off x="3114360" y="26222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523" name="CustomShape 28"/>
          <p:cNvSpPr/>
          <p:nvPr/>
        </p:nvSpPr>
        <p:spPr>
          <a:xfrm>
            <a:off x="2884320" y="3065040"/>
            <a:ext cx="8269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524" name="CustomShape 29"/>
          <p:cNvSpPr/>
          <p:nvPr/>
        </p:nvSpPr>
        <p:spPr>
          <a:xfrm>
            <a:off x="4292640" y="394956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525" name="CustomShape 30"/>
          <p:cNvSpPr/>
          <p:nvPr/>
        </p:nvSpPr>
        <p:spPr>
          <a:xfrm>
            <a:off x="6453360" y="397656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526" name="CustomShape 31"/>
          <p:cNvSpPr/>
          <p:nvPr/>
        </p:nvSpPr>
        <p:spPr>
          <a:xfrm>
            <a:off x="4510440" y="216864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527" name="Line 32"/>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528" name="Line 33"/>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529" name="CustomShape 34"/>
          <p:cNvSpPr/>
          <p:nvPr/>
        </p:nvSpPr>
        <p:spPr>
          <a:xfrm>
            <a:off x="4120200" y="217332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0" name="CustomShape 35"/>
          <p:cNvSpPr/>
          <p:nvPr/>
        </p:nvSpPr>
        <p:spPr>
          <a:xfrm>
            <a:off x="3652560" y="24192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1" name="CustomShape 36"/>
          <p:cNvSpPr/>
          <p:nvPr/>
        </p:nvSpPr>
        <p:spPr>
          <a:xfrm>
            <a:off x="4019400" y="279072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2" name="CustomShape 37"/>
          <p:cNvSpPr/>
          <p:nvPr/>
        </p:nvSpPr>
        <p:spPr>
          <a:xfrm>
            <a:off x="4500000" y="26877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33" name="CustomShape 38"/>
          <p:cNvSpPr/>
          <p:nvPr/>
        </p:nvSpPr>
        <p:spPr>
          <a:xfrm>
            <a:off x="4022640" y="40068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4" name="CustomShape 39"/>
          <p:cNvSpPr/>
          <p:nvPr/>
        </p:nvSpPr>
        <p:spPr>
          <a:xfrm>
            <a:off x="3668040" y="42768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5" name="CustomShape 40"/>
          <p:cNvSpPr/>
          <p:nvPr/>
        </p:nvSpPr>
        <p:spPr>
          <a:xfrm>
            <a:off x="4048200" y="46245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6" name="CustomShape 41"/>
          <p:cNvSpPr/>
          <p:nvPr/>
        </p:nvSpPr>
        <p:spPr>
          <a:xfrm>
            <a:off x="4557600" y="44370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37" name="CustomShape 42"/>
          <p:cNvSpPr/>
          <p:nvPr/>
        </p:nvSpPr>
        <p:spPr>
          <a:xfrm>
            <a:off x="5813280" y="408924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8" name="CustomShape 43"/>
          <p:cNvSpPr/>
          <p:nvPr/>
        </p:nvSpPr>
        <p:spPr>
          <a:xfrm>
            <a:off x="5787360" y="44370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9" name="CustomShape 44"/>
          <p:cNvSpPr/>
          <p:nvPr/>
        </p:nvSpPr>
        <p:spPr>
          <a:xfrm>
            <a:off x="6151680" y="464184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40" name="CustomShape 45"/>
          <p:cNvSpPr/>
          <p:nvPr/>
        </p:nvSpPr>
        <p:spPr>
          <a:xfrm>
            <a:off x="6712920" y="43941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41" name="CustomShape 46"/>
          <p:cNvSpPr/>
          <p:nvPr/>
        </p:nvSpPr>
        <p:spPr>
          <a:xfrm>
            <a:off x="4473000" y="1666440"/>
            <a:ext cx="8269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542" name="Group 47"/>
          <p:cNvGrpSpPr/>
          <p:nvPr/>
        </p:nvGrpSpPr>
        <p:grpSpPr>
          <a:xfrm>
            <a:off x="5400720" y="1862280"/>
            <a:ext cx="1269360" cy="1482120"/>
            <a:chOff x="5400720" y="1862280"/>
            <a:chExt cx="1269360" cy="1482120"/>
          </a:xfrm>
        </p:grpSpPr>
        <p:grpSp>
          <p:nvGrpSpPr>
            <p:cNvPr id="5543" name="Group 48"/>
            <p:cNvGrpSpPr/>
            <p:nvPr/>
          </p:nvGrpSpPr>
          <p:grpSpPr>
            <a:xfrm>
              <a:off x="5422320" y="2017080"/>
              <a:ext cx="1040040" cy="1163520"/>
              <a:chOff x="5422320" y="2017080"/>
              <a:chExt cx="1040040" cy="1163520"/>
            </a:xfrm>
          </p:grpSpPr>
          <p:grpSp>
            <p:nvGrpSpPr>
              <p:cNvPr id="5544" name="Group 49"/>
              <p:cNvGrpSpPr/>
              <p:nvPr/>
            </p:nvGrpSpPr>
            <p:grpSpPr>
              <a:xfrm>
                <a:off x="5820480" y="2548440"/>
                <a:ext cx="349560" cy="632160"/>
                <a:chOff x="5820480" y="2548440"/>
                <a:chExt cx="349560" cy="632160"/>
              </a:xfrm>
            </p:grpSpPr>
            <p:sp>
              <p:nvSpPr>
                <p:cNvPr id="5545" name="CustomShape 50"/>
                <p:cNvSpPr/>
                <p:nvPr/>
              </p:nvSpPr>
              <p:spPr>
                <a:xfrm>
                  <a:off x="6097680" y="2549520"/>
                  <a:ext cx="68760" cy="603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46" name="CustomShape 51"/>
                <p:cNvSpPr/>
                <p:nvPr/>
              </p:nvSpPr>
              <p:spPr>
                <a:xfrm>
                  <a:off x="5837760" y="2548440"/>
                  <a:ext cx="256320" cy="602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47" name="CustomShape 52"/>
                <p:cNvSpPr/>
                <p:nvPr/>
              </p:nvSpPr>
              <p:spPr>
                <a:xfrm>
                  <a:off x="6111000" y="2585880"/>
                  <a:ext cx="40680" cy="558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48" name="CustomShape 53"/>
                <p:cNvSpPr/>
                <p:nvPr/>
              </p:nvSpPr>
              <p:spPr>
                <a:xfrm>
                  <a:off x="6101640" y="2868480"/>
                  <a:ext cx="64080" cy="49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49" name="CustomShape 54"/>
                <p:cNvSpPr/>
                <p:nvPr/>
              </p:nvSpPr>
              <p:spPr>
                <a:xfrm>
                  <a:off x="5837760" y="261756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550" name="Group 55"/>
                <p:cNvGrpSpPr/>
                <p:nvPr/>
              </p:nvGrpSpPr>
              <p:grpSpPr>
                <a:xfrm>
                  <a:off x="5970240" y="2611080"/>
                  <a:ext cx="141480" cy="38880"/>
                  <a:chOff x="5970240" y="2611080"/>
                  <a:chExt cx="141480" cy="38880"/>
                </a:xfrm>
              </p:grpSpPr>
              <p:sp>
                <p:nvSpPr>
                  <p:cNvPr id="5551" name="CustomShape 56"/>
                  <p:cNvSpPr/>
                  <p:nvPr/>
                </p:nvSpPr>
                <p:spPr>
                  <a:xfrm>
                    <a:off x="5970240" y="2611080"/>
                    <a:ext cx="141480" cy="38880"/>
                  </a:xfrm>
                  <a:prstGeom prst="roundRect">
                    <a:avLst>
                      <a:gd name="adj" fmla="val 50000"/>
                    </a:avLst>
                  </a:prstGeom>
                  <a:solidFill>
                    <a:srgbClr val="000000"/>
                  </a:solidFill>
                  <a:ln w="0">
                    <a:noFill/>
                  </a:ln>
                </p:spPr>
                <p:style>
                  <a:lnRef idx="0"/>
                  <a:fillRef idx="0"/>
                  <a:effectRef idx="0"/>
                  <a:fontRef idx="minor"/>
                </p:style>
              </p:sp>
              <p:sp>
                <p:nvSpPr>
                  <p:cNvPr id="5552" name="CustomShape 57"/>
                  <p:cNvSpPr/>
                  <p:nvPr/>
                </p:nvSpPr>
                <p:spPr>
                  <a:xfrm>
                    <a:off x="5972400" y="2615040"/>
                    <a:ext cx="13644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53" name="CustomShape 58"/>
                <p:cNvSpPr/>
                <p:nvPr/>
              </p:nvSpPr>
              <p:spPr>
                <a:xfrm>
                  <a:off x="5840280" y="270504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554" name="Group 59"/>
                <p:cNvGrpSpPr/>
                <p:nvPr/>
              </p:nvGrpSpPr>
              <p:grpSpPr>
                <a:xfrm>
                  <a:off x="5969880" y="2696760"/>
                  <a:ext cx="141480" cy="34560"/>
                  <a:chOff x="5969880" y="2696760"/>
                  <a:chExt cx="141480" cy="34560"/>
                </a:xfrm>
              </p:grpSpPr>
              <p:sp>
                <p:nvSpPr>
                  <p:cNvPr id="5555" name="CustomShape 60"/>
                  <p:cNvSpPr/>
                  <p:nvPr/>
                </p:nvSpPr>
                <p:spPr>
                  <a:xfrm>
                    <a:off x="5969880" y="2696760"/>
                    <a:ext cx="141480" cy="34560"/>
                  </a:xfrm>
                  <a:prstGeom prst="roundRect">
                    <a:avLst>
                      <a:gd name="adj" fmla="val 50000"/>
                    </a:avLst>
                  </a:prstGeom>
                  <a:solidFill>
                    <a:srgbClr val="000000"/>
                  </a:solidFill>
                  <a:ln w="0">
                    <a:noFill/>
                  </a:ln>
                </p:spPr>
                <p:style>
                  <a:lnRef idx="0"/>
                  <a:fillRef idx="0"/>
                  <a:effectRef idx="0"/>
                  <a:fontRef idx="minor"/>
                </p:style>
              </p:sp>
              <p:sp>
                <p:nvSpPr>
                  <p:cNvPr id="5556" name="CustomShape 61"/>
                  <p:cNvSpPr/>
                  <p:nvPr/>
                </p:nvSpPr>
                <p:spPr>
                  <a:xfrm>
                    <a:off x="5972400" y="2701080"/>
                    <a:ext cx="13644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57" name="CustomShape 62"/>
                <p:cNvSpPr/>
                <p:nvPr/>
              </p:nvSpPr>
              <p:spPr>
                <a:xfrm>
                  <a:off x="5840280" y="2792880"/>
                  <a:ext cx="146160" cy="11520"/>
                </a:xfrm>
                <a:prstGeom prst="rect">
                  <a:avLst/>
                </a:prstGeom>
                <a:solidFill>
                  <a:srgbClr val="000000"/>
                </a:solidFill>
                <a:ln w="9525">
                  <a:solidFill>
                    <a:srgbClr val="000000"/>
                  </a:solidFill>
                  <a:miter/>
                </a:ln>
              </p:spPr>
              <p:style>
                <a:lnRef idx="0"/>
                <a:fillRef idx="0"/>
                <a:effectRef idx="0"/>
                <a:fontRef idx="minor"/>
              </p:style>
            </p:sp>
            <p:sp>
              <p:nvSpPr>
                <p:cNvPr id="5558" name="CustomShape 63"/>
                <p:cNvSpPr/>
                <p:nvPr/>
              </p:nvSpPr>
              <p:spPr>
                <a:xfrm>
                  <a:off x="5842800" y="287244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559" name="Group 64"/>
                <p:cNvGrpSpPr/>
                <p:nvPr/>
              </p:nvGrpSpPr>
              <p:grpSpPr>
                <a:xfrm>
                  <a:off x="5967720" y="2869920"/>
                  <a:ext cx="141480" cy="34920"/>
                  <a:chOff x="5967720" y="2869920"/>
                  <a:chExt cx="141480" cy="34920"/>
                </a:xfrm>
              </p:grpSpPr>
              <p:sp>
                <p:nvSpPr>
                  <p:cNvPr id="5560" name="CustomShape 65"/>
                  <p:cNvSpPr/>
                  <p:nvPr/>
                </p:nvSpPr>
                <p:spPr>
                  <a:xfrm>
                    <a:off x="5967720" y="2869920"/>
                    <a:ext cx="141480" cy="34920"/>
                  </a:xfrm>
                  <a:prstGeom prst="roundRect">
                    <a:avLst>
                      <a:gd name="adj" fmla="val 50000"/>
                    </a:avLst>
                  </a:prstGeom>
                  <a:solidFill>
                    <a:srgbClr val="000000"/>
                  </a:solidFill>
                  <a:ln w="0">
                    <a:noFill/>
                  </a:ln>
                </p:spPr>
                <p:style>
                  <a:lnRef idx="0"/>
                  <a:fillRef idx="0"/>
                  <a:effectRef idx="0"/>
                  <a:fontRef idx="minor"/>
                </p:style>
              </p:sp>
              <p:sp>
                <p:nvSpPr>
                  <p:cNvPr id="5561" name="CustomShape 66"/>
                  <p:cNvSpPr/>
                  <p:nvPr/>
                </p:nvSpPr>
                <p:spPr>
                  <a:xfrm>
                    <a:off x="5969880" y="2869920"/>
                    <a:ext cx="13644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2" name="CustomShape 67"/>
                <p:cNvSpPr/>
                <p:nvPr/>
              </p:nvSpPr>
              <p:spPr>
                <a:xfrm>
                  <a:off x="6102720" y="2792880"/>
                  <a:ext cx="64080" cy="48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563" name="Group 68"/>
                <p:cNvGrpSpPr/>
                <p:nvPr/>
              </p:nvGrpSpPr>
              <p:grpSpPr>
                <a:xfrm>
                  <a:off x="5967720" y="2786400"/>
                  <a:ext cx="143640" cy="34560"/>
                  <a:chOff x="5967720" y="2786400"/>
                  <a:chExt cx="143640" cy="34560"/>
                </a:xfrm>
              </p:grpSpPr>
              <p:sp>
                <p:nvSpPr>
                  <p:cNvPr id="5564" name="CustomShape 69"/>
                  <p:cNvSpPr/>
                  <p:nvPr/>
                </p:nvSpPr>
                <p:spPr>
                  <a:xfrm>
                    <a:off x="5967720" y="2786400"/>
                    <a:ext cx="143640" cy="34560"/>
                  </a:xfrm>
                  <a:prstGeom prst="roundRect">
                    <a:avLst>
                      <a:gd name="adj" fmla="val 50000"/>
                    </a:avLst>
                  </a:prstGeom>
                  <a:solidFill>
                    <a:srgbClr val="000000"/>
                  </a:solidFill>
                  <a:ln w="0">
                    <a:noFill/>
                  </a:ln>
                </p:spPr>
                <p:style>
                  <a:lnRef idx="0"/>
                  <a:fillRef idx="0"/>
                  <a:effectRef idx="0"/>
                  <a:fontRef idx="minor"/>
                </p:style>
              </p:sp>
              <p:sp>
                <p:nvSpPr>
                  <p:cNvPr id="5565" name="CustomShape 70"/>
                  <p:cNvSpPr/>
                  <p:nvPr/>
                </p:nvSpPr>
                <p:spPr>
                  <a:xfrm>
                    <a:off x="5969880" y="2790720"/>
                    <a:ext cx="14148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6" name="CustomShape 71"/>
                <p:cNvSpPr/>
                <p:nvPr/>
              </p:nvSpPr>
              <p:spPr>
                <a:xfrm>
                  <a:off x="6092280" y="2548440"/>
                  <a:ext cx="16560" cy="6026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567" name="CustomShape 72"/>
                <p:cNvSpPr/>
                <p:nvPr/>
              </p:nvSpPr>
              <p:spPr>
                <a:xfrm>
                  <a:off x="6108840" y="2701080"/>
                  <a:ext cx="57600" cy="55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68" name="CustomShape 73"/>
                <p:cNvSpPr/>
                <p:nvPr/>
              </p:nvSpPr>
              <p:spPr>
                <a:xfrm>
                  <a:off x="6109560" y="2614680"/>
                  <a:ext cx="59400" cy="626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69" name="CustomShape 74"/>
                <p:cNvSpPr/>
                <p:nvPr/>
              </p:nvSpPr>
              <p:spPr>
                <a:xfrm>
                  <a:off x="6158520" y="3124800"/>
                  <a:ext cx="11520" cy="24480"/>
                </a:xfrm>
                <a:prstGeom prst="ellipse">
                  <a:avLst/>
                </a:prstGeom>
                <a:solidFill>
                  <a:srgbClr val="333333"/>
                </a:solidFill>
                <a:ln w="0">
                  <a:noFill/>
                </a:ln>
              </p:spPr>
              <p:style>
                <a:lnRef idx="0"/>
                <a:fillRef idx="0"/>
                <a:effectRef idx="0"/>
                <a:fontRef idx="minor"/>
              </p:style>
            </p:sp>
            <p:sp>
              <p:nvSpPr>
                <p:cNvPr id="5570" name="CustomShape 75"/>
                <p:cNvSpPr/>
                <p:nvPr/>
              </p:nvSpPr>
              <p:spPr>
                <a:xfrm>
                  <a:off x="6106320" y="3125520"/>
                  <a:ext cx="59400" cy="52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571" name="CustomShape 76"/>
                <p:cNvSpPr/>
                <p:nvPr/>
              </p:nvSpPr>
              <p:spPr>
                <a:xfrm>
                  <a:off x="5820480" y="3141720"/>
                  <a:ext cx="293400" cy="388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572" name="CustomShape 77"/>
                <p:cNvSpPr/>
                <p:nvPr/>
              </p:nvSpPr>
              <p:spPr>
                <a:xfrm>
                  <a:off x="5837760" y="3152160"/>
                  <a:ext cx="261360" cy="201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573" name="CustomShape 78"/>
                <p:cNvSpPr/>
                <p:nvPr/>
              </p:nvSpPr>
              <p:spPr>
                <a:xfrm>
                  <a:off x="5862240" y="3064320"/>
                  <a:ext cx="38520" cy="36720"/>
                </a:xfrm>
                <a:prstGeom prst="ellipse">
                  <a:avLst/>
                </a:prstGeom>
                <a:solidFill>
                  <a:srgbClr val="33cc33"/>
                </a:solidFill>
                <a:ln w="0">
                  <a:noFill/>
                </a:ln>
              </p:spPr>
              <p:style>
                <a:lnRef idx="0"/>
                <a:fillRef idx="0"/>
                <a:effectRef idx="0"/>
                <a:fontRef idx="minor"/>
              </p:style>
            </p:sp>
            <p:sp>
              <p:nvSpPr>
                <p:cNvPr id="5574" name="CustomShape 79"/>
                <p:cNvSpPr/>
                <p:nvPr/>
              </p:nvSpPr>
              <p:spPr>
                <a:xfrm>
                  <a:off x="5906160" y="3064320"/>
                  <a:ext cx="38520" cy="36720"/>
                </a:xfrm>
                <a:prstGeom prst="ellipse">
                  <a:avLst/>
                </a:prstGeom>
                <a:solidFill>
                  <a:srgbClr val="ff0000"/>
                </a:solidFill>
                <a:ln w="0">
                  <a:noFill/>
                </a:ln>
              </p:spPr>
              <p:style>
                <a:lnRef idx="0"/>
                <a:fillRef idx="0"/>
                <a:effectRef idx="0"/>
                <a:fontRef idx="minor"/>
              </p:style>
            </p:sp>
            <p:sp>
              <p:nvSpPr>
                <p:cNvPr id="5575" name="CustomShape 80"/>
                <p:cNvSpPr/>
                <p:nvPr/>
              </p:nvSpPr>
              <p:spPr>
                <a:xfrm>
                  <a:off x="5947920" y="3064320"/>
                  <a:ext cx="38520" cy="36720"/>
                </a:xfrm>
                <a:prstGeom prst="ellipse">
                  <a:avLst/>
                </a:prstGeom>
                <a:solidFill>
                  <a:srgbClr val="33cc33"/>
                </a:solidFill>
                <a:ln w="0">
                  <a:noFill/>
                </a:ln>
              </p:spPr>
              <p:style>
                <a:lnRef idx="0"/>
                <a:fillRef idx="0"/>
                <a:effectRef idx="0"/>
                <a:fontRef idx="minor"/>
              </p:style>
            </p:sp>
            <p:sp>
              <p:nvSpPr>
                <p:cNvPr id="5576" name="CustomShape 81"/>
                <p:cNvSpPr/>
                <p:nvPr/>
              </p:nvSpPr>
              <p:spPr>
                <a:xfrm>
                  <a:off x="6048360" y="2920320"/>
                  <a:ext cx="19080" cy="199800"/>
                </a:xfrm>
                <a:prstGeom prst="rect">
                  <a:avLst/>
                </a:prstGeom>
                <a:solidFill>
                  <a:srgbClr val="292929"/>
                </a:solidFill>
                <a:ln w="9525">
                  <a:solidFill>
                    <a:srgbClr val="000000"/>
                  </a:solidFill>
                  <a:miter/>
                </a:ln>
              </p:spPr>
              <p:style>
                <a:lnRef idx="0"/>
                <a:fillRef idx="0"/>
                <a:effectRef idx="0"/>
                <a:fontRef idx="minor"/>
              </p:style>
            </p:sp>
          </p:grpSp>
          <p:pic>
            <p:nvPicPr>
              <p:cNvPr id="5577" name="Picture 4" descr=""/>
              <p:cNvPicPr/>
              <p:nvPr/>
            </p:nvPicPr>
            <p:blipFill>
              <a:blip r:embed="rId7"/>
              <a:stretch/>
            </p:blipFill>
            <p:spPr>
              <a:xfrm>
                <a:off x="5422320" y="2017080"/>
                <a:ext cx="1038960" cy="309240"/>
              </a:xfrm>
              <a:prstGeom prst="rect">
                <a:avLst/>
              </a:prstGeom>
              <a:ln w="0">
                <a:noFill/>
              </a:ln>
            </p:spPr>
          </p:pic>
          <p:sp>
            <p:nvSpPr>
              <p:cNvPr id="5578" name="CustomShape 82"/>
              <p:cNvSpPr/>
              <p:nvPr/>
            </p:nvSpPr>
            <p:spPr>
              <a:xfrm>
                <a:off x="5547240" y="2221920"/>
                <a:ext cx="91512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579" name="CustomShape 83"/>
            <p:cNvSpPr/>
            <p:nvPr/>
          </p:nvSpPr>
          <p:spPr>
            <a:xfrm>
              <a:off x="5400720" y="1862280"/>
              <a:ext cx="1269360" cy="1482120"/>
            </a:xfrm>
            <a:prstGeom prst="rect">
              <a:avLst/>
            </a:prstGeom>
            <a:solidFill>
              <a:srgbClr val="ffffff">
                <a:alpha val="66000"/>
              </a:srgbClr>
            </a:solidFill>
            <a:ln w="0">
              <a:noFill/>
            </a:ln>
          </p:spPr>
          <p:style>
            <a:lnRef idx="0"/>
            <a:fillRef idx="0"/>
            <a:effectRef idx="0"/>
            <a:fontRef idx="minor"/>
          </p:style>
        </p:sp>
      </p:grpSp>
      <p:sp>
        <p:nvSpPr>
          <p:cNvPr id="5580" name="CustomShape 84"/>
          <p:cNvSpPr/>
          <p:nvPr/>
        </p:nvSpPr>
        <p:spPr>
          <a:xfrm>
            <a:off x="7200360" y="1519560"/>
            <a:ext cx="4619160" cy="2088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464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grpSp>
        <p:nvGrpSpPr>
          <p:cNvPr id="5581" name="Group 85"/>
          <p:cNvGrpSpPr/>
          <p:nvPr/>
        </p:nvGrpSpPr>
        <p:grpSpPr>
          <a:xfrm>
            <a:off x="3869640" y="4254120"/>
            <a:ext cx="728280" cy="410040"/>
            <a:chOff x="3869640" y="4254120"/>
            <a:chExt cx="728280" cy="410040"/>
          </a:xfrm>
        </p:grpSpPr>
        <p:sp>
          <p:nvSpPr>
            <p:cNvPr id="5582" name="CustomShape 86"/>
            <p:cNvSpPr/>
            <p:nvPr/>
          </p:nvSpPr>
          <p:spPr>
            <a:xfrm>
              <a:off x="3869640" y="439632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83" name="CustomShape 87"/>
            <p:cNvSpPr/>
            <p:nvPr/>
          </p:nvSpPr>
          <p:spPr>
            <a:xfrm>
              <a:off x="3870000" y="425412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584" name="Group 88"/>
            <p:cNvGrpSpPr/>
            <p:nvPr/>
          </p:nvGrpSpPr>
          <p:grpSpPr>
            <a:xfrm>
              <a:off x="3977640" y="4287600"/>
              <a:ext cx="511920" cy="195120"/>
              <a:chOff x="3977640" y="4287600"/>
              <a:chExt cx="511920" cy="195120"/>
            </a:xfrm>
          </p:grpSpPr>
          <p:sp>
            <p:nvSpPr>
              <p:cNvPr id="5585" name="CustomShape 89"/>
              <p:cNvSpPr/>
              <p:nvPr/>
            </p:nvSpPr>
            <p:spPr>
              <a:xfrm>
                <a:off x="3992040" y="428760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86" name="CustomShape 90"/>
              <p:cNvSpPr/>
              <p:nvPr/>
            </p:nvSpPr>
            <p:spPr>
              <a:xfrm>
                <a:off x="4309200" y="438120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87" name="CustomShape 91"/>
              <p:cNvSpPr/>
              <p:nvPr/>
            </p:nvSpPr>
            <p:spPr>
              <a:xfrm>
                <a:off x="3977640" y="438120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88" name="CustomShape 92"/>
              <p:cNvSpPr/>
              <p:nvPr/>
            </p:nvSpPr>
            <p:spPr>
              <a:xfrm>
                <a:off x="4039560" y="433548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589" name="Group 93"/>
          <p:cNvGrpSpPr/>
          <p:nvPr/>
        </p:nvGrpSpPr>
        <p:grpSpPr>
          <a:xfrm>
            <a:off x="6009840" y="4287240"/>
            <a:ext cx="728280" cy="410040"/>
            <a:chOff x="6009840" y="4287240"/>
            <a:chExt cx="728280" cy="410040"/>
          </a:xfrm>
        </p:grpSpPr>
        <p:sp>
          <p:nvSpPr>
            <p:cNvPr id="5590" name="CustomShape 94"/>
            <p:cNvSpPr/>
            <p:nvPr/>
          </p:nvSpPr>
          <p:spPr>
            <a:xfrm>
              <a:off x="6009840" y="442944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91" name="CustomShape 95"/>
            <p:cNvSpPr/>
            <p:nvPr/>
          </p:nvSpPr>
          <p:spPr>
            <a:xfrm>
              <a:off x="6010200" y="428724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592" name="Group 96"/>
            <p:cNvGrpSpPr/>
            <p:nvPr/>
          </p:nvGrpSpPr>
          <p:grpSpPr>
            <a:xfrm>
              <a:off x="6117840" y="4320720"/>
              <a:ext cx="511920" cy="195120"/>
              <a:chOff x="6117840" y="4320720"/>
              <a:chExt cx="511920" cy="195120"/>
            </a:xfrm>
          </p:grpSpPr>
          <p:sp>
            <p:nvSpPr>
              <p:cNvPr id="5593" name="CustomShape 97"/>
              <p:cNvSpPr/>
              <p:nvPr/>
            </p:nvSpPr>
            <p:spPr>
              <a:xfrm>
                <a:off x="6132240" y="432072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4" name="CustomShape 98"/>
              <p:cNvSpPr/>
              <p:nvPr/>
            </p:nvSpPr>
            <p:spPr>
              <a:xfrm>
                <a:off x="6449400" y="441432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5" name="CustomShape 99"/>
              <p:cNvSpPr/>
              <p:nvPr/>
            </p:nvSpPr>
            <p:spPr>
              <a:xfrm>
                <a:off x="6117840" y="441432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96" name="CustomShape 100"/>
              <p:cNvSpPr/>
              <p:nvPr/>
            </p:nvSpPr>
            <p:spPr>
              <a:xfrm>
                <a:off x="6179760" y="436860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597" name="Group 101"/>
          <p:cNvGrpSpPr/>
          <p:nvPr/>
        </p:nvGrpSpPr>
        <p:grpSpPr>
          <a:xfrm>
            <a:off x="3882960" y="2412000"/>
            <a:ext cx="728280" cy="410040"/>
            <a:chOff x="3882960" y="2412000"/>
            <a:chExt cx="728280" cy="410040"/>
          </a:xfrm>
        </p:grpSpPr>
        <p:sp>
          <p:nvSpPr>
            <p:cNvPr id="5598" name="CustomShape 102"/>
            <p:cNvSpPr/>
            <p:nvPr/>
          </p:nvSpPr>
          <p:spPr>
            <a:xfrm>
              <a:off x="3882960" y="255420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99" name="CustomShape 103"/>
            <p:cNvSpPr/>
            <p:nvPr/>
          </p:nvSpPr>
          <p:spPr>
            <a:xfrm>
              <a:off x="3883320" y="241200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600" name="Group 104"/>
            <p:cNvGrpSpPr/>
            <p:nvPr/>
          </p:nvGrpSpPr>
          <p:grpSpPr>
            <a:xfrm>
              <a:off x="3990960" y="2445840"/>
              <a:ext cx="511920" cy="194760"/>
              <a:chOff x="3990960" y="2445840"/>
              <a:chExt cx="511920" cy="194760"/>
            </a:xfrm>
          </p:grpSpPr>
          <p:sp>
            <p:nvSpPr>
              <p:cNvPr id="5601" name="CustomShape 105"/>
              <p:cNvSpPr/>
              <p:nvPr/>
            </p:nvSpPr>
            <p:spPr>
              <a:xfrm>
                <a:off x="4005000" y="244584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2" name="CustomShape 106"/>
              <p:cNvSpPr/>
              <p:nvPr/>
            </p:nvSpPr>
            <p:spPr>
              <a:xfrm>
                <a:off x="4322520" y="253944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3" name="CustomShape 107"/>
              <p:cNvSpPr/>
              <p:nvPr/>
            </p:nvSpPr>
            <p:spPr>
              <a:xfrm>
                <a:off x="3990960" y="253944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604" name="CustomShape 108"/>
              <p:cNvSpPr/>
              <p:nvPr/>
            </p:nvSpPr>
            <p:spPr>
              <a:xfrm>
                <a:off x="4052520" y="249336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605" name="Group 109"/>
          <p:cNvGrpSpPr/>
          <p:nvPr/>
        </p:nvGrpSpPr>
        <p:grpSpPr>
          <a:xfrm>
            <a:off x="3414600" y="2789640"/>
            <a:ext cx="3841920" cy="2464560"/>
            <a:chOff x="3414600" y="2789640"/>
            <a:chExt cx="3841920" cy="2464560"/>
          </a:xfrm>
        </p:grpSpPr>
        <p:sp>
          <p:nvSpPr>
            <p:cNvPr id="5606" name="CustomShape 110"/>
            <p:cNvSpPr/>
            <p:nvPr/>
          </p:nvSpPr>
          <p:spPr>
            <a:xfrm>
              <a:off x="3414600" y="2789640"/>
              <a:ext cx="3841920" cy="1937160"/>
            </a:xfrm>
            <a:custGeom>
              <a:avLst/>
              <a:gdLst/>
              <a:ah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07" name="CustomShape 111"/>
            <p:cNvSpPr/>
            <p:nvPr/>
          </p:nvSpPr>
          <p:spPr>
            <a:xfrm>
              <a:off x="5465160" y="4716720"/>
              <a:ext cx="822960" cy="537480"/>
            </a:xfrm>
            <a:custGeom>
              <a:avLst/>
              <a:gdLst/>
              <a:ah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grpSp>
        <p:nvGrpSpPr>
          <p:cNvPr id="5608" name="Group 112"/>
          <p:cNvGrpSpPr/>
          <p:nvPr/>
        </p:nvGrpSpPr>
        <p:grpSpPr>
          <a:xfrm>
            <a:off x="4311360" y="1958400"/>
            <a:ext cx="3142440" cy="3157920"/>
            <a:chOff x="4311360" y="1958400"/>
            <a:chExt cx="3142440" cy="3157920"/>
          </a:xfrm>
        </p:grpSpPr>
        <p:sp>
          <p:nvSpPr>
            <p:cNvPr id="5609" name="CustomShape 113"/>
            <p:cNvSpPr/>
            <p:nvPr/>
          </p:nvSpPr>
          <p:spPr>
            <a:xfrm>
              <a:off x="4311360" y="1958400"/>
              <a:ext cx="3142440" cy="2415600"/>
            </a:xfrm>
            <a:custGeom>
              <a:avLst/>
              <a:gdLst/>
              <a:ah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10" name="CustomShape 114"/>
            <p:cNvSpPr/>
            <p:nvPr/>
          </p:nvSpPr>
          <p:spPr>
            <a:xfrm>
              <a:off x="5104440" y="4370400"/>
              <a:ext cx="813960" cy="745920"/>
            </a:xfrm>
            <a:custGeom>
              <a:avLst/>
              <a:gdLst/>
              <a:ah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sp>
        <p:nvSpPr>
          <p:cNvPr id="5611" name="CustomShape 11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2ADE0385-943D-4FAC-9C12-9EFB621D01D0}"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86" dur="indefinite" restart="never" nodeType="tmRoot">
          <p:childTnLst>
            <p:seq>
              <p:cTn id="1687" dur="indefinite" nodeType="mainSeq">
                <p:childTnLst>
                  <p:par>
                    <p:cTn id="1688" fill="hold">
                      <p:stCondLst>
                        <p:cond delay="indefinite"/>
                      </p:stCondLst>
                      <p:childTnLst>
                        <p:par>
                          <p:cTn id="1689" fill="hold">
                            <p:stCondLst>
                              <p:cond delay="0"/>
                            </p:stCondLst>
                            <p:childTnLst>
                              <p:par>
                                <p:cTn id="1690" nodeType="clickEffect" fill="hold" presetClass="entr" presetID="9">
                                  <p:stCondLst>
                                    <p:cond delay="0"/>
                                  </p:stCondLst>
                                  <p:childTnLst>
                                    <p:set>
                                      <p:cBhvr>
                                        <p:cTn id="1691" dur="1" fill="hold">
                                          <p:stCondLst>
                                            <p:cond delay="0"/>
                                          </p:stCondLst>
                                        </p:cTn>
                                        <p:tgtEl>
                                          <p:spTgt spid="5580"/>
                                        </p:tgtEl>
                                        <p:attrNameLst>
                                          <p:attrName>style.visibility</p:attrName>
                                        </p:attrNameLst>
                                      </p:cBhvr>
                                      <p:to>
                                        <p:strVal val="visible"/>
                                      </p:to>
                                    </p:set>
                                    <p:animEffect filter="dissolve" transition="in">
                                      <p:cBhvr additive="repl">
                                        <p:cTn id="1692" dur="500"/>
                                        <p:tgtEl>
                                          <p:spTgt spid="5580"/>
                                        </p:tgtEl>
                                      </p:cBhvr>
                                    </p:animEffect>
                                  </p:childTnLst>
                                </p:cTn>
                              </p:par>
                            </p:childTnLst>
                          </p:cTn>
                        </p:par>
                      </p:childTnLst>
                    </p:cTn>
                  </p:par>
                  <p:par>
                    <p:cTn id="1693" fill="hold">
                      <p:stCondLst>
                        <p:cond delay="indefinite"/>
                      </p:stCondLst>
                      <p:childTnLst>
                        <p:par>
                          <p:cTn id="1694" fill="hold">
                            <p:stCondLst>
                              <p:cond delay="0"/>
                            </p:stCondLst>
                            <p:childTnLst>
                              <p:par>
                                <p:cTn id="1695" nodeType="clickEffect" fill="hold" presetClass="entr" presetID="22" presetSubtype="8">
                                  <p:stCondLst>
                                    <p:cond delay="0"/>
                                  </p:stCondLst>
                                  <p:childTnLst>
                                    <p:set>
                                      <p:cBhvr>
                                        <p:cTn id="1696" dur="1" fill="hold">
                                          <p:stCondLst>
                                            <p:cond delay="0"/>
                                          </p:stCondLst>
                                        </p:cTn>
                                        <p:tgtEl>
                                          <p:spTgt spid="5605"/>
                                        </p:tgtEl>
                                        <p:attrNameLst>
                                          <p:attrName>style.visibility</p:attrName>
                                        </p:attrNameLst>
                                      </p:cBhvr>
                                      <p:to>
                                        <p:strVal val="visible"/>
                                      </p:to>
                                    </p:set>
                                    <p:animEffect filter="wipe(left)" transition="in">
                                      <p:cBhvr additive="repl">
                                        <p:cTn id="1697" dur="500"/>
                                        <p:tgtEl>
                                          <p:spTgt spid="5605"/>
                                        </p:tgtEl>
                                      </p:cBhvr>
                                    </p:animEffect>
                                  </p:childTnLst>
                                </p:cTn>
                              </p:par>
                            </p:childTnLst>
                          </p:cTn>
                        </p:par>
                        <p:par>
                          <p:cTn id="1698" fill="hold">
                            <p:stCondLst>
                              <p:cond delay="500"/>
                            </p:stCondLst>
                            <p:childTnLst>
                              <p:par>
                                <p:cTn id="1699" nodeType="afterEffect" fill="hold" presetClass="entr" presetID="22" presetSubtype="1">
                                  <p:stCondLst>
                                    <p:cond delay="0"/>
                                  </p:stCondLst>
                                  <p:childTnLst>
                                    <p:set>
                                      <p:cBhvr>
                                        <p:cTn id="1700" dur="1" fill="hold">
                                          <p:stCondLst>
                                            <p:cond delay="0"/>
                                          </p:stCondLst>
                                        </p:cTn>
                                        <p:tgtEl>
                                          <p:spTgt spid="5608"/>
                                        </p:tgtEl>
                                        <p:attrNameLst>
                                          <p:attrName>style.visibility</p:attrName>
                                        </p:attrNameLst>
                                      </p:cBhvr>
                                      <p:to>
                                        <p:strVal val="visible"/>
                                      </p:to>
                                    </p:set>
                                    <p:animEffect filter="wipe(up)" transition="in">
                                      <p:cBhvr additive="repl">
                                        <p:cTn id="1701" dur="500"/>
                                        <p:tgtEl>
                                          <p:spTgt spid="5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2"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OpenFlow example</a:t>
            </a:r>
            <a:endParaRPr b="0" lang="en-US" sz="4800" spc="-1" strike="noStrike">
              <a:latin typeface="Arial"/>
            </a:endParaRPr>
          </a:p>
        </p:txBody>
      </p:sp>
      <p:grpSp>
        <p:nvGrpSpPr>
          <p:cNvPr id="5613" name="Group 2"/>
          <p:cNvGrpSpPr/>
          <p:nvPr/>
        </p:nvGrpSpPr>
        <p:grpSpPr>
          <a:xfrm>
            <a:off x="1022400" y="1382760"/>
            <a:ext cx="2996640" cy="1260360"/>
            <a:chOff x="1022400" y="1382760"/>
            <a:chExt cx="2996640" cy="1260360"/>
          </a:xfrm>
        </p:grpSpPr>
        <p:sp>
          <p:nvSpPr>
            <p:cNvPr id="5614" name="CustomShape 3"/>
            <p:cNvSpPr/>
            <p:nvPr/>
          </p:nvSpPr>
          <p:spPr>
            <a:xfrm flipV="1">
              <a:off x="1063800" y="2278440"/>
              <a:ext cx="2955240" cy="364320"/>
            </a:xfrm>
            <a:custGeom>
              <a:avLst/>
              <a:gdLst/>
              <a:ah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15" name="Group 4"/>
            <p:cNvGrpSpPr/>
            <p:nvPr/>
          </p:nvGrpSpPr>
          <p:grpSpPr>
            <a:xfrm>
              <a:off x="1022400" y="1382760"/>
              <a:ext cx="2823840" cy="915120"/>
              <a:chOff x="1022400" y="1382760"/>
              <a:chExt cx="2823840" cy="915120"/>
            </a:xfrm>
          </p:grpSpPr>
          <p:sp>
            <p:nvSpPr>
              <p:cNvPr id="5616" name="CustomShape 5"/>
              <p:cNvSpPr/>
              <p:nvPr/>
            </p:nvSpPr>
            <p:spPr>
              <a:xfrm>
                <a:off x="1040040" y="1382760"/>
                <a:ext cx="2774160" cy="915120"/>
              </a:xfrm>
              <a:prstGeom prst="rect">
                <a:avLst/>
              </a:prstGeom>
              <a:solidFill>
                <a:schemeClr val="bg1">
                  <a:lumMod val="95000"/>
                </a:schemeClr>
              </a:solidFill>
              <a:ln w="9525">
                <a:solidFill>
                  <a:schemeClr val="tx1"/>
                </a:solidFill>
                <a:round/>
              </a:ln>
              <a:effectLst>
                <a:outerShdw algn="bl" blurRad="50800" dir="18900000" dist="37674" rotWithShape="0">
                  <a:srgbClr val="000000">
                    <a:alpha val="40000"/>
                  </a:srgbClr>
                </a:outerShdw>
              </a:effectLst>
            </p:spPr>
            <p:style>
              <a:lnRef idx="0"/>
              <a:fillRef idx="0"/>
              <a:effectRef idx="0"/>
              <a:fontRef idx="minor"/>
            </p:style>
          </p:sp>
          <p:sp>
            <p:nvSpPr>
              <p:cNvPr id="5617" name="CustomShape 6"/>
              <p:cNvSpPr/>
              <p:nvPr/>
            </p:nvSpPr>
            <p:spPr>
              <a:xfrm>
                <a:off x="1095120" y="1700280"/>
                <a:ext cx="1626840" cy="576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18" name="CustomShape 7"/>
              <p:cNvSpPr/>
              <p:nvPr/>
            </p:nvSpPr>
            <p:spPr>
              <a:xfrm>
                <a:off x="2743560" y="1831680"/>
                <a:ext cx="11026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19" name="Line 8"/>
              <p:cNvSpPr/>
              <p:nvPr/>
            </p:nvSpPr>
            <p:spPr>
              <a:xfrm>
                <a:off x="1022400" y="1742760"/>
                <a:ext cx="2792880" cy="360"/>
              </a:xfrm>
              <a:prstGeom prst="line">
                <a:avLst/>
              </a:prstGeom>
              <a:ln w="9525">
                <a:solidFill>
                  <a:srgbClr val="000000"/>
                </a:solidFill>
                <a:round/>
              </a:ln>
            </p:spPr>
            <p:style>
              <a:lnRef idx="0"/>
              <a:fillRef idx="0"/>
              <a:effectRef idx="0"/>
              <a:fontRef idx="minor"/>
            </p:style>
          </p:sp>
          <p:sp>
            <p:nvSpPr>
              <p:cNvPr id="5620" name="CustomShape 9"/>
              <p:cNvSpPr/>
              <p:nvPr/>
            </p:nvSpPr>
            <p:spPr>
              <a:xfrm>
                <a:off x="1347120" y="1391400"/>
                <a:ext cx="7340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21" name="CustomShape 10"/>
              <p:cNvSpPr/>
              <p:nvPr/>
            </p:nvSpPr>
            <p:spPr>
              <a:xfrm>
                <a:off x="2895840" y="1395720"/>
                <a:ext cx="7232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22" name="Line 11"/>
              <p:cNvSpPr/>
              <p:nvPr/>
            </p:nvSpPr>
            <p:spPr>
              <a:xfrm>
                <a:off x="2754720" y="1389240"/>
                <a:ext cx="360" cy="904680"/>
              </a:xfrm>
              <a:prstGeom prst="line">
                <a:avLst/>
              </a:prstGeom>
              <a:ln w="9525">
                <a:solidFill>
                  <a:srgbClr val="000000"/>
                </a:solidFill>
                <a:round/>
              </a:ln>
            </p:spPr>
            <p:style>
              <a:lnRef idx="0"/>
              <a:fillRef idx="0"/>
              <a:effectRef idx="0"/>
              <a:fontRef idx="minor"/>
            </p:style>
          </p:sp>
        </p:grpSp>
      </p:grpSp>
      <p:grpSp>
        <p:nvGrpSpPr>
          <p:cNvPr id="5623" name="Group 12"/>
          <p:cNvGrpSpPr/>
          <p:nvPr/>
        </p:nvGrpSpPr>
        <p:grpSpPr>
          <a:xfrm>
            <a:off x="6340320" y="4510080"/>
            <a:ext cx="2894040" cy="2008440"/>
            <a:chOff x="6340320" y="4510080"/>
            <a:chExt cx="2894040" cy="2008440"/>
          </a:xfrm>
        </p:grpSpPr>
        <p:sp>
          <p:nvSpPr>
            <p:cNvPr id="5624" name="CustomShape 13"/>
            <p:cNvSpPr/>
            <p:nvPr/>
          </p:nvSpPr>
          <p:spPr>
            <a:xfrm flipH="1">
              <a:off x="6339960" y="4510080"/>
              <a:ext cx="2837880" cy="629640"/>
            </a:xfrm>
            <a:custGeom>
              <a:avLst/>
              <a:gdLst/>
              <a:ah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25" name="Group 14"/>
            <p:cNvGrpSpPr/>
            <p:nvPr/>
          </p:nvGrpSpPr>
          <p:grpSpPr>
            <a:xfrm>
              <a:off x="6420600" y="5137200"/>
              <a:ext cx="2813760" cy="1381320"/>
              <a:chOff x="6420600" y="5137200"/>
              <a:chExt cx="2813760" cy="1381320"/>
            </a:xfrm>
          </p:grpSpPr>
          <p:sp>
            <p:nvSpPr>
              <p:cNvPr id="5626" name="CustomShape 15"/>
              <p:cNvSpPr/>
              <p:nvPr/>
            </p:nvSpPr>
            <p:spPr>
              <a:xfrm>
                <a:off x="6437520" y="5137200"/>
                <a:ext cx="2777400" cy="1343880"/>
              </a:xfrm>
              <a:prstGeom prst="rect">
                <a:avLst/>
              </a:prstGeom>
              <a:solidFill>
                <a:schemeClr val="bg1">
                  <a:lumMod val="95000"/>
                </a:schemeClr>
              </a:solidFill>
              <a:ln w="9525">
                <a:solidFill>
                  <a:schemeClr val="tx1">
                    <a:lumMod val="50000"/>
                    <a:lumOff val="50000"/>
                  </a:schemeClr>
                </a:solidFill>
                <a:round/>
              </a:ln>
              <a:effectLst>
                <a:outerShdw algn="tl" blurRad="50800" dir="2700000" dist="37674" rotWithShape="0">
                  <a:srgbClr val="000000">
                    <a:alpha val="40000"/>
                  </a:srgbClr>
                </a:outerShdw>
              </a:effectLst>
            </p:spPr>
            <p:style>
              <a:lnRef idx="0"/>
              <a:fillRef idx="0"/>
              <a:effectRef idx="0"/>
              <a:fontRef idx="minor"/>
            </p:style>
          </p:sp>
          <p:sp>
            <p:nvSpPr>
              <p:cNvPr id="5627" name="CustomShape 16"/>
              <p:cNvSpPr/>
              <p:nvPr/>
            </p:nvSpPr>
            <p:spPr>
              <a:xfrm>
                <a:off x="6425640" y="5455080"/>
                <a:ext cx="1694160" cy="1063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10.2.0.4</a:t>
                </a:r>
                <a:endParaRPr b="0" lang="en-US" sz="1600" spc="-1" strike="noStrike">
                  <a:latin typeface="Arial"/>
                </a:endParaRPr>
              </a:p>
            </p:txBody>
          </p:sp>
          <p:sp>
            <p:nvSpPr>
              <p:cNvPr id="5628" name="CustomShape 17"/>
              <p:cNvSpPr/>
              <p:nvPr/>
            </p:nvSpPr>
            <p:spPr>
              <a:xfrm>
                <a:off x="8094960" y="5569200"/>
                <a:ext cx="11026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29" name="Line 18"/>
              <p:cNvSpPr/>
              <p:nvPr/>
            </p:nvSpPr>
            <p:spPr>
              <a:xfrm>
                <a:off x="6420600" y="5497200"/>
                <a:ext cx="2793960" cy="360"/>
              </a:xfrm>
              <a:prstGeom prst="line">
                <a:avLst/>
              </a:prstGeom>
              <a:ln w="9525">
                <a:solidFill>
                  <a:srgbClr val="000000"/>
                </a:solidFill>
                <a:round/>
              </a:ln>
            </p:spPr>
            <p:style>
              <a:lnRef idx="0"/>
              <a:fillRef idx="0"/>
              <a:effectRef idx="0"/>
              <a:fontRef idx="minor"/>
            </p:style>
          </p:sp>
          <p:sp>
            <p:nvSpPr>
              <p:cNvPr id="5630" name="CustomShape 19"/>
              <p:cNvSpPr/>
              <p:nvPr/>
            </p:nvSpPr>
            <p:spPr>
              <a:xfrm>
                <a:off x="6746040" y="5146200"/>
                <a:ext cx="7340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31" name="CustomShape 20"/>
              <p:cNvSpPr/>
              <p:nvPr/>
            </p:nvSpPr>
            <p:spPr>
              <a:xfrm>
                <a:off x="8295120" y="5150160"/>
                <a:ext cx="7232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32" name="Line 21"/>
              <p:cNvSpPr/>
              <p:nvPr/>
            </p:nvSpPr>
            <p:spPr>
              <a:xfrm>
                <a:off x="8075880" y="5137560"/>
                <a:ext cx="4680" cy="1349640"/>
              </a:xfrm>
              <a:prstGeom prst="line">
                <a:avLst/>
              </a:prstGeom>
              <a:ln w="9525">
                <a:solidFill>
                  <a:srgbClr val="000000"/>
                </a:solidFill>
                <a:round/>
              </a:ln>
            </p:spPr>
            <p:style>
              <a:lnRef idx="0"/>
              <a:fillRef idx="0"/>
              <a:effectRef idx="0"/>
              <a:fontRef idx="minor"/>
            </p:style>
          </p:sp>
          <p:sp>
            <p:nvSpPr>
              <p:cNvPr id="5633" name="Line 22"/>
              <p:cNvSpPr/>
              <p:nvPr/>
            </p:nvSpPr>
            <p:spPr>
              <a:xfrm>
                <a:off x="6440400" y="5991480"/>
                <a:ext cx="2793960" cy="360"/>
              </a:xfrm>
              <a:prstGeom prst="line">
                <a:avLst/>
              </a:prstGeom>
              <a:ln w="9525">
                <a:solidFill>
                  <a:srgbClr val="000000"/>
                </a:solidFill>
                <a:round/>
              </a:ln>
            </p:spPr>
            <p:style>
              <a:lnRef idx="0"/>
              <a:fillRef idx="0"/>
              <a:effectRef idx="0"/>
              <a:fontRef idx="minor"/>
            </p:style>
          </p:sp>
          <p:sp>
            <p:nvSpPr>
              <p:cNvPr id="5634" name="CustomShape 23"/>
              <p:cNvSpPr/>
              <p:nvPr/>
            </p:nvSpPr>
            <p:spPr>
              <a:xfrm>
                <a:off x="8094240" y="6068520"/>
                <a:ext cx="11026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grpSp>
      </p:grpSp>
      <p:grpSp>
        <p:nvGrpSpPr>
          <p:cNvPr id="5635" name="Group 24"/>
          <p:cNvGrpSpPr/>
          <p:nvPr/>
        </p:nvGrpSpPr>
        <p:grpSpPr>
          <a:xfrm>
            <a:off x="976680" y="4398120"/>
            <a:ext cx="3083760" cy="2001600"/>
            <a:chOff x="976680" y="4398120"/>
            <a:chExt cx="3083760" cy="2001600"/>
          </a:xfrm>
        </p:grpSpPr>
        <p:sp>
          <p:nvSpPr>
            <p:cNvPr id="5636" name="CustomShape 25"/>
            <p:cNvSpPr/>
            <p:nvPr/>
          </p:nvSpPr>
          <p:spPr>
            <a:xfrm>
              <a:off x="1016280" y="4398120"/>
              <a:ext cx="3044160" cy="848520"/>
            </a:xfrm>
            <a:custGeom>
              <a:avLst/>
              <a:gdLst/>
              <a:ah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37" name="Group 26"/>
            <p:cNvGrpSpPr/>
            <p:nvPr/>
          </p:nvGrpSpPr>
          <p:grpSpPr>
            <a:xfrm>
              <a:off x="976680" y="5235480"/>
              <a:ext cx="2793600" cy="1164240"/>
              <a:chOff x="976680" y="5235480"/>
              <a:chExt cx="2793600" cy="1164240"/>
            </a:xfrm>
          </p:grpSpPr>
          <p:sp>
            <p:nvSpPr>
              <p:cNvPr id="5638" name="CustomShape 27"/>
              <p:cNvSpPr/>
              <p:nvPr/>
            </p:nvSpPr>
            <p:spPr>
              <a:xfrm>
                <a:off x="993960" y="5236200"/>
                <a:ext cx="2775960" cy="1162800"/>
              </a:xfrm>
              <a:prstGeom prst="rect">
                <a:avLst/>
              </a:prstGeom>
              <a:solidFill>
                <a:schemeClr val="bg1">
                  <a:lumMod val="95000"/>
                </a:schemeClr>
              </a:solidFill>
              <a:ln w="9525">
                <a:solidFill>
                  <a:schemeClr val="tx1"/>
                </a:solidFill>
                <a:round/>
              </a:ln>
              <a:effectLst>
                <a:outerShdw algn="tr" blurRad="50800" dir="8100000" dist="37674" rotWithShape="0">
                  <a:srgbClr val="000000">
                    <a:alpha val="40000"/>
                  </a:srgbClr>
                </a:outerShdw>
              </a:effectLst>
            </p:spPr>
            <p:style>
              <a:lnRef idx="0"/>
              <a:fillRef idx="0"/>
              <a:effectRef idx="0"/>
              <a:fontRef idx="minor"/>
            </p:style>
          </p:sp>
          <p:sp>
            <p:nvSpPr>
              <p:cNvPr id="5639" name="CustomShape 28"/>
              <p:cNvSpPr/>
              <p:nvPr/>
            </p:nvSpPr>
            <p:spPr>
              <a:xfrm>
                <a:off x="981000" y="5553720"/>
                <a:ext cx="1626840" cy="820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1</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40" name="CustomShape 29"/>
              <p:cNvSpPr/>
              <p:nvPr/>
            </p:nvSpPr>
            <p:spPr>
              <a:xfrm>
                <a:off x="2655720" y="5769360"/>
                <a:ext cx="11026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sp>
            <p:nvSpPr>
              <p:cNvPr id="5641" name="Line 30"/>
              <p:cNvSpPr/>
              <p:nvPr/>
            </p:nvSpPr>
            <p:spPr>
              <a:xfrm>
                <a:off x="976680" y="5595480"/>
                <a:ext cx="2793600" cy="360"/>
              </a:xfrm>
              <a:prstGeom prst="line">
                <a:avLst/>
              </a:prstGeom>
              <a:ln w="9525">
                <a:solidFill>
                  <a:srgbClr val="000000"/>
                </a:solidFill>
                <a:round/>
              </a:ln>
            </p:spPr>
            <p:style>
              <a:lnRef idx="0"/>
              <a:fillRef idx="0"/>
              <a:effectRef idx="0"/>
              <a:fontRef idx="minor"/>
            </p:style>
          </p:sp>
          <p:sp>
            <p:nvSpPr>
              <p:cNvPr id="5642" name="CustomShape 31"/>
              <p:cNvSpPr/>
              <p:nvPr/>
            </p:nvSpPr>
            <p:spPr>
              <a:xfrm>
                <a:off x="1301760" y="5244480"/>
                <a:ext cx="7340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43" name="CustomShape 32"/>
              <p:cNvSpPr/>
              <p:nvPr/>
            </p:nvSpPr>
            <p:spPr>
              <a:xfrm>
                <a:off x="2850840" y="5248800"/>
                <a:ext cx="72324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44" name="Line 33"/>
              <p:cNvSpPr/>
              <p:nvPr/>
            </p:nvSpPr>
            <p:spPr>
              <a:xfrm>
                <a:off x="2606400" y="5235480"/>
                <a:ext cx="360" cy="1164240"/>
              </a:xfrm>
              <a:prstGeom prst="line">
                <a:avLst/>
              </a:prstGeom>
              <a:ln w="9525">
                <a:solidFill>
                  <a:srgbClr val="000000"/>
                </a:solidFill>
                <a:round/>
              </a:ln>
            </p:spPr>
            <p:style>
              <a:lnRef idx="0"/>
              <a:fillRef idx="0"/>
              <a:effectRef idx="0"/>
              <a:fontRef idx="minor"/>
            </p:style>
          </p:sp>
        </p:grpSp>
      </p:grpSp>
      <p:sp>
        <p:nvSpPr>
          <p:cNvPr id="5645" name="Line 34"/>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646" name="Line 35"/>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647" name="Line 36"/>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648" name="Line 37"/>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649" name="Line 38"/>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650" name="Line 39"/>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651" name="Group 40"/>
          <p:cNvGrpSpPr/>
          <p:nvPr/>
        </p:nvGrpSpPr>
        <p:grpSpPr>
          <a:xfrm>
            <a:off x="2741040" y="4043520"/>
            <a:ext cx="756360" cy="627840"/>
            <a:chOff x="2741040" y="4043520"/>
            <a:chExt cx="756360" cy="627840"/>
          </a:xfrm>
        </p:grpSpPr>
        <p:pic>
          <p:nvPicPr>
            <p:cNvPr id="5652" name="Picture 45" descr="desktop_computer_stylized_medium"/>
            <p:cNvPicPr/>
            <p:nvPr/>
          </p:nvPicPr>
          <p:blipFill>
            <a:blip r:embed="rId1"/>
            <a:stretch/>
          </p:blipFill>
          <p:spPr>
            <a:xfrm flipH="1">
              <a:off x="2741040" y="4043520"/>
              <a:ext cx="756360" cy="627840"/>
            </a:xfrm>
            <a:prstGeom prst="rect">
              <a:avLst/>
            </a:prstGeom>
            <a:ln w="0">
              <a:noFill/>
            </a:ln>
          </p:spPr>
        </p:pic>
        <p:sp>
          <p:nvSpPr>
            <p:cNvPr id="5653" name="CustomShape 41"/>
            <p:cNvSpPr/>
            <p:nvPr/>
          </p:nvSpPr>
          <p:spPr>
            <a:xfrm flipH="1">
              <a:off x="3062160" y="41036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654" name="Group 42"/>
          <p:cNvGrpSpPr/>
          <p:nvPr/>
        </p:nvGrpSpPr>
        <p:grpSpPr>
          <a:xfrm>
            <a:off x="3804840" y="4892760"/>
            <a:ext cx="756360" cy="627840"/>
            <a:chOff x="3804840" y="4892760"/>
            <a:chExt cx="756360" cy="627840"/>
          </a:xfrm>
        </p:grpSpPr>
        <p:pic>
          <p:nvPicPr>
            <p:cNvPr id="5655" name="Picture 45" descr="desktop_computer_stylized_medium"/>
            <p:cNvPicPr/>
            <p:nvPr/>
          </p:nvPicPr>
          <p:blipFill>
            <a:blip r:embed="rId2"/>
            <a:stretch/>
          </p:blipFill>
          <p:spPr>
            <a:xfrm flipH="1">
              <a:off x="3804840" y="4892760"/>
              <a:ext cx="756360" cy="627840"/>
            </a:xfrm>
            <a:prstGeom prst="rect">
              <a:avLst/>
            </a:prstGeom>
            <a:ln w="0">
              <a:noFill/>
            </a:ln>
          </p:spPr>
        </p:pic>
        <p:sp>
          <p:nvSpPr>
            <p:cNvPr id="5656" name="CustomShape 43"/>
            <p:cNvSpPr/>
            <p:nvPr/>
          </p:nvSpPr>
          <p:spPr>
            <a:xfrm flipH="1">
              <a:off x="4119480" y="495756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657" name="CustomShape 44"/>
          <p:cNvSpPr/>
          <p:nvPr/>
        </p:nvSpPr>
        <p:spPr>
          <a:xfrm>
            <a:off x="2148840" y="4217040"/>
            <a:ext cx="826920" cy="7293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658" name="CustomShape 45"/>
          <p:cNvSpPr/>
          <p:nvPr/>
        </p:nvSpPr>
        <p:spPr>
          <a:xfrm>
            <a:off x="3906360" y="545328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59" name="Line 46"/>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660" name="Line 47"/>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661" name="Group 48"/>
          <p:cNvGrpSpPr/>
          <p:nvPr/>
        </p:nvGrpSpPr>
        <p:grpSpPr>
          <a:xfrm>
            <a:off x="6954120" y="4221000"/>
            <a:ext cx="756360" cy="627840"/>
            <a:chOff x="6954120" y="4221000"/>
            <a:chExt cx="756360" cy="627840"/>
          </a:xfrm>
        </p:grpSpPr>
        <p:pic>
          <p:nvPicPr>
            <p:cNvPr id="5662" name="Picture 45" descr="desktop_computer_stylized_medium"/>
            <p:cNvPicPr/>
            <p:nvPr/>
          </p:nvPicPr>
          <p:blipFill>
            <a:blip r:embed="rId3"/>
            <a:stretch/>
          </p:blipFill>
          <p:spPr>
            <a:xfrm flipH="1">
              <a:off x="6954120" y="4221000"/>
              <a:ext cx="756360" cy="627840"/>
            </a:xfrm>
            <a:prstGeom prst="rect">
              <a:avLst/>
            </a:prstGeom>
            <a:ln w="0">
              <a:noFill/>
            </a:ln>
          </p:spPr>
        </p:pic>
        <p:sp>
          <p:nvSpPr>
            <p:cNvPr id="5663" name="CustomShape 49"/>
            <p:cNvSpPr/>
            <p:nvPr/>
          </p:nvSpPr>
          <p:spPr>
            <a:xfrm flipH="1">
              <a:off x="7275240" y="428148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664" name="Group 50"/>
          <p:cNvGrpSpPr/>
          <p:nvPr/>
        </p:nvGrpSpPr>
        <p:grpSpPr>
          <a:xfrm>
            <a:off x="5476320" y="4835520"/>
            <a:ext cx="756360" cy="627840"/>
            <a:chOff x="5476320" y="4835520"/>
            <a:chExt cx="756360" cy="627840"/>
          </a:xfrm>
        </p:grpSpPr>
        <p:pic>
          <p:nvPicPr>
            <p:cNvPr id="5665" name="Picture 45" descr="desktop_computer_stylized_medium"/>
            <p:cNvPicPr/>
            <p:nvPr/>
          </p:nvPicPr>
          <p:blipFill>
            <a:blip r:embed="rId4"/>
            <a:stretch/>
          </p:blipFill>
          <p:spPr>
            <a:xfrm flipH="1">
              <a:off x="5476320" y="4835520"/>
              <a:ext cx="756360" cy="627840"/>
            </a:xfrm>
            <a:prstGeom prst="rect">
              <a:avLst/>
            </a:prstGeom>
            <a:ln w="0">
              <a:noFill/>
            </a:ln>
          </p:spPr>
        </p:pic>
        <p:sp>
          <p:nvSpPr>
            <p:cNvPr id="5666" name="CustomShape 51"/>
            <p:cNvSpPr/>
            <p:nvPr/>
          </p:nvSpPr>
          <p:spPr>
            <a:xfrm flipH="1">
              <a:off x="5797440" y="489600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667" name="CustomShape 52"/>
          <p:cNvSpPr/>
          <p:nvPr/>
        </p:nvSpPr>
        <p:spPr>
          <a:xfrm>
            <a:off x="7648920" y="424980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68" name="CustomShape 53"/>
          <p:cNvSpPr/>
          <p:nvPr/>
        </p:nvSpPr>
        <p:spPr>
          <a:xfrm>
            <a:off x="5527800" y="5349960"/>
            <a:ext cx="82692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69" name="Line 54"/>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670" name="Line 55"/>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671" name="Group 56"/>
          <p:cNvGrpSpPr/>
          <p:nvPr/>
        </p:nvGrpSpPr>
        <p:grpSpPr>
          <a:xfrm>
            <a:off x="3847680" y="1622520"/>
            <a:ext cx="756360" cy="627840"/>
            <a:chOff x="3847680" y="1622520"/>
            <a:chExt cx="756360" cy="627840"/>
          </a:xfrm>
        </p:grpSpPr>
        <p:pic>
          <p:nvPicPr>
            <p:cNvPr id="5672" name="Picture 45" descr="desktop_computer_stylized_medium"/>
            <p:cNvPicPr/>
            <p:nvPr/>
          </p:nvPicPr>
          <p:blipFill>
            <a:blip r:embed="rId5"/>
            <a:stretch/>
          </p:blipFill>
          <p:spPr>
            <a:xfrm flipH="1">
              <a:off x="3847680" y="1622520"/>
              <a:ext cx="756360" cy="627840"/>
            </a:xfrm>
            <a:prstGeom prst="rect">
              <a:avLst/>
            </a:prstGeom>
            <a:ln w="0">
              <a:noFill/>
            </a:ln>
          </p:spPr>
        </p:pic>
        <p:sp>
          <p:nvSpPr>
            <p:cNvPr id="5673" name="CustomShape 57"/>
            <p:cNvSpPr/>
            <p:nvPr/>
          </p:nvSpPr>
          <p:spPr>
            <a:xfrm flipH="1">
              <a:off x="4168440" y="16826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674" name="Group 58"/>
          <p:cNvGrpSpPr/>
          <p:nvPr/>
        </p:nvGrpSpPr>
        <p:grpSpPr>
          <a:xfrm>
            <a:off x="2793600" y="2561760"/>
            <a:ext cx="756360" cy="627840"/>
            <a:chOff x="2793600" y="2561760"/>
            <a:chExt cx="756360" cy="627840"/>
          </a:xfrm>
        </p:grpSpPr>
        <p:pic>
          <p:nvPicPr>
            <p:cNvPr id="5675" name="Picture 45" descr="desktop_computer_stylized_medium"/>
            <p:cNvPicPr/>
            <p:nvPr/>
          </p:nvPicPr>
          <p:blipFill>
            <a:blip r:embed="rId6"/>
            <a:stretch/>
          </p:blipFill>
          <p:spPr>
            <a:xfrm flipH="1">
              <a:off x="2793600" y="2561760"/>
              <a:ext cx="756360" cy="627840"/>
            </a:xfrm>
            <a:prstGeom prst="rect">
              <a:avLst/>
            </a:prstGeom>
            <a:ln w="0">
              <a:noFill/>
            </a:ln>
          </p:spPr>
        </p:pic>
        <p:sp>
          <p:nvSpPr>
            <p:cNvPr id="5676" name="CustomShape 59"/>
            <p:cNvSpPr/>
            <p:nvPr/>
          </p:nvSpPr>
          <p:spPr>
            <a:xfrm flipH="1">
              <a:off x="3114360" y="2622240"/>
              <a:ext cx="367560" cy="287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5677" name="CustomShape 60"/>
          <p:cNvSpPr/>
          <p:nvPr/>
        </p:nvSpPr>
        <p:spPr>
          <a:xfrm>
            <a:off x="2884320" y="3065040"/>
            <a:ext cx="8269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678" name="CustomShape 61"/>
          <p:cNvSpPr/>
          <p:nvPr/>
        </p:nvSpPr>
        <p:spPr>
          <a:xfrm>
            <a:off x="4292640" y="394956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679" name="CustomShape 62"/>
          <p:cNvSpPr/>
          <p:nvPr/>
        </p:nvSpPr>
        <p:spPr>
          <a:xfrm>
            <a:off x="6453360" y="397656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680" name="CustomShape 63"/>
          <p:cNvSpPr/>
          <p:nvPr/>
        </p:nvSpPr>
        <p:spPr>
          <a:xfrm>
            <a:off x="4510440" y="2168640"/>
            <a:ext cx="421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681" name="Line 64"/>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682" name="Line 65"/>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683" name="CustomShape 66"/>
          <p:cNvSpPr/>
          <p:nvPr/>
        </p:nvSpPr>
        <p:spPr>
          <a:xfrm>
            <a:off x="4120200" y="217332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84" name="CustomShape 67"/>
          <p:cNvSpPr/>
          <p:nvPr/>
        </p:nvSpPr>
        <p:spPr>
          <a:xfrm>
            <a:off x="3652560" y="24192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85" name="CustomShape 68"/>
          <p:cNvSpPr/>
          <p:nvPr/>
        </p:nvSpPr>
        <p:spPr>
          <a:xfrm>
            <a:off x="4019400" y="279072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86" name="CustomShape 69"/>
          <p:cNvSpPr/>
          <p:nvPr/>
        </p:nvSpPr>
        <p:spPr>
          <a:xfrm>
            <a:off x="4500000" y="26877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87" name="CustomShape 70"/>
          <p:cNvSpPr/>
          <p:nvPr/>
        </p:nvSpPr>
        <p:spPr>
          <a:xfrm>
            <a:off x="4022640" y="40068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88" name="CustomShape 71"/>
          <p:cNvSpPr/>
          <p:nvPr/>
        </p:nvSpPr>
        <p:spPr>
          <a:xfrm>
            <a:off x="3668040" y="42768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89" name="CustomShape 72"/>
          <p:cNvSpPr/>
          <p:nvPr/>
        </p:nvSpPr>
        <p:spPr>
          <a:xfrm>
            <a:off x="4048200" y="46245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0" name="CustomShape 73"/>
          <p:cNvSpPr/>
          <p:nvPr/>
        </p:nvSpPr>
        <p:spPr>
          <a:xfrm>
            <a:off x="4557600" y="44370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1" name="CustomShape 74"/>
          <p:cNvSpPr/>
          <p:nvPr/>
        </p:nvSpPr>
        <p:spPr>
          <a:xfrm>
            <a:off x="5813280" y="408924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92" name="CustomShape 75"/>
          <p:cNvSpPr/>
          <p:nvPr/>
        </p:nvSpPr>
        <p:spPr>
          <a:xfrm>
            <a:off x="5787360" y="443700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93" name="CustomShape 76"/>
          <p:cNvSpPr/>
          <p:nvPr/>
        </p:nvSpPr>
        <p:spPr>
          <a:xfrm>
            <a:off x="6151680" y="464184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4" name="CustomShape 77"/>
          <p:cNvSpPr/>
          <p:nvPr/>
        </p:nvSpPr>
        <p:spPr>
          <a:xfrm>
            <a:off x="6712920" y="4394160"/>
            <a:ext cx="266040" cy="2725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5" name="CustomShape 78"/>
          <p:cNvSpPr/>
          <p:nvPr/>
        </p:nvSpPr>
        <p:spPr>
          <a:xfrm>
            <a:off x="4473000" y="1666440"/>
            <a:ext cx="826920" cy="516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696" name="Group 79"/>
          <p:cNvGrpSpPr/>
          <p:nvPr/>
        </p:nvGrpSpPr>
        <p:grpSpPr>
          <a:xfrm>
            <a:off x="5400720" y="1862280"/>
            <a:ext cx="1269360" cy="1482120"/>
            <a:chOff x="5400720" y="1862280"/>
            <a:chExt cx="1269360" cy="1482120"/>
          </a:xfrm>
        </p:grpSpPr>
        <p:grpSp>
          <p:nvGrpSpPr>
            <p:cNvPr id="5697" name="Group 80"/>
            <p:cNvGrpSpPr/>
            <p:nvPr/>
          </p:nvGrpSpPr>
          <p:grpSpPr>
            <a:xfrm>
              <a:off x="5422320" y="2017080"/>
              <a:ext cx="1040040" cy="1163520"/>
              <a:chOff x="5422320" y="2017080"/>
              <a:chExt cx="1040040" cy="1163520"/>
            </a:xfrm>
          </p:grpSpPr>
          <p:grpSp>
            <p:nvGrpSpPr>
              <p:cNvPr id="5698" name="Group 81"/>
              <p:cNvGrpSpPr/>
              <p:nvPr/>
            </p:nvGrpSpPr>
            <p:grpSpPr>
              <a:xfrm>
                <a:off x="5820480" y="2548440"/>
                <a:ext cx="349560" cy="632160"/>
                <a:chOff x="5820480" y="2548440"/>
                <a:chExt cx="349560" cy="632160"/>
              </a:xfrm>
            </p:grpSpPr>
            <p:sp>
              <p:nvSpPr>
                <p:cNvPr id="5699" name="CustomShape 82"/>
                <p:cNvSpPr/>
                <p:nvPr/>
              </p:nvSpPr>
              <p:spPr>
                <a:xfrm>
                  <a:off x="6097680" y="2549520"/>
                  <a:ext cx="68760" cy="603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700" name="CustomShape 83"/>
                <p:cNvSpPr/>
                <p:nvPr/>
              </p:nvSpPr>
              <p:spPr>
                <a:xfrm>
                  <a:off x="5837760" y="2548440"/>
                  <a:ext cx="256320" cy="602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701" name="CustomShape 84"/>
                <p:cNvSpPr/>
                <p:nvPr/>
              </p:nvSpPr>
              <p:spPr>
                <a:xfrm>
                  <a:off x="6111000" y="2585880"/>
                  <a:ext cx="40680" cy="558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702" name="CustomShape 85"/>
                <p:cNvSpPr/>
                <p:nvPr/>
              </p:nvSpPr>
              <p:spPr>
                <a:xfrm>
                  <a:off x="6101640" y="2868480"/>
                  <a:ext cx="64080" cy="49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03" name="CustomShape 86"/>
                <p:cNvSpPr/>
                <p:nvPr/>
              </p:nvSpPr>
              <p:spPr>
                <a:xfrm>
                  <a:off x="5837760" y="261756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704" name="Group 87"/>
                <p:cNvGrpSpPr/>
                <p:nvPr/>
              </p:nvGrpSpPr>
              <p:grpSpPr>
                <a:xfrm>
                  <a:off x="5970240" y="2611080"/>
                  <a:ext cx="141480" cy="38880"/>
                  <a:chOff x="5970240" y="2611080"/>
                  <a:chExt cx="141480" cy="38880"/>
                </a:xfrm>
              </p:grpSpPr>
              <p:sp>
                <p:nvSpPr>
                  <p:cNvPr id="5705" name="CustomShape 88"/>
                  <p:cNvSpPr/>
                  <p:nvPr/>
                </p:nvSpPr>
                <p:spPr>
                  <a:xfrm>
                    <a:off x="5970240" y="2611080"/>
                    <a:ext cx="141480" cy="38880"/>
                  </a:xfrm>
                  <a:prstGeom prst="roundRect">
                    <a:avLst>
                      <a:gd name="adj" fmla="val 50000"/>
                    </a:avLst>
                  </a:prstGeom>
                  <a:solidFill>
                    <a:srgbClr val="000000"/>
                  </a:solidFill>
                  <a:ln w="0">
                    <a:noFill/>
                  </a:ln>
                </p:spPr>
                <p:style>
                  <a:lnRef idx="0"/>
                  <a:fillRef idx="0"/>
                  <a:effectRef idx="0"/>
                  <a:fontRef idx="minor"/>
                </p:style>
              </p:sp>
              <p:sp>
                <p:nvSpPr>
                  <p:cNvPr id="5706" name="CustomShape 89"/>
                  <p:cNvSpPr/>
                  <p:nvPr/>
                </p:nvSpPr>
                <p:spPr>
                  <a:xfrm>
                    <a:off x="5972400" y="2615040"/>
                    <a:ext cx="13644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07" name="CustomShape 90"/>
                <p:cNvSpPr/>
                <p:nvPr/>
              </p:nvSpPr>
              <p:spPr>
                <a:xfrm>
                  <a:off x="5840280" y="270504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708" name="Group 91"/>
                <p:cNvGrpSpPr/>
                <p:nvPr/>
              </p:nvGrpSpPr>
              <p:grpSpPr>
                <a:xfrm>
                  <a:off x="5969880" y="2696760"/>
                  <a:ext cx="141480" cy="34560"/>
                  <a:chOff x="5969880" y="2696760"/>
                  <a:chExt cx="141480" cy="34560"/>
                </a:xfrm>
              </p:grpSpPr>
              <p:sp>
                <p:nvSpPr>
                  <p:cNvPr id="5709" name="CustomShape 92"/>
                  <p:cNvSpPr/>
                  <p:nvPr/>
                </p:nvSpPr>
                <p:spPr>
                  <a:xfrm>
                    <a:off x="5969880" y="2696760"/>
                    <a:ext cx="141480" cy="34560"/>
                  </a:xfrm>
                  <a:prstGeom prst="roundRect">
                    <a:avLst>
                      <a:gd name="adj" fmla="val 50000"/>
                    </a:avLst>
                  </a:prstGeom>
                  <a:solidFill>
                    <a:srgbClr val="000000"/>
                  </a:solidFill>
                  <a:ln w="0">
                    <a:noFill/>
                  </a:ln>
                </p:spPr>
                <p:style>
                  <a:lnRef idx="0"/>
                  <a:fillRef idx="0"/>
                  <a:effectRef idx="0"/>
                  <a:fontRef idx="minor"/>
                </p:style>
              </p:sp>
              <p:sp>
                <p:nvSpPr>
                  <p:cNvPr id="5710" name="CustomShape 93"/>
                  <p:cNvSpPr/>
                  <p:nvPr/>
                </p:nvSpPr>
                <p:spPr>
                  <a:xfrm>
                    <a:off x="5972400" y="2701080"/>
                    <a:ext cx="13644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1" name="CustomShape 94"/>
                <p:cNvSpPr/>
                <p:nvPr/>
              </p:nvSpPr>
              <p:spPr>
                <a:xfrm>
                  <a:off x="5840280" y="2792880"/>
                  <a:ext cx="146160" cy="11520"/>
                </a:xfrm>
                <a:prstGeom prst="rect">
                  <a:avLst/>
                </a:prstGeom>
                <a:solidFill>
                  <a:srgbClr val="000000"/>
                </a:solidFill>
                <a:ln w="9525">
                  <a:solidFill>
                    <a:srgbClr val="000000"/>
                  </a:solidFill>
                  <a:miter/>
                </a:ln>
              </p:spPr>
              <p:style>
                <a:lnRef idx="0"/>
                <a:fillRef idx="0"/>
                <a:effectRef idx="0"/>
                <a:fontRef idx="minor"/>
              </p:style>
            </p:sp>
            <p:sp>
              <p:nvSpPr>
                <p:cNvPr id="5712" name="CustomShape 95"/>
                <p:cNvSpPr/>
                <p:nvPr/>
              </p:nvSpPr>
              <p:spPr>
                <a:xfrm>
                  <a:off x="5842800" y="2872440"/>
                  <a:ext cx="146160" cy="11520"/>
                </a:xfrm>
                <a:prstGeom prst="rect">
                  <a:avLst/>
                </a:prstGeom>
                <a:solidFill>
                  <a:srgbClr val="000000"/>
                </a:solidFill>
                <a:ln w="9525">
                  <a:solidFill>
                    <a:srgbClr val="000000"/>
                  </a:solidFill>
                  <a:miter/>
                </a:ln>
              </p:spPr>
              <p:style>
                <a:lnRef idx="0"/>
                <a:fillRef idx="0"/>
                <a:effectRef idx="0"/>
                <a:fontRef idx="minor"/>
              </p:style>
            </p:sp>
            <p:grpSp>
              <p:nvGrpSpPr>
                <p:cNvPr id="5713" name="Group 96"/>
                <p:cNvGrpSpPr/>
                <p:nvPr/>
              </p:nvGrpSpPr>
              <p:grpSpPr>
                <a:xfrm>
                  <a:off x="5967720" y="2869920"/>
                  <a:ext cx="141480" cy="34920"/>
                  <a:chOff x="5967720" y="2869920"/>
                  <a:chExt cx="141480" cy="34920"/>
                </a:xfrm>
              </p:grpSpPr>
              <p:sp>
                <p:nvSpPr>
                  <p:cNvPr id="5714" name="CustomShape 97"/>
                  <p:cNvSpPr/>
                  <p:nvPr/>
                </p:nvSpPr>
                <p:spPr>
                  <a:xfrm>
                    <a:off x="5967720" y="2869920"/>
                    <a:ext cx="141480" cy="34920"/>
                  </a:xfrm>
                  <a:prstGeom prst="roundRect">
                    <a:avLst>
                      <a:gd name="adj" fmla="val 50000"/>
                    </a:avLst>
                  </a:prstGeom>
                  <a:solidFill>
                    <a:srgbClr val="000000"/>
                  </a:solidFill>
                  <a:ln w="0">
                    <a:noFill/>
                  </a:ln>
                </p:spPr>
                <p:style>
                  <a:lnRef idx="0"/>
                  <a:fillRef idx="0"/>
                  <a:effectRef idx="0"/>
                  <a:fontRef idx="minor"/>
                </p:style>
              </p:sp>
              <p:sp>
                <p:nvSpPr>
                  <p:cNvPr id="5715" name="CustomShape 98"/>
                  <p:cNvSpPr/>
                  <p:nvPr/>
                </p:nvSpPr>
                <p:spPr>
                  <a:xfrm>
                    <a:off x="5969880" y="2869920"/>
                    <a:ext cx="13644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6" name="CustomShape 99"/>
                <p:cNvSpPr/>
                <p:nvPr/>
              </p:nvSpPr>
              <p:spPr>
                <a:xfrm>
                  <a:off x="6102720" y="2792880"/>
                  <a:ext cx="64080" cy="48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17" name="Group 100"/>
                <p:cNvGrpSpPr/>
                <p:nvPr/>
              </p:nvGrpSpPr>
              <p:grpSpPr>
                <a:xfrm>
                  <a:off x="5967720" y="2786400"/>
                  <a:ext cx="143640" cy="34560"/>
                  <a:chOff x="5967720" y="2786400"/>
                  <a:chExt cx="143640" cy="34560"/>
                </a:xfrm>
              </p:grpSpPr>
              <p:sp>
                <p:nvSpPr>
                  <p:cNvPr id="5718" name="CustomShape 101"/>
                  <p:cNvSpPr/>
                  <p:nvPr/>
                </p:nvSpPr>
                <p:spPr>
                  <a:xfrm>
                    <a:off x="5967720" y="2786400"/>
                    <a:ext cx="143640" cy="34560"/>
                  </a:xfrm>
                  <a:prstGeom prst="roundRect">
                    <a:avLst>
                      <a:gd name="adj" fmla="val 50000"/>
                    </a:avLst>
                  </a:prstGeom>
                  <a:solidFill>
                    <a:srgbClr val="000000"/>
                  </a:solidFill>
                  <a:ln w="0">
                    <a:noFill/>
                  </a:ln>
                </p:spPr>
                <p:style>
                  <a:lnRef idx="0"/>
                  <a:fillRef idx="0"/>
                  <a:effectRef idx="0"/>
                  <a:fontRef idx="minor"/>
                </p:style>
              </p:sp>
              <p:sp>
                <p:nvSpPr>
                  <p:cNvPr id="5719" name="CustomShape 102"/>
                  <p:cNvSpPr/>
                  <p:nvPr/>
                </p:nvSpPr>
                <p:spPr>
                  <a:xfrm>
                    <a:off x="5969880" y="2790720"/>
                    <a:ext cx="14148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20" name="CustomShape 103"/>
                <p:cNvSpPr/>
                <p:nvPr/>
              </p:nvSpPr>
              <p:spPr>
                <a:xfrm>
                  <a:off x="6092280" y="2548440"/>
                  <a:ext cx="16560" cy="6026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721" name="CustomShape 104"/>
                <p:cNvSpPr/>
                <p:nvPr/>
              </p:nvSpPr>
              <p:spPr>
                <a:xfrm>
                  <a:off x="6108840" y="2701080"/>
                  <a:ext cx="57600" cy="55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2" name="CustomShape 105"/>
                <p:cNvSpPr/>
                <p:nvPr/>
              </p:nvSpPr>
              <p:spPr>
                <a:xfrm>
                  <a:off x="6109560" y="2614680"/>
                  <a:ext cx="59400" cy="626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3" name="CustomShape 106"/>
                <p:cNvSpPr/>
                <p:nvPr/>
              </p:nvSpPr>
              <p:spPr>
                <a:xfrm>
                  <a:off x="6158520" y="3124800"/>
                  <a:ext cx="11520" cy="24480"/>
                </a:xfrm>
                <a:prstGeom prst="ellipse">
                  <a:avLst/>
                </a:prstGeom>
                <a:solidFill>
                  <a:srgbClr val="333333"/>
                </a:solidFill>
                <a:ln w="0">
                  <a:noFill/>
                </a:ln>
              </p:spPr>
              <p:style>
                <a:lnRef idx="0"/>
                <a:fillRef idx="0"/>
                <a:effectRef idx="0"/>
                <a:fontRef idx="minor"/>
              </p:style>
            </p:sp>
            <p:sp>
              <p:nvSpPr>
                <p:cNvPr id="5724" name="CustomShape 107"/>
                <p:cNvSpPr/>
                <p:nvPr/>
              </p:nvSpPr>
              <p:spPr>
                <a:xfrm>
                  <a:off x="6106320" y="3125520"/>
                  <a:ext cx="59400" cy="522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25" name="CustomShape 108"/>
                <p:cNvSpPr/>
                <p:nvPr/>
              </p:nvSpPr>
              <p:spPr>
                <a:xfrm>
                  <a:off x="5820480" y="3141720"/>
                  <a:ext cx="293400" cy="388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726" name="CustomShape 109"/>
                <p:cNvSpPr/>
                <p:nvPr/>
              </p:nvSpPr>
              <p:spPr>
                <a:xfrm>
                  <a:off x="5837760" y="3152160"/>
                  <a:ext cx="261360" cy="201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727" name="CustomShape 110"/>
                <p:cNvSpPr/>
                <p:nvPr/>
              </p:nvSpPr>
              <p:spPr>
                <a:xfrm>
                  <a:off x="5862240" y="3064320"/>
                  <a:ext cx="38520" cy="36720"/>
                </a:xfrm>
                <a:prstGeom prst="ellipse">
                  <a:avLst/>
                </a:prstGeom>
                <a:solidFill>
                  <a:srgbClr val="33cc33"/>
                </a:solidFill>
                <a:ln w="0">
                  <a:noFill/>
                </a:ln>
              </p:spPr>
              <p:style>
                <a:lnRef idx="0"/>
                <a:fillRef idx="0"/>
                <a:effectRef idx="0"/>
                <a:fontRef idx="minor"/>
              </p:style>
            </p:sp>
            <p:sp>
              <p:nvSpPr>
                <p:cNvPr id="5728" name="CustomShape 111"/>
                <p:cNvSpPr/>
                <p:nvPr/>
              </p:nvSpPr>
              <p:spPr>
                <a:xfrm>
                  <a:off x="5906160" y="3064320"/>
                  <a:ext cx="38520" cy="36720"/>
                </a:xfrm>
                <a:prstGeom prst="ellipse">
                  <a:avLst/>
                </a:prstGeom>
                <a:solidFill>
                  <a:srgbClr val="ff0000"/>
                </a:solidFill>
                <a:ln w="0">
                  <a:noFill/>
                </a:ln>
              </p:spPr>
              <p:style>
                <a:lnRef idx="0"/>
                <a:fillRef idx="0"/>
                <a:effectRef idx="0"/>
                <a:fontRef idx="minor"/>
              </p:style>
            </p:sp>
            <p:sp>
              <p:nvSpPr>
                <p:cNvPr id="5729" name="CustomShape 112"/>
                <p:cNvSpPr/>
                <p:nvPr/>
              </p:nvSpPr>
              <p:spPr>
                <a:xfrm>
                  <a:off x="5947920" y="3064320"/>
                  <a:ext cx="38520" cy="36720"/>
                </a:xfrm>
                <a:prstGeom prst="ellipse">
                  <a:avLst/>
                </a:prstGeom>
                <a:solidFill>
                  <a:srgbClr val="33cc33"/>
                </a:solidFill>
                <a:ln w="0">
                  <a:noFill/>
                </a:ln>
              </p:spPr>
              <p:style>
                <a:lnRef idx="0"/>
                <a:fillRef idx="0"/>
                <a:effectRef idx="0"/>
                <a:fontRef idx="minor"/>
              </p:style>
            </p:sp>
            <p:sp>
              <p:nvSpPr>
                <p:cNvPr id="5730" name="CustomShape 113"/>
                <p:cNvSpPr/>
                <p:nvPr/>
              </p:nvSpPr>
              <p:spPr>
                <a:xfrm>
                  <a:off x="6048360" y="2920320"/>
                  <a:ext cx="19080" cy="199800"/>
                </a:xfrm>
                <a:prstGeom prst="rect">
                  <a:avLst/>
                </a:prstGeom>
                <a:solidFill>
                  <a:srgbClr val="292929"/>
                </a:solidFill>
                <a:ln w="9525">
                  <a:solidFill>
                    <a:srgbClr val="000000"/>
                  </a:solidFill>
                  <a:miter/>
                </a:ln>
              </p:spPr>
              <p:style>
                <a:lnRef idx="0"/>
                <a:fillRef idx="0"/>
                <a:effectRef idx="0"/>
                <a:fontRef idx="minor"/>
              </p:style>
            </p:sp>
          </p:grpSp>
          <p:pic>
            <p:nvPicPr>
              <p:cNvPr id="5731" name="Picture 4" descr=""/>
              <p:cNvPicPr/>
              <p:nvPr/>
            </p:nvPicPr>
            <p:blipFill>
              <a:blip r:embed="rId7"/>
              <a:stretch/>
            </p:blipFill>
            <p:spPr>
              <a:xfrm>
                <a:off x="5422320" y="2017080"/>
                <a:ext cx="1038960" cy="309240"/>
              </a:xfrm>
              <a:prstGeom prst="rect">
                <a:avLst/>
              </a:prstGeom>
              <a:ln w="0">
                <a:noFill/>
              </a:ln>
            </p:spPr>
          </p:pic>
          <p:sp>
            <p:nvSpPr>
              <p:cNvPr id="5732" name="CustomShape 114"/>
              <p:cNvSpPr/>
              <p:nvPr/>
            </p:nvSpPr>
            <p:spPr>
              <a:xfrm>
                <a:off x="5547240" y="2221920"/>
                <a:ext cx="91512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733" name="CustomShape 115"/>
            <p:cNvSpPr/>
            <p:nvPr/>
          </p:nvSpPr>
          <p:spPr>
            <a:xfrm>
              <a:off x="5400720" y="1862280"/>
              <a:ext cx="1269360" cy="1482120"/>
            </a:xfrm>
            <a:prstGeom prst="rect">
              <a:avLst/>
            </a:prstGeom>
            <a:solidFill>
              <a:srgbClr val="ffffff">
                <a:alpha val="66000"/>
              </a:srgbClr>
            </a:solidFill>
            <a:ln w="0">
              <a:noFill/>
            </a:ln>
          </p:spPr>
          <p:style>
            <a:lnRef idx="0"/>
            <a:fillRef idx="0"/>
            <a:effectRef idx="0"/>
            <a:fontRef idx="minor"/>
          </p:style>
        </p:sp>
      </p:grpSp>
      <p:grpSp>
        <p:nvGrpSpPr>
          <p:cNvPr id="5734" name="Group 116"/>
          <p:cNvGrpSpPr/>
          <p:nvPr/>
        </p:nvGrpSpPr>
        <p:grpSpPr>
          <a:xfrm>
            <a:off x="3869640" y="4254120"/>
            <a:ext cx="728280" cy="410040"/>
            <a:chOff x="3869640" y="4254120"/>
            <a:chExt cx="728280" cy="410040"/>
          </a:xfrm>
        </p:grpSpPr>
        <p:sp>
          <p:nvSpPr>
            <p:cNvPr id="5735" name="CustomShape 117"/>
            <p:cNvSpPr/>
            <p:nvPr/>
          </p:nvSpPr>
          <p:spPr>
            <a:xfrm>
              <a:off x="3869640" y="439632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36" name="CustomShape 118"/>
            <p:cNvSpPr/>
            <p:nvPr/>
          </p:nvSpPr>
          <p:spPr>
            <a:xfrm>
              <a:off x="3870000" y="425412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37" name="Group 119"/>
            <p:cNvGrpSpPr/>
            <p:nvPr/>
          </p:nvGrpSpPr>
          <p:grpSpPr>
            <a:xfrm>
              <a:off x="3977640" y="4287600"/>
              <a:ext cx="511920" cy="195120"/>
              <a:chOff x="3977640" y="4287600"/>
              <a:chExt cx="511920" cy="195120"/>
            </a:xfrm>
          </p:grpSpPr>
          <p:sp>
            <p:nvSpPr>
              <p:cNvPr id="5738" name="CustomShape 120"/>
              <p:cNvSpPr/>
              <p:nvPr/>
            </p:nvSpPr>
            <p:spPr>
              <a:xfrm>
                <a:off x="3992040" y="428760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39" name="CustomShape 121"/>
              <p:cNvSpPr/>
              <p:nvPr/>
            </p:nvSpPr>
            <p:spPr>
              <a:xfrm>
                <a:off x="4309200" y="438120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0" name="CustomShape 122"/>
              <p:cNvSpPr/>
              <p:nvPr/>
            </p:nvSpPr>
            <p:spPr>
              <a:xfrm>
                <a:off x="3977640" y="438120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41" name="CustomShape 123"/>
              <p:cNvSpPr/>
              <p:nvPr/>
            </p:nvSpPr>
            <p:spPr>
              <a:xfrm>
                <a:off x="4039560" y="433548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42" name="Group 124"/>
          <p:cNvGrpSpPr/>
          <p:nvPr/>
        </p:nvGrpSpPr>
        <p:grpSpPr>
          <a:xfrm>
            <a:off x="6009840" y="4287240"/>
            <a:ext cx="728280" cy="410040"/>
            <a:chOff x="6009840" y="4287240"/>
            <a:chExt cx="728280" cy="410040"/>
          </a:xfrm>
        </p:grpSpPr>
        <p:sp>
          <p:nvSpPr>
            <p:cNvPr id="5743" name="CustomShape 125"/>
            <p:cNvSpPr/>
            <p:nvPr/>
          </p:nvSpPr>
          <p:spPr>
            <a:xfrm>
              <a:off x="6009840" y="442944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44" name="CustomShape 126"/>
            <p:cNvSpPr/>
            <p:nvPr/>
          </p:nvSpPr>
          <p:spPr>
            <a:xfrm>
              <a:off x="6010200" y="428724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45" name="Group 127"/>
            <p:cNvGrpSpPr/>
            <p:nvPr/>
          </p:nvGrpSpPr>
          <p:grpSpPr>
            <a:xfrm>
              <a:off x="6117840" y="4320720"/>
              <a:ext cx="511920" cy="195120"/>
              <a:chOff x="6117840" y="4320720"/>
              <a:chExt cx="511920" cy="195120"/>
            </a:xfrm>
          </p:grpSpPr>
          <p:sp>
            <p:nvSpPr>
              <p:cNvPr id="5746" name="CustomShape 128"/>
              <p:cNvSpPr/>
              <p:nvPr/>
            </p:nvSpPr>
            <p:spPr>
              <a:xfrm>
                <a:off x="6132240" y="432072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7" name="CustomShape 129"/>
              <p:cNvSpPr/>
              <p:nvPr/>
            </p:nvSpPr>
            <p:spPr>
              <a:xfrm>
                <a:off x="6449400" y="441432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8" name="CustomShape 130"/>
              <p:cNvSpPr/>
              <p:nvPr/>
            </p:nvSpPr>
            <p:spPr>
              <a:xfrm>
                <a:off x="6117840" y="441432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49" name="CustomShape 131"/>
              <p:cNvSpPr/>
              <p:nvPr/>
            </p:nvSpPr>
            <p:spPr>
              <a:xfrm>
                <a:off x="6179760" y="436860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50" name="Group 132"/>
          <p:cNvGrpSpPr/>
          <p:nvPr/>
        </p:nvGrpSpPr>
        <p:grpSpPr>
          <a:xfrm>
            <a:off x="3882960" y="2412000"/>
            <a:ext cx="728280" cy="410040"/>
            <a:chOff x="3882960" y="2412000"/>
            <a:chExt cx="728280" cy="410040"/>
          </a:xfrm>
        </p:grpSpPr>
        <p:sp>
          <p:nvSpPr>
            <p:cNvPr id="5751" name="CustomShape 133"/>
            <p:cNvSpPr/>
            <p:nvPr/>
          </p:nvSpPr>
          <p:spPr>
            <a:xfrm>
              <a:off x="3882960" y="2554200"/>
              <a:ext cx="728280" cy="267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52" name="CustomShape 134"/>
            <p:cNvSpPr/>
            <p:nvPr/>
          </p:nvSpPr>
          <p:spPr>
            <a:xfrm>
              <a:off x="3883320" y="2412000"/>
              <a:ext cx="727200" cy="2653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53" name="Group 135"/>
            <p:cNvGrpSpPr/>
            <p:nvPr/>
          </p:nvGrpSpPr>
          <p:grpSpPr>
            <a:xfrm>
              <a:off x="3990960" y="2445840"/>
              <a:ext cx="511920" cy="194760"/>
              <a:chOff x="3990960" y="2445840"/>
              <a:chExt cx="511920" cy="194760"/>
            </a:xfrm>
          </p:grpSpPr>
          <p:sp>
            <p:nvSpPr>
              <p:cNvPr id="5754" name="CustomShape 136"/>
              <p:cNvSpPr/>
              <p:nvPr/>
            </p:nvSpPr>
            <p:spPr>
              <a:xfrm>
                <a:off x="4005000" y="2445840"/>
                <a:ext cx="484200" cy="108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5" name="CustomShape 137"/>
              <p:cNvSpPr/>
              <p:nvPr/>
            </p:nvSpPr>
            <p:spPr>
              <a:xfrm>
                <a:off x="4322520" y="2539440"/>
                <a:ext cx="180360" cy="93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6" name="CustomShape 138"/>
              <p:cNvSpPr/>
              <p:nvPr/>
            </p:nvSpPr>
            <p:spPr>
              <a:xfrm>
                <a:off x="3990960" y="2539440"/>
                <a:ext cx="177120" cy="92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57" name="CustomShape 139"/>
              <p:cNvSpPr/>
              <p:nvPr/>
            </p:nvSpPr>
            <p:spPr>
              <a:xfrm>
                <a:off x="4052520" y="2493360"/>
                <a:ext cx="385920" cy="1472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758" name="CustomShape 140"/>
          <p:cNvSpPr/>
          <p:nvPr/>
        </p:nvSpPr>
        <p:spPr>
          <a:xfrm>
            <a:off x="7200360" y="1519560"/>
            <a:ext cx="4619160" cy="2088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464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sp>
        <p:nvSpPr>
          <p:cNvPr id="5759" name="CustomShape 141"/>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73A39C4-ECD4-47E6-813E-0942C6E284B6}" type="slidenum">
              <a:rPr b="0" lang="en-US" sz="1100" spc="-1" strike="noStrike">
                <a:solidFill>
                  <a:srgbClr val="404040"/>
                </a:solidFill>
                <a:latin typeface="Calibri"/>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02" dur="indefinite" restart="never" nodeType="tmRoot">
          <p:childTnLst>
            <p:seq>
              <p:cTn id="1703" dur="indefinite" nodeType="mainSeq">
                <p:childTnLst>
                  <p:par>
                    <p:cTn id="1704" fill="hold">
                      <p:stCondLst>
                        <p:cond delay="indefinite"/>
                      </p:stCondLst>
                      <p:childTnLst>
                        <p:par>
                          <p:cTn id="1705" fill="hold">
                            <p:stCondLst>
                              <p:cond delay="0"/>
                            </p:stCondLst>
                            <p:childTnLst>
                              <p:par>
                                <p:cTn id="1706" nodeType="clickEffect" fill="hold" presetClass="entr" presetID="9">
                                  <p:stCondLst>
                                    <p:cond delay="0"/>
                                  </p:stCondLst>
                                  <p:childTnLst>
                                    <p:set>
                                      <p:cBhvr>
                                        <p:cTn id="1707" dur="1" fill="hold">
                                          <p:stCondLst>
                                            <p:cond delay="0"/>
                                          </p:stCondLst>
                                        </p:cTn>
                                        <p:tgtEl>
                                          <p:spTgt spid="5613"/>
                                        </p:tgtEl>
                                        <p:attrNameLst>
                                          <p:attrName>style.visibility</p:attrName>
                                        </p:attrNameLst>
                                      </p:cBhvr>
                                      <p:to>
                                        <p:strVal val="visible"/>
                                      </p:to>
                                    </p:set>
                                    <p:animEffect filter="dissolve" transition="in">
                                      <p:cBhvr additive="repl">
                                        <p:cTn id="1708" dur="500"/>
                                        <p:tgtEl>
                                          <p:spTgt spid="5613"/>
                                        </p:tgtEl>
                                      </p:cBhvr>
                                    </p:animEffec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9">
                                  <p:stCondLst>
                                    <p:cond delay="0"/>
                                  </p:stCondLst>
                                  <p:childTnLst>
                                    <p:set>
                                      <p:cBhvr>
                                        <p:cTn id="1712" dur="1" fill="hold">
                                          <p:stCondLst>
                                            <p:cond delay="0"/>
                                          </p:stCondLst>
                                        </p:cTn>
                                        <p:tgtEl>
                                          <p:spTgt spid="5635"/>
                                        </p:tgtEl>
                                        <p:attrNameLst>
                                          <p:attrName>style.visibility</p:attrName>
                                        </p:attrNameLst>
                                      </p:cBhvr>
                                      <p:to>
                                        <p:strVal val="visible"/>
                                      </p:to>
                                    </p:set>
                                    <p:animEffect filter="dissolve" transition="in">
                                      <p:cBhvr additive="repl">
                                        <p:cTn id="1713" dur="500"/>
                                        <p:tgtEl>
                                          <p:spTgt spid="5635"/>
                                        </p:tgtEl>
                                      </p:cBhvr>
                                    </p:animEffect>
                                  </p:childTnLst>
                                </p:cTn>
                              </p:par>
                            </p:childTnLst>
                          </p:cTn>
                        </p:par>
                      </p:childTnLst>
                    </p:cTn>
                  </p:par>
                  <p:par>
                    <p:cTn id="1714" fill="hold">
                      <p:stCondLst>
                        <p:cond delay="indefinite"/>
                      </p:stCondLst>
                      <p:childTnLst>
                        <p:par>
                          <p:cTn id="1715" fill="hold">
                            <p:stCondLst>
                              <p:cond delay="0"/>
                            </p:stCondLst>
                            <p:childTnLst>
                              <p:par>
                                <p:cTn id="1716" nodeType="clickEffect" fill="hold" presetClass="entr" presetID="9">
                                  <p:stCondLst>
                                    <p:cond delay="0"/>
                                  </p:stCondLst>
                                  <p:childTnLst>
                                    <p:set>
                                      <p:cBhvr>
                                        <p:cTn id="1717" dur="1" fill="hold">
                                          <p:stCondLst>
                                            <p:cond delay="0"/>
                                          </p:stCondLst>
                                        </p:cTn>
                                        <p:tgtEl>
                                          <p:spTgt spid="5623"/>
                                        </p:tgtEl>
                                        <p:attrNameLst>
                                          <p:attrName>style.visibility</p:attrName>
                                        </p:attrNameLst>
                                      </p:cBhvr>
                                      <p:to>
                                        <p:strVal val="visible"/>
                                      </p:to>
                                    </p:set>
                                    <p:animEffect filter="dissolve" transition="in">
                                      <p:cBhvr additive="repl">
                                        <p:cTn id="1718" dur="500"/>
                                        <p:tgtEl>
                                          <p:spTgt spid="5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0" name="CustomShape 1"/>
          <p:cNvSpPr/>
          <p:nvPr/>
        </p:nvSpPr>
        <p:spPr>
          <a:xfrm>
            <a:off x="838080" y="279720"/>
            <a:ext cx="1084644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800" spc="-1" strike="noStrike">
                <a:solidFill>
                  <a:srgbClr val="000099"/>
                </a:solidFill>
                <a:latin typeface="Calibri"/>
              </a:rPr>
              <a:t>Generalized forwarding: summary</a:t>
            </a:r>
            <a:endParaRPr b="0" lang="en-US" sz="4800" spc="-1" strike="noStrike">
              <a:latin typeface="Arial"/>
            </a:endParaRPr>
          </a:p>
        </p:txBody>
      </p:sp>
      <p:sp>
        <p:nvSpPr>
          <p:cNvPr id="5761" name="CustomShape 2"/>
          <p:cNvSpPr/>
          <p:nvPr/>
        </p:nvSpPr>
        <p:spPr>
          <a:xfrm>
            <a:off x="764280" y="1301400"/>
            <a:ext cx="11259000" cy="4782600"/>
          </a:xfrm>
          <a:prstGeom prst="rect">
            <a:avLst/>
          </a:prstGeom>
          <a:noFill/>
          <a:ln w="0">
            <a:noFill/>
          </a:ln>
        </p:spPr>
        <p:style>
          <a:lnRef idx="0"/>
          <a:fillRef idx="0"/>
          <a:effectRef idx="0"/>
          <a:fontRef idx="minor"/>
        </p:style>
        <p:txBody>
          <a:bodyPr lIns="90000" rIns="90000" tIns="45000" bIns="45000">
            <a:spAutoFit/>
          </a:bodyPr>
          <a:p>
            <a:pPr marL="289080" indent="-277200">
              <a:lnSpc>
                <a:spcPct val="100000"/>
              </a:lnSpc>
              <a:buClr>
                <a:srgbClr val="0013a3"/>
              </a:buClr>
              <a:buFont typeface="Wingdings" charset="2"/>
              <a:buChar char=""/>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header(s) in any layers, take action</a:t>
            </a:r>
            <a:endParaRPr b="0" lang="en-US" sz="2800" spc="-1" strike="noStrike">
              <a:latin typeface="Arial"/>
            </a:endParaRPr>
          </a:p>
          <a:p>
            <a:pPr lvl="1" marL="914400" indent="-291240">
              <a:lnSpc>
                <a:spcPct val="100000"/>
              </a:lnSpc>
              <a:buClr>
                <a:srgbClr val="0013a3"/>
              </a:buClr>
              <a:buFont typeface="Arial"/>
              <a:buChar char="•"/>
            </a:pPr>
            <a:r>
              <a:rPr b="0" lang="en-US" sz="2800" spc="-1" strike="noStrike">
                <a:solidFill>
                  <a:srgbClr val="000000"/>
                </a:solidFill>
                <a:latin typeface="Calibri"/>
                <a:ea typeface="ＭＳ Ｐゴシック"/>
              </a:rPr>
              <a:t>matching over many fields (link-, network-, transport-layer)</a:t>
            </a:r>
            <a:endParaRPr b="0" lang="en-US" sz="2800" spc="-1" strike="noStrike">
              <a:latin typeface="Arial"/>
            </a:endParaRPr>
          </a:p>
          <a:p>
            <a:pPr lvl="1" marL="914400" indent="-291240">
              <a:lnSpc>
                <a:spcPct val="100000"/>
              </a:lnSpc>
              <a:buClr>
                <a:srgbClr val="0013a3"/>
              </a:buClr>
              <a:buFont typeface="Arial"/>
              <a:buChar char="•"/>
            </a:pPr>
            <a:r>
              <a:rPr b="0" lang="en-US" sz="2800" spc="-1" strike="noStrike">
                <a:solidFill>
                  <a:srgbClr val="000000"/>
                </a:solidFill>
                <a:latin typeface="Calibri"/>
                <a:ea typeface="ＭＳ Ｐゴシック"/>
              </a:rPr>
              <a:t>local actions: drop, forward, modify, or send matched packet to controller</a:t>
            </a:r>
            <a:endParaRPr b="0" lang="en-US" sz="2800" spc="-1" strike="noStrike">
              <a:latin typeface="Arial"/>
            </a:endParaRPr>
          </a:p>
          <a:p>
            <a:pPr lvl="1" marL="914400" indent="-291240">
              <a:lnSpc>
                <a:spcPct val="100000"/>
              </a:lnSpc>
              <a:buClr>
                <a:srgbClr val="0013a3"/>
              </a:buClr>
              <a:buFont typeface="Arial"/>
              <a:buChar char="•"/>
            </a:pPr>
            <a:r>
              <a:rPr b="0" lang="en-US"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program” n</a:t>
            </a:r>
            <a:r>
              <a:rPr b="0" i="1" lang="en-US" sz="2800" spc="-1" strike="noStrike">
                <a:solidFill>
                  <a:srgbClr val="000000"/>
                </a:solidFill>
                <a:latin typeface="Calibri"/>
                <a:ea typeface="ＭＳ Ｐゴシック"/>
              </a:rPr>
              <a:t>etwork-wide</a:t>
            </a:r>
            <a:r>
              <a:rPr b="0" lang="en-US" sz="2800" spc="-1" strike="noStrike">
                <a:solidFill>
                  <a:srgbClr val="000000"/>
                </a:solidFill>
                <a:latin typeface="Calibri"/>
                <a:ea typeface="ＭＳ Ｐゴシック"/>
              </a:rPr>
              <a:t> behaviors</a:t>
            </a:r>
            <a:endParaRPr b="0" lang="en-US" sz="2800" spc="-1" strike="noStrike">
              <a:latin typeface="Arial"/>
            </a:endParaRPr>
          </a:p>
          <a:p>
            <a:pPr marL="311040" indent="-310320">
              <a:lnSpc>
                <a:spcPct val="100000"/>
              </a:lnSpc>
              <a:buClr>
                <a:srgbClr val="0013a3"/>
              </a:buClr>
              <a:buFont typeface="Wingdings" charset="2"/>
              <a:buChar char=""/>
            </a:pPr>
            <a:r>
              <a:rPr b="0" lang="en-US" sz="2800" spc="-1" strike="noStrike">
                <a:solidFill>
                  <a:srgbClr val="000000"/>
                </a:solidFill>
                <a:latin typeface="Calibri"/>
                <a:ea typeface="ＭＳ Ｐゴシック"/>
              </a:rPr>
              <a:t>simple form of “network programmability”</a:t>
            </a:r>
            <a:endParaRPr b="0" lang="en-US" sz="2800" spc="-1" strike="noStrike">
              <a:latin typeface="Arial"/>
            </a:endParaRPr>
          </a:p>
          <a:p>
            <a:pPr lvl="1" marL="914400" indent="-291240">
              <a:lnSpc>
                <a:spcPct val="100000"/>
              </a:lnSpc>
              <a:buClr>
                <a:srgbClr val="0013a3"/>
              </a:buClr>
              <a:buFont typeface="Arial"/>
              <a:buChar char="•"/>
            </a:pPr>
            <a:r>
              <a:rPr b="0" lang="en-US" sz="2800" spc="-1" strike="noStrike">
                <a:solidFill>
                  <a:srgbClr val="000000"/>
                </a:solidFill>
                <a:latin typeface="Calibri"/>
                <a:ea typeface="ＭＳ Ｐゴシック"/>
              </a:rPr>
              <a:t>programmable, per-packet “processing”</a:t>
            </a:r>
            <a:endParaRPr b="0" lang="en-US" sz="2800" spc="-1" strike="noStrike">
              <a:latin typeface="Arial"/>
            </a:endParaRPr>
          </a:p>
          <a:p>
            <a:pPr lvl="1" marL="914400" indent="-291240">
              <a:lnSpc>
                <a:spcPct val="100000"/>
              </a:lnSpc>
              <a:buClr>
                <a:srgbClr val="0013a3"/>
              </a:buClr>
              <a:buFont typeface="Arial"/>
              <a:buChar char="•"/>
            </a:pPr>
            <a:r>
              <a:rPr b="0" i="1" lang="en-US" sz="2800" spc="-1" strike="noStrike">
                <a:solidFill>
                  <a:srgbClr val="000000"/>
                </a:solidFill>
                <a:latin typeface="Calibri"/>
                <a:ea typeface="ＭＳ Ｐゴシック"/>
              </a:rPr>
              <a:t>historical roots: </a:t>
            </a:r>
            <a:r>
              <a:rPr b="0" lang="en-US" sz="2800" spc="-1" strike="noStrike">
                <a:solidFill>
                  <a:srgbClr val="000000"/>
                </a:solidFill>
                <a:latin typeface="Calibri"/>
                <a:ea typeface="ＭＳ Ｐゴシック"/>
              </a:rPr>
              <a:t>active networking</a:t>
            </a:r>
            <a:endParaRPr b="0" lang="en-US" sz="2800" spc="-1" strike="noStrike">
              <a:latin typeface="Arial"/>
            </a:endParaRPr>
          </a:p>
          <a:p>
            <a:pPr lvl="1" marL="914400" indent="-291240">
              <a:lnSpc>
                <a:spcPct val="100000"/>
              </a:lnSpc>
              <a:buClr>
                <a:srgbClr val="0013a3"/>
              </a:buClr>
              <a:buFont typeface="Arial"/>
              <a:buChar char="•"/>
            </a:pPr>
            <a:r>
              <a:rPr b="0" i="1" lang="en-US" sz="2800" spc="-1" strike="noStrike">
                <a:solidFill>
                  <a:srgbClr val="000000"/>
                </a:solidFill>
                <a:latin typeface="Calibri"/>
                <a:ea typeface="ＭＳ Ｐゴシック"/>
              </a:rPr>
              <a:t>today: </a:t>
            </a:r>
            <a:r>
              <a:rPr b="0" lang="en-US" sz="2800" spc="-1" strike="noStrike">
                <a:solidFill>
                  <a:srgbClr val="000000"/>
                </a:solidFill>
                <a:latin typeface="Calibri"/>
                <a:ea typeface="ＭＳ Ｐゴシック"/>
              </a:rPr>
              <a:t>more generalized programming: </a:t>
            </a:r>
            <a:endParaRPr b="0" lang="en-US" sz="2800" spc="-1" strike="noStrike">
              <a:latin typeface="Arial"/>
            </a:endParaRPr>
          </a:p>
          <a:p>
            <a:pPr marL="622440">
              <a:lnSpc>
                <a:spcPct val="100000"/>
              </a:lnSpc>
              <a:tabLst>
                <a:tab algn="l" pos="0"/>
              </a:tabLst>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P4 (see p4.org).</a:t>
            </a:r>
            <a:endParaRPr b="0" lang="en-US" sz="2800" spc="-1" strike="noStrike">
              <a:latin typeface="Arial"/>
            </a:endParaRPr>
          </a:p>
        </p:txBody>
      </p:sp>
      <p:sp>
        <p:nvSpPr>
          <p:cNvPr id="5762" name="CustomShape 3"/>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9FE2B18C-5464-40E6-B59B-A24719FB09E8}" type="slidenum">
              <a:rPr b="0" lang="en-US" sz="1100" spc="-1" strike="noStrike">
                <a:solidFill>
                  <a:srgbClr val="404040"/>
                </a:solidFill>
                <a:latin typeface="Calibri"/>
              </a:rPr>
              <a:t>89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19" dur="indefinite" restart="never" nodeType="tmRoot">
          <p:childTnLst>
            <p:seq>
              <p:cTn id="1720" dur="indefinite" nodeType="mainSeq">
                <p:childTnLst>
                  <p:par>
                    <p:cTn id="1721" fill="hold">
                      <p:stCondLst>
                        <p:cond delay="indefinite"/>
                      </p:stCondLst>
                      <p:childTnLst>
                        <p:par>
                          <p:cTn id="1722" fill="hold">
                            <p:stCondLst>
                              <p:cond delay="0"/>
                            </p:stCondLst>
                            <p:childTnLst>
                              <p:par>
                                <p:cTn id="1723" nodeType="clickEffect" fill="hold" presetClass="entr" presetID="9">
                                  <p:stCondLst>
                                    <p:cond delay="0"/>
                                  </p:stCondLst>
                                  <p:childTnLst>
                                    <p:set>
                                      <p:cBhvr>
                                        <p:cTn id="1724" dur="1" fill="hold">
                                          <p:stCondLst>
                                            <p:cond delay="0"/>
                                          </p:stCondLst>
                                        </p:cTn>
                                        <p:tgtEl>
                                          <p:spTgt spid="5761">
                                            <p:txEl>
                                              <p:pRg st="0" end="0"/>
                                            </p:txEl>
                                          </p:spTgt>
                                        </p:tgtEl>
                                        <p:attrNameLst>
                                          <p:attrName>style.visibility</p:attrName>
                                        </p:attrNameLst>
                                      </p:cBhvr>
                                      <p:to>
                                        <p:strVal val="visible"/>
                                      </p:to>
                                    </p:set>
                                    <p:animEffect filter="dissolve" transition="in">
                                      <p:cBhvr additive="repl">
                                        <p:cTn id="1725" dur="500"/>
                                        <p:tgtEl>
                                          <p:spTgt spid="5761">
                                            <p:txEl>
                                              <p:pRg st="0" end="0"/>
                                            </p:txEl>
                                          </p:spTgt>
                                        </p:tgtEl>
                                      </p:cBhvr>
                                    </p:animEffect>
                                  </p:childTnLst>
                                </p:cTn>
                              </p:par>
                              <p:par>
                                <p:cTn id="1726" nodeType="withEffect" fill="hold" presetClass="entr" presetID="9">
                                  <p:stCondLst>
                                    <p:cond delay="0"/>
                                  </p:stCondLst>
                                  <p:childTnLst>
                                    <p:set>
                                      <p:cBhvr>
                                        <p:cTn id="1727" dur="1" fill="hold">
                                          <p:stCondLst>
                                            <p:cond delay="0"/>
                                          </p:stCondLst>
                                        </p:cTn>
                                        <p:tgtEl>
                                          <p:spTgt spid="5761">
                                            <p:txEl>
                                              <p:pRg st="1" end="1"/>
                                            </p:txEl>
                                          </p:spTgt>
                                        </p:tgtEl>
                                        <p:attrNameLst>
                                          <p:attrName>style.visibility</p:attrName>
                                        </p:attrNameLst>
                                      </p:cBhvr>
                                      <p:to>
                                        <p:strVal val="visible"/>
                                      </p:to>
                                    </p:set>
                                    <p:animEffect filter="dissolve" transition="in">
                                      <p:cBhvr additive="repl">
                                        <p:cTn id="1728" dur="500"/>
                                        <p:tgtEl>
                                          <p:spTgt spid="5761">
                                            <p:txEl>
                                              <p:pRg st="1" end="1"/>
                                            </p:txEl>
                                          </p:spTgt>
                                        </p:tgtEl>
                                      </p:cBhvr>
                                    </p:animEffect>
                                  </p:childTnLst>
                                </p:cTn>
                              </p:par>
                              <p:par>
                                <p:cTn id="1729" nodeType="withEffect" fill="hold" presetClass="entr" presetID="9">
                                  <p:stCondLst>
                                    <p:cond delay="0"/>
                                  </p:stCondLst>
                                  <p:childTnLst>
                                    <p:set>
                                      <p:cBhvr>
                                        <p:cTn id="1730" dur="1" fill="hold">
                                          <p:stCondLst>
                                            <p:cond delay="0"/>
                                          </p:stCondLst>
                                        </p:cTn>
                                        <p:tgtEl>
                                          <p:spTgt spid="5761">
                                            <p:txEl>
                                              <p:pRg st="2" end="2"/>
                                            </p:txEl>
                                          </p:spTgt>
                                        </p:tgtEl>
                                        <p:attrNameLst>
                                          <p:attrName>style.visibility</p:attrName>
                                        </p:attrNameLst>
                                      </p:cBhvr>
                                      <p:to>
                                        <p:strVal val="visible"/>
                                      </p:to>
                                    </p:set>
                                    <p:animEffect filter="dissolve" transition="in">
                                      <p:cBhvr additive="repl">
                                        <p:cTn id="1731" dur="500"/>
                                        <p:tgtEl>
                                          <p:spTgt spid="5761">
                                            <p:txEl>
                                              <p:pRg st="2" end="2"/>
                                            </p:txEl>
                                          </p:spTgt>
                                        </p:tgtEl>
                                      </p:cBhvr>
                                    </p:animEffect>
                                  </p:childTnLst>
                                </p:cTn>
                              </p:par>
                              <p:par>
                                <p:cTn id="1732" nodeType="withEffect" fill="hold" presetClass="entr" presetID="9">
                                  <p:stCondLst>
                                    <p:cond delay="0"/>
                                  </p:stCondLst>
                                  <p:childTnLst>
                                    <p:set>
                                      <p:cBhvr>
                                        <p:cTn id="1733" dur="1" fill="hold">
                                          <p:stCondLst>
                                            <p:cond delay="0"/>
                                          </p:stCondLst>
                                        </p:cTn>
                                        <p:tgtEl>
                                          <p:spTgt spid="5761">
                                            <p:txEl>
                                              <p:pRg st="3" end="3"/>
                                            </p:txEl>
                                          </p:spTgt>
                                        </p:tgtEl>
                                        <p:attrNameLst>
                                          <p:attrName>style.visibility</p:attrName>
                                        </p:attrNameLst>
                                      </p:cBhvr>
                                      <p:to>
                                        <p:strVal val="visible"/>
                                      </p:to>
                                    </p:set>
                                    <p:animEffect filter="dissolve" transition="in">
                                      <p:cBhvr additive="repl">
                                        <p:cTn id="1734" dur="500"/>
                                        <p:tgtEl>
                                          <p:spTgt spid="5761">
                                            <p:txEl>
                                              <p:pRg st="3" end="3"/>
                                            </p:txEl>
                                          </p:spTgt>
                                        </p:tgtEl>
                                      </p:cBhvr>
                                    </p:animEffec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9">
                                  <p:stCondLst>
                                    <p:cond delay="0"/>
                                  </p:stCondLst>
                                  <p:childTnLst>
                                    <p:set>
                                      <p:cBhvr>
                                        <p:cTn id="1738" dur="1" fill="hold">
                                          <p:stCondLst>
                                            <p:cond delay="0"/>
                                          </p:stCondLst>
                                        </p:cTn>
                                        <p:tgtEl>
                                          <p:spTgt spid="5761">
                                            <p:txEl>
                                              <p:pRg st="4" end="4"/>
                                            </p:txEl>
                                          </p:spTgt>
                                        </p:tgtEl>
                                        <p:attrNameLst>
                                          <p:attrName>style.visibility</p:attrName>
                                        </p:attrNameLst>
                                      </p:cBhvr>
                                      <p:to>
                                        <p:strVal val="visible"/>
                                      </p:to>
                                    </p:set>
                                    <p:animEffect filter="dissolve" transition="in">
                                      <p:cBhvr additive="repl">
                                        <p:cTn id="1739" dur="500"/>
                                        <p:tgtEl>
                                          <p:spTgt spid="5761">
                                            <p:txEl>
                                              <p:pRg st="4" end="4"/>
                                            </p:txEl>
                                          </p:spTgt>
                                        </p:tgtEl>
                                      </p:cBhvr>
                                    </p:animEffect>
                                  </p:childTnLst>
                                </p:cTn>
                              </p:par>
                              <p:par>
                                <p:cTn id="1740" nodeType="withEffect" fill="hold" presetClass="entr" presetID="9">
                                  <p:stCondLst>
                                    <p:cond delay="0"/>
                                  </p:stCondLst>
                                  <p:childTnLst>
                                    <p:set>
                                      <p:cBhvr>
                                        <p:cTn id="1741" dur="1" fill="hold">
                                          <p:stCondLst>
                                            <p:cond delay="0"/>
                                          </p:stCondLst>
                                        </p:cTn>
                                        <p:tgtEl>
                                          <p:spTgt spid="5761">
                                            <p:txEl>
                                              <p:pRg st="5" end="5"/>
                                            </p:txEl>
                                          </p:spTgt>
                                        </p:tgtEl>
                                        <p:attrNameLst>
                                          <p:attrName>style.visibility</p:attrName>
                                        </p:attrNameLst>
                                      </p:cBhvr>
                                      <p:to>
                                        <p:strVal val="visible"/>
                                      </p:to>
                                    </p:set>
                                    <p:animEffect filter="dissolve" transition="in">
                                      <p:cBhvr additive="repl">
                                        <p:cTn id="1742" dur="500"/>
                                        <p:tgtEl>
                                          <p:spTgt spid="5761">
                                            <p:txEl>
                                              <p:pRg st="5" end="5"/>
                                            </p:txEl>
                                          </p:spTgt>
                                        </p:tgtEl>
                                      </p:cBhvr>
                                    </p:animEffect>
                                  </p:childTnLst>
                                </p:cTn>
                              </p:par>
                              <p:par>
                                <p:cTn id="1743" nodeType="withEffect" fill="hold" presetClass="entr" presetID="9">
                                  <p:stCondLst>
                                    <p:cond delay="0"/>
                                  </p:stCondLst>
                                  <p:childTnLst>
                                    <p:set>
                                      <p:cBhvr>
                                        <p:cTn id="1744" dur="1" fill="hold">
                                          <p:stCondLst>
                                            <p:cond delay="0"/>
                                          </p:stCondLst>
                                        </p:cTn>
                                        <p:tgtEl>
                                          <p:spTgt spid="5761">
                                            <p:txEl>
                                              <p:pRg st="6" end="6"/>
                                            </p:txEl>
                                          </p:spTgt>
                                        </p:tgtEl>
                                        <p:attrNameLst>
                                          <p:attrName>style.visibility</p:attrName>
                                        </p:attrNameLst>
                                      </p:cBhvr>
                                      <p:to>
                                        <p:strVal val="visible"/>
                                      </p:to>
                                    </p:set>
                                    <p:animEffect filter="dissolve" transition="in">
                                      <p:cBhvr additive="repl">
                                        <p:cTn id="1745" dur="500"/>
                                        <p:tgtEl>
                                          <p:spTgt spid="5761">
                                            <p:txEl>
                                              <p:pRg st="6" end="6"/>
                                            </p:txEl>
                                          </p:spTgt>
                                        </p:tgtEl>
                                      </p:cBhvr>
                                    </p:animEffect>
                                  </p:childTnLst>
                                </p:cTn>
                              </p:par>
                              <p:par>
                                <p:cTn id="1746" nodeType="withEffect" fill="hold" presetClass="entr" presetID="9">
                                  <p:stCondLst>
                                    <p:cond delay="0"/>
                                  </p:stCondLst>
                                  <p:childTnLst>
                                    <p:set>
                                      <p:cBhvr>
                                        <p:cTn id="1747" dur="1" fill="hold">
                                          <p:stCondLst>
                                            <p:cond delay="0"/>
                                          </p:stCondLst>
                                        </p:cTn>
                                        <p:tgtEl>
                                          <p:spTgt spid="5761">
                                            <p:txEl>
                                              <p:pRg st="7" end="7"/>
                                            </p:txEl>
                                          </p:spTgt>
                                        </p:tgtEl>
                                        <p:attrNameLst>
                                          <p:attrName>style.visibility</p:attrName>
                                        </p:attrNameLst>
                                      </p:cBhvr>
                                      <p:to>
                                        <p:strVal val="visible"/>
                                      </p:to>
                                    </p:set>
                                    <p:animEffect filter="dissolve" transition="in">
                                      <p:cBhvr additive="repl">
                                        <p:cTn id="1748" dur="500"/>
                                        <p:tgtEl>
                                          <p:spTgt spid="5761">
                                            <p:txEl>
                                              <p:pRg st="7" end="7"/>
                                            </p:txEl>
                                          </p:spTgt>
                                        </p:tgtEl>
                                      </p:cBhvr>
                                    </p:animEffect>
                                  </p:childTnLst>
                                </p:cTn>
                              </p:par>
                              <p:par>
                                <p:cTn id="1749" nodeType="withEffect" fill="hold" presetClass="entr" presetID="9">
                                  <p:stCondLst>
                                    <p:cond delay="0"/>
                                  </p:stCondLst>
                                  <p:childTnLst>
                                    <p:set>
                                      <p:cBhvr>
                                        <p:cTn id="1750" dur="1" fill="hold">
                                          <p:stCondLst>
                                            <p:cond delay="0"/>
                                          </p:stCondLst>
                                        </p:cTn>
                                        <p:tgtEl>
                                          <p:spTgt spid="5761">
                                            <p:txEl>
                                              <p:pRg st="8" end="8"/>
                                            </p:txEl>
                                          </p:spTgt>
                                        </p:tgtEl>
                                        <p:attrNameLst>
                                          <p:attrName>style.visibility</p:attrName>
                                        </p:attrNameLst>
                                      </p:cBhvr>
                                      <p:to>
                                        <p:strVal val="visible"/>
                                      </p:to>
                                    </p:set>
                                    <p:animEffect filter="dissolve" transition="in">
                                      <p:cBhvr additive="repl">
                                        <p:cTn id="1751" dur="500"/>
                                        <p:tgtEl>
                                          <p:spTgt spid="5761">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CustomShape 1"/>
          <p:cNvSpPr/>
          <p:nvPr/>
        </p:nvSpPr>
        <p:spPr>
          <a:xfrm>
            <a:off x="838080" y="39888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Network service model</a:t>
            </a:r>
            <a:endParaRPr b="0" lang="en-US" sz="4800" spc="-1" strike="noStrike">
              <a:latin typeface="Arial"/>
            </a:endParaRPr>
          </a:p>
        </p:txBody>
      </p:sp>
      <p:sp>
        <p:nvSpPr>
          <p:cNvPr id="1310" name="CustomShape 2"/>
          <p:cNvSpPr/>
          <p:nvPr/>
        </p:nvSpPr>
        <p:spPr>
          <a:xfrm>
            <a:off x="1050120" y="2624040"/>
            <a:ext cx="4620960" cy="320760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lang="en-US" sz="3200" spc="-1" strike="noStrike">
                <a:solidFill>
                  <a:srgbClr val="c00000"/>
                </a:solidFill>
                <a:latin typeface="Calibri"/>
              </a:rPr>
              <a:t>example services for </a:t>
            </a:r>
            <a:r>
              <a:rPr b="0" i="1" lang="en-US" sz="3200" spc="-1" strike="noStrike">
                <a:solidFill>
                  <a:srgbClr val="c00000"/>
                </a:solidFill>
                <a:latin typeface="Calibri"/>
              </a:rPr>
              <a:t>individual</a:t>
            </a:r>
            <a:r>
              <a:rPr b="0" lang="en-US" sz="3200" spc="-1" strike="noStrike">
                <a:solidFill>
                  <a:srgbClr val="c00000"/>
                </a:solidFill>
                <a:latin typeface="Calibri"/>
              </a:rPr>
              <a:t> datagrams</a:t>
            </a:r>
            <a:r>
              <a:rPr b="0" lang="en-US" sz="3200" spc="-1" strike="noStrike">
                <a:solidFill>
                  <a:srgbClr val="cc0000"/>
                </a:solidFill>
                <a:latin typeface="Calibri"/>
              </a:rPr>
              <a:t>:</a:t>
            </a:r>
            <a:endParaRPr b="0" lang="en-US" sz="32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guaranteed delivery</a:t>
            </a:r>
            <a:endParaRPr b="0" lang="en-US" sz="28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guaranteed delivery with less than 40 msec delay</a:t>
            </a:r>
            <a:endParaRPr b="0" lang="en-US" sz="2800" spc="-1" strike="noStrike">
              <a:latin typeface="Arial"/>
            </a:endParaRPr>
          </a:p>
        </p:txBody>
      </p:sp>
      <p:sp>
        <p:nvSpPr>
          <p:cNvPr id="1311" name="CustomShape 3"/>
          <p:cNvSpPr/>
          <p:nvPr/>
        </p:nvSpPr>
        <p:spPr>
          <a:xfrm>
            <a:off x="6278040" y="2597400"/>
            <a:ext cx="5502240" cy="3564000"/>
          </a:xfrm>
          <a:prstGeom prst="rect">
            <a:avLst/>
          </a:prstGeom>
          <a:noFill/>
          <a:ln w="0">
            <a:noFill/>
          </a:ln>
        </p:spPr>
        <p:style>
          <a:lnRef idx="0"/>
          <a:fillRef idx="0"/>
          <a:effectRef idx="0"/>
          <a:fontRef idx="minor"/>
        </p:style>
        <p:txBody>
          <a:bodyPr lIns="90000" rIns="90000" tIns="45000" bIns="45000">
            <a:normAutofit/>
          </a:bodyPr>
          <a:p>
            <a:pPr marL="352440" indent="-221400">
              <a:lnSpc>
                <a:spcPct val="90000"/>
              </a:lnSpc>
              <a:spcBef>
                <a:spcPts val="1001"/>
              </a:spcBef>
              <a:tabLst>
                <a:tab algn="l" pos="0"/>
              </a:tabLst>
            </a:pPr>
            <a:r>
              <a:rPr b="0" lang="en-US" sz="3200" spc="-1" strike="noStrike">
                <a:solidFill>
                  <a:srgbClr val="cc0000"/>
                </a:solidFill>
                <a:latin typeface="Calibri"/>
                <a:ea typeface="ＭＳ Ｐゴシック"/>
              </a:rPr>
              <a:t>example services for a </a:t>
            </a:r>
            <a:r>
              <a:rPr b="0" i="1" lang="en-US" sz="3200" spc="-1" strike="noStrike">
                <a:solidFill>
                  <a:srgbClr val="cc0000"/>
                </a:solidFill>
                <a:latin typeface="Calibri"/>
                <a:ea typeface="ＭＳ Ｐゴシック"/>
              </a:rPr>
              <a:t>flow</a:t>
            </a:r>
            <a:r>
              <a:rPr b="0" lang="en-US" sz="3200" spc="-1" strike="noStrike">
                <a:solidFill>
                  <a:srgbClr val="cc0000"/>
                </a:solidFill>
                <a:latin typeface="Calibri"/>
                <a:ea typeface="ＭＳ Ｐゴシック"/>
              </a:rPr>
              <a:t> of datagrams:</a:t>
            </a:r>
            <a:endParaRPr b="0" lang="en-US" sz="32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in-order datagram delivery</a:t>
            </a:r>
            <a:endParaRPr b="0" lang="en-US" sz="28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guaranteed minimum bandwidth to flow</a:t>
            </a:r>
            <a:endParaRPr b="0" lang="en-US" sz="2800" spc="-1" strike="noStrike">
              <a:latin typeface="Arial"/>
            </a:endParaRPr>
          </a:p>
          <a:p>
            <a:pPr marL="352440" indent="-2214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restrictions on changes in inter-packet spacing</a:t>
            </a:r>
            <a:endParaRPr b="0" lang="en-US" sz="2800" spc="-1" strike="noStrike">
              <a:latin typeface="Arial"/>
            </a:endParaRPr>
          </a:p>
        </p:txBody>
      </p:sp>
      <p:sp>
        <p:nvSpPr>
          <p:cNvPr id="1312" name="CustomShape 4"/>
          <p:cNvSpPr/>
          <p:nvPr/>
        </p:nvSpPr>
        <p:spPr>
          <a:xfrm>
            <a:off x="1033560" y="1404000"/>
            <a:ext cx="10786680" cy="10648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64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What </a:t>
            </a:r>
            <a:r>
              <a:rPr b="0" i="1" lang="en-US" sz="3200" spc="-1" strike="noStrike">
                <a:solidFill>
                  <a:srgbClr val="000099"/>
                </a:solidFill>
                <a:latin typeface="Calibri"/>
                <a:ea typeface="ＭＳ Ｐゴシック"/>
              </a:rPr>
              <a:t>service model</a:t>
            </a:r>
            <a:r>
              <a:rPr b="0" lang="en-US" sz="3200" spc="-1" strike="noStrike">
                <a:solidFill>
                  <a:srgbClr val="000000"/>
                </a:solidFill>
                <a:latin typeface="Calibri"/>
                <a:ea typeface="ＭＳ Ｐゴシック"/>
              </a:rPr>
              <a:t> for “channel” transporting datagrams from sender to receiver?</a:t>
            </a:r>
            <a:endParaRPr b="0" lang="en-US" sz="3200" spc="-1" strike="noStrike">
              <a:latin typeface="Arial"/>
            </a:endParaRPr>
          </a:p>
        </p:txBody>
      </p:sp>
      <p:sp>
        <p:nvSpPr>
          <p:cNvPr id="1313" name="CustomShape 5"/>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5DE8EB86-A5D3-4446-B2BC-62B322B8C879}" type="slidenum">
              <a:rPr b="0" lang="en-US" sz="1100" spc="-1" strike="noStrike">
                <a:solidFill>
                  <a:srgbClr val="404040"/>
                </a:solidFill>
                <a:latin typeface="Calibri"/>
              </a:rPr>
              <a:t>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9">
                                  <p:stCondLst>
                                    <p:cond delay="0"/>
                                  </p:stCondLst>
                                  <p:childTnLst>
                                    <p:set>
                                      <p:cBhvr>
                                        <p:cTn id="205" dur="1" fill="hold">
                                          <p:stCondLst>
                                            <p:cond delay="0"/>
                                          </p:stCondLst>
                                        </p:cTn>
                                        <p:tgtEl>
                                          <p:spTgt spid="1310">
                                            <p:txEl>
                                              <p:pRg st="0" end="0"/>
                                            </p:txEl>
                                          </p:spTgt>
                                        </p:tgtEl>
                                        <p:attrNameLst>
                                          <p:attrName>style.visibility</p:attrName>
                                        </p:attrNameLst>
                                      </p:cBhvr>
                                      <p:to>
                                        <p:strVal val="visible"/>
                                      </p:to>
                                    </p:set>
                                    <p:animEffect filter="dissolve" transition="in">
                                      <p:cBhvr additive="repl">
                                        <p:cTn id="206" dur="500"/>
                                        <p:tgtEl>
                                          <p:spTgt spid="1310">
                                            <p:txEl>
                                              <p:pRg st="0" end="0"/>
                                            </p:txEl>
                                          </p:spTgt>
                                        </p:tgtEl>
                                      </p:cBhvr>
                                    </p:animEffect>
                                  </p:childTnLst>
                                </p:cTn>
                              </p:par>
                              <p:par>
                                <p:cTn id="207" nodeType="withEffect" fill="hold" presetClass="entr" presetID="9">
                                  <p:stCondLst>
                                    <p:cond delay="0"/>
                                  </p:stCondLst>
                                  <p:childTnLst>
                                    <p:set>
                                      <p:cBhvr>
                                        <p:cTn id="208" dur="1" fill="hold">
                                          <p:stCondLst>
                                            <p:cond delay="0"/>
                                          </p:stCondLst>
                                        </p:cTn>
                                        <p:tgtEl>
                                          <p:spTgt spid="1310">
                                            <p:txEl>
                                              <p:pRg st="1" end="1"/>
                                            </p:txEl>
                                          </p:spTgt>
                                        </p:tgtEl>
                                        <p:attrNameLst>
                                          <p:attrName>style.visibility</p:attrName>
                                        </p:attrNameLst>
                                      </p:cBhvr>
                                      <p:to>
                                        <p:strVal val="visible"/>
                                      </p:to>
                                    </p:set>
                                    <p:animEffect filter="dissolve" transition="in">
                                      <p:cBhvr additive="repl">
                                        <p:cTn id="209" dur="500"/>
                                        <p:tgtEl>
                                          <p:spTgt spid="1310">
                                            <p:txEl>
                                              <p:pRg st="1" end="1"/>
                                            </p:txEl>
                                          </p:spTgt>
                                        </p:tgtEl>
                                      </p:cBhvr>
                                    </p:animEffect>
                                  </p:childTnLst>
                                </p:cTn>
                              </p:par>
                              <p:par>
                                <p:cTn id="210" nodeType="withEffect" fill="hold" presetClass="entr" presetID="9">
                                  <p:stCondLst>
                                    <p:cond delay="0"/>
                                  </p:stCondLst>
                                  <p:childTnLst>
                                    <p:set>
                                      <p:cBhvr>
                                        <p:cTn id="211" dur="1" fill="hold">
                                          <p:stCondLst>
                                            <p:cond delay="0"/>
                                          </p:stCondLst>
                                        </p:cTn>
                                        <p:tgtEl>
                                          <p:spTgt spid="1310">
                                            <p:txEl>
                                              <p:pRg st="2" end="2"/>
                                            </p:txEl>
                                          </p:spTgt>
                                        </p:tgtEl>
                                        <p:attrNameLst>
                                          <p:attrName>style.visibility</p:attrName>
                                        </p:attrNameLst>
                                      </p:cBhvr>
                                      <p:to>
                                        <p:strVal val="visible"/>
                                      </p:to>
                                    </p:set>
                                    <p:animEffect filter="dissolve" transition="in">
                                      <p:cBhvr additive="repl">
                                        <p:cTn id="212" dur="500"/>
                                        <p:tgtEl>
                                          <p:spTgt spid="1310">
                                            <p:txEl>
                                              <p:pRg st="2" end="2"/>
                                            </p:txEl>
                                          </p:spTgt>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9">
                                  <p:stCondLst>
                                    <p:cond delay="0"/>
                                  </p:stCondLst>
                                  <p:childTnLst>
                                    <p:set>
                                      <p:cBhvr>
                                        <p:cTn id="216" dur="1" fill="hold">
                                          <p:stCondLst>
                                            <p:cond delay="0"/>
                                          </p:stCondLst>
                                        </p:cTn>
                                        <p:tgtEl>
                                          <p:spTgt spid="1311"/>
                                        </p:tgtEl>
                                        <p:attrNameLst>
                                          <p:attrName>style.visibility</p:attrName>
                                        </p:attrNameLst>
                                      </p:cBhvr>
                                      <p:to>
                                        <p:strVal val="visible"/>
                                      </p:to>
                                    </p:set>
                                    <p:animEffect filter="dissolve" transition="in">
                                      <p:cBhvr additive="repl">
                                        <p:cTn id="217" dur="500"/>
                                        <p:tgtEl>
                                          <p:spTgt spid="1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3" name="CustomShape 1"/>
          <p:cNvSpPr/>
          <p:nvPr/>
        </p:nvSpPr>
        <p:spPr>
          <a:xfrm>
            <a:off x="798840" y="289440"/>
            <a:ext cx="10514880" cy="89388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latin typeface="Arial"/>
            </a:endParaRPr>
          </a:p>
        </p:txBody>
      </p:sp>
      <p:pic>
        <p:nvPicPr>
          <p:cNvPr id="5764" name="Picture 5" descr="A train crossing a bridge over a body of water&#10;&#10;Description automatically generated"/>
          <p:cNvPicPr/>
          <p:nvPr/>
        </p:nvPicPr>
        <p:blipFill>
          <a:blip r:embed="rId1"/>
          <a:stretch/>
        </p:blipFill>
        <p:spPr>
          <a:xfrm>
            <a:off x="8015400" y="1379160"/>
            <a:ext cx="3101760" cy="2325960"/>
          </a:xfrm>
          <a:prstGeom prst="rect">
            <a:avLst/>
          </a:prstGeom>
          <a:ln w="0">
            <a:noFill/>
          </a:ln>
        </p:spPr>
      </p:pic>
      <p:sp>
        <p:nvSpPr>
          <p:cNvPr id="5765" name="CustomShape 2"/>
          <p:cNvSpPr/>
          <p:nvPr/>
        </p:nvSpPr>
        <p:spPr>
          <a:xfrm>
            <a:off x="9219600" y="64429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rPr>
              <a:t>Network Layer: 4-</a:t>
            </a:r>
            <a:fld id="{E33097F2-56AF-4B7F-8354-26A7323C6C2E}" type="slidenum">
              <a:rPr b="0" lang="en-US" sz="1100" spc="-1" strike="noStrike">
                <a:solidFill>
                  <a:srgbClr val="404040"/>
                </a:solidFill>
                <a:latin typeface="Calibri"/>
              </a:rPr>
              <a:t>&lt;number&gt;</a:t>
            </a:fld>
            <a:endParaRPr b="0" lang="en-US" sz="1100" spc="-1" strike="noStrike">
              <a:latin typeface="Arial"/>
            </a:endParaRPr>
          </a:p>
        </p:txBody>
      </p:sp>
      <p:sp>
        <p:nvSpPr>
          <p:cNvPr id="5766" name="CustomShape 3"/>
          <p:cNvSpPr/>
          <p:nvPr/>
        </p:nvSpPr>
        <p:spPr>
          <a:xfrm>
            <a:off x="755280" y="1922040"/>
            <a:ext cx="6617520" cy="3460680"/>
          </a:xfrm>
          <a:prstGeom prst="rect">
            <a:avLst/>
          </a:prstGeom>
          <a:noFill/>
          <a:ln w="0">
            <a:noFill/>
          </a:ln>
        </p:spPr>
        <p:style>
          <a:lnRef idx="0"/>
          <a:fillRef idx="0"/>
          <a:effectRef idx="0"/>
          <a:fontRef idx="minor"/>
        </p:style>
        <p:txBody>
          <a:bodyPr lIns="90000" rIns="90000" tIns="45000" bIns="45000">
            <a:noAutofit/>
          </a:bodyPr>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marL="407880" indent="-27720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a:t>
            </a:r>
            <a:endParaRPr b="0" lang="en-US" sz="3200" spc="-1" strike="noStrike">
              <a:latin typeface="Arial"/>
            </a:endParaRPr>
          </a:p>
          <a:p>
            <a:pPr marL="403200" indent="-285120">
              <a:lnSpc>
                <a:spcPct val="90000"/>
              </a:lnSpc>
              <a:spcBef>
                <a:spcPts val="799"/>
              </a:spcBef>
              <a:buClr>
                <a:srgbClr val="0013a3"/>
              </a:buClr>
              <a:buFont typeface="Wingdings" charset="2"/>
              <a:buChar char=""/>
            </a:pPr>
            <a:r>
              <a:rPr b="0" lang="en-US" sz="3600" spc="-1" strike="noStrike">
                <a:solidFill>
                  <a:srgbClr val="000000"/>
                </a:solidFill>
                <a:latin typeface="Calibri"/>
                <a:ea typeface="ＭＳ Ｐゴシック"/>
              </a:rPr>
              <a:t>Middleboxes</a:t>
            </a:r>
            <a:endParaRPr b="0" lang="en-US" sz="3600" spc="-1" strike="noStrike">
              <a:latin typeface="Arial"/>
            </a:endParaRPr>
          </a:p>
          <a:p>
            <a:pPr lvl="1" marL="746280" indent="-28512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middlebox functions</a:t>
            </a:r>
            <a:endParaRPr b="0" lang="en-US" sz="2800" spc="-1" strike="noStrike">
              <a:latin typeface="Arial"/>
            </a:endParaRPr>
          </a:p>
          <a:p>
            <a:pPr lvl="1" marL="746280" indent="-28512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evolution, architectural principles of the Internet</a:t>
            </a:r>
            <a:endParaRPr b="0" lang="en-US" sz="2800" spc="-1" strike="noStrike">
              <a:latin typeface="Arial"/>
            </a:endParaRPr>
          </a:p>
          <a:p>
            <a:pPr>
              <a:lnSpc>
                <a:spcPct val="90000"/>
              </a:lnSpc>
              <a:spcBef>
                <a:spcPts val="60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7"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Middleboxes</a:t>
            </a:r>
            <a:endParaRPr b="0" lang="en-US" sz="4800" spc="-1" strike="noStrike">
              <a:latin typeface="Arial"/>
            </a:endParaRPr>
          </a:p>
        </p:txBody>
      </p:sp>
      <p:sp>
        <p:nvSpPr>
          <p:cNvPr id="5768" name="CustomShape 2"/>
          <p:cNvSpPr/>
          <p:nvPr/>
        </p:nvSpPr>
        <p:spPr>
          <a:xfrm>
            <a:off x="2023560" y="2348280"/>
            <a:ext cx="8562960" cy="2526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DejaVu Sans"/>
              </a:rPr>
              <a:t>“</a:t>
            </a:r>
            <a:r>
              <a:rPr b="0" lang="en-US" sz="3200" spc="-1" strike="noStrike">
                <a:solidFill>
                  <a:srgbClr val="000000"/>
                </a:solidFill>
                <a:latin typeface="Calibri"/>
                <a:ea typeface="DejaVu Sans"/>
              </a:rPr>
              <a:t>any intermediary box performing functions apart from normal, standard functions of an IP router on the data path between a source host and destination host”</a:t>
            </a: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5769" name="CustomShape 3"/>
          <p:cNvSpPr/>
          <p:nvPr/>
        </p:nvSpPr>
        <p:spPr>
          <a:xfrm>
            <a:off x="1756440" y="1865880"/>
            <a:ext cx="9187200" cy="291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5770" name="CustomShape 4"/>
          <p:cNvSpPr/>
          <p:nvPr/>
        </p:nvSpPr>
        <p:spPr>
          <a:xfrm>
            <a:off x="2220840" y="1685520"/>
            <a:ext cx="297576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Middlebox (RFC  3234)</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1"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Middleboxes everywhere!</a:t>
            </a:r>
            <a:endParaRPr b="0" lang="en-US" sz="4400" spc="-1" strike="noStrike">
              <a:latin typeface="Arial"/>
            </a:endParaRPr>
          </a:p>
        </p:txBody>
      </p:sp>
      <p:sp>
        <p:nvSpPr>
          <p:cNvPr id="5772" name="CustomShape 2"/>
          <p:cNvSpPr/>
          <p:nvPr/>
        </p:nvSpPr>
        <p:spPr>
          <a:xfrm>
            <a:off x="5738400" y="3238200"/>
            <a:ext cx="1123920" cy="133704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73" name="CustomShape 3"/>
          <p:cNvSpPr/>
          <p:nvPr/>
        </p:nvSpPr>
        <p:spPr>
          <a:xfrm>
            <a:off x="4037400" y="2012040"/>
            <a:ext cx="1735920" cy="13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5774" name="Group 4"/>
          <p:cNvGrpSpPr/>
          <p:nvPr/>
        </p:nvGrpSpPr>
        <p:grpSpPr>
          <a:xfrm>
            <a:off x="3958560" y="3461400"/>
            <a:ext cx="1458360" cy="932760"/>
            <a:chOff x="3958560" y="3461400"/>
            <a:chExt cx="1458360" cy="932760"/>
          </a:xfrm>
        </p:grpSpPr>
        <p:sp>
          <p:nvSpPr>
            <p:cNvPr id="5775" name="CustomShape 5"/>
            <p:cNvSpPr/>
            <p:nvPr/>
          </p:nvSpPr>
          <p:spPr>
            <a:xfrm>
              <a:off x="4192200" y="3725280"/>
              <a:ext cx="986400" cy="668880"/>
            </a:xfrm>
            <a:prstGeom prst="rect">
              <a:avLst/>
            </a:prstGeom>
            <a:solidFill>
              <a:srgbClr val="9cdff9"/>
            </a:solidFill>
            <a:ln w="0">
              <a:noFill/>
            </a:ln>
          </p:spPr>
          <p:style>
            <a:lnRef idx="0"/>
            <a:fillRef idx="0"/>
            <a:effectRef idx="0"/>
            <a:fontRef idx="minor"/>
          </p:style>
        </p:sp>
        <p:sp>
          <p:nvSpPr>
            <p:cNvPr id="5776" name="CustomShape 6"/>
            <p:cNvSpPr/>
            <p:nvPr/>
          </p:nvSpPr>
          <p:spPr>
            <a:xfrm>
              <a:off x="3958560" y="3461400"/>
              <a:ext cx="1458360" cy="317160"/>
            </a:xfrm>
            <a:prstGeom prst="triangle">
              <a:avLst>
                <a:gd name="adj" fmla="val 50000"/>
              </a:avLst>
            </a:prstGeom>
            <a:solidFill>
              <a:srgbClr val="9cdff9"/>
            </a:solidFill>
            <a:ln w="0">
              <a:noFill/>
            </a:ln>
          </p:spPr>
          <p:style>
            <a:lnRef idx="0"/>
            <a:fillRef idx="0"/>
            <a:effectRef idx="0"/>
            <a:fontRef idx="minor"/>
          </p:style>
        </p:sp>
      </p:grpSp>
      <p:sp>
        <p:nvSpPr>
          <p:cNvPr id="5777" name="CustomShape 7"/>
          <p:cNvSpPr/>
          <p:nvPr/>
        </p:nvSpPr>
        <p:spPr>
          <a:xfrm>
            <a:off x="4465440" y="4855320"/>
            <a:ext cx="3079080" cy="16646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5778" name="CustomShape 8"/>
          <p:cNvSpPr/>
          <p:nvPr/>
        </p:nvSpPr>
        <p:spPr>
          <a:xfrm>
            <a:off x="4066200" y="5951880"/>
            <a:ext cx="1182240" cy="43056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5779" name="CustomShape 9"/>
          <p:cNvSpPr/>
          <p:nvPr/>
        </p:nvSpPr>
        <p:spPr>
          <a:xfrm>
            <a:off x="6975360" y="3351960"/>
            <a:ext cx="1272600" cy="193500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5780" name="Group 10"/>
          <p:cNvGrpSpPr/>
          <p:nvPr/>
        </p:nvGrpSpPr>
        <p:grpSpPr>
          <a:xfrm>
            <a:off x="7590960" y="4100400"/>
            <a:ext cx="686520" cy="721440"/>
            <a:chOff x="7590960" y="4100400"/>
            <a:chExt cx="686520" cy="721440"/>
          </a:xfrm>
        </p:grpSpPr>
        <p:sp>
          <p:nvSpPr>
            <p:cNvPr id="5781" name="CustomShape 11"/>
            <p:cNvSpPr/>
            <p:nvPr/>
          </p:nvSpPr>
          <p:spPr>
            <a:xfrm>
              <a:off x="7858080" y="4100400"/>
              <a:ext cx="419400" cy="72036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82" name="CustomShape 12"/>
            <p:cNvSpPr/>
            <p:nvPr/>
          </p:nvSpPr>
          <p:spPr>
            <a:xfrm>
              <a:off x="7590960" y="4285440"/>
              <a:ext cx="520920" cy="535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83" name="Line 13"/>
            <p:cNvSpPr/>
            <p:nvPr/>
          </p:nvSpPr>
          <p:spPr>
            <a:xfrm flipV="1">
              <a:off x="7644600" y="440352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4" name="Line 14"/>
            <p:cNvSpPr/>
            <p:nvPr/>
          </p:nvSpPr>
          <p:spPr>
            <a:xfrm flipV="1">
              <a:off x="7648560" y="465624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5" name="Line 15"/>
            <p:cNvSpPr/>
            <p:nvPr/>
          </p:nvSpPr>
          <p:spPr>
            <a:xfrm flipV="1">
              <a:off x="7648560" y="4536360"/>
              <a:ext cx="232560" cy="52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6" name="Line 16"/>
            <p:cNvSpPr/>
            <p:nvPr/>
          </p:nvSpPr>
          <p:spPr>
            <a:xfrm>
              <a:off x="7644240" y="475704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7" name="Line 17"/>
            <p:cNvSpPr/>
            <p:nvPr/>
          </p:nvSpPr>
          <p:spPr>
            <a:xfrm flipV="1">
              <a:off x="8188920" y="422604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788" name="Line 18"/>
            <p:cNvSpPr/>
            <p:nvPr/>
          </p:nvSpPr>
          <p:spPr>
            <a:xfrm>
              <a:off x="7931520" y="430236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5789" name="Group 19"/>
          <p:cNvGrpSpPr/>
          <p:nvPr/>
        </p:nvGrpSpPr>
        <p:grpSpPr>
          <a:xfrm>
            <a:off x="7524360" y="3366360"/>
            <a:ext cx="594000" cy="648360"/>
            <a:chOff x="7524360" y="3366360"/>
            <a:chExt cx="594000" cy="648360"/>
          </a:xfrm>
        </p:grpSpPr>
        <p:sp>
          <p:nvSpPr>
            <p:cNvPr id="5790" name="CustomShape 20"/>
            <p:cNvSpPr/>
            <p:nvPr/>
          </p:nvSpPr>
          <p:spPr>
            <a:xfrm>
              <a:off x="7755480" y="3366360"/>
              <a:ext cx="362880" cy="6472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1" name="CustomShape 21"/>
            <p:cNvSpPr/>
            <p:nvPr/>
          </p:nvSpPr>
          <p:spPr>
            <a:xfrm>
              <a:off x="7524360" y="3533040"/>
              <a:ext cx="450360" cy="480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2" name="Line 22"/>
            <p:cNvSpPr/>
            <p:nvPr/>
          </p:nvSpPr>
          <p:spPr>
            <a:xfrm flipV="1">
              <a:off x="7570800" y="3638880"/>
              <a:ext cx="20484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3" name="Line 23"/>
            <p:cNvSpPr/>
            <p:nvPr/>
          </p:nvSpPr>
          <p:spPr>
            <a:xfrm flipV="1">
              <a:off x="7574400" y="386604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4" name="Line 24"/>
            <p:cNvSpPr/>
            <p:nvPr/>
          </p:nvSpPr>
          <p:spPr>
            <a:xfrm flipV="1">
              <a:off x="7574400" y="375840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5" name="Line 25"/>
            <p:cNvSpPr/>
            <p:nvPr/>
          </p:nvSpPr>
          <p:spPr>
            <a:xfrm>
              <a:off x="7570800" y="395640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6" name="Line 26"/>
            <p:cNvSpPr/>
            <p:nvPr/>
          </p:nvSpPr>
          <p:spPr>
            <a:xfrm flipV="1">
              <a:off x="8041680" y="347940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797" name="Line 27"/>
            <p:cNvSpPr/>
            <p:nvPr/>
          </p:nvSpPr>
          <p:spPr>
            <a:xfrm>
              <a:off x="7818840" y="354780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5798" name="CustomShape 28"/>
          <p:cNvSpPr/>
          <p:nvPr/>
        </p:nvSpPr>
        <p:spPr>
          <a:xfrm>
            <a:off x="6293880" y="1954440"/>
            <a:ext cx="1497240" cy="138564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9" name="CustomShape 29"/>
          <p:cNvSpPr/>
          <p:nvPr/>
        </p:nvSpPr>
        <p:spPr>
          <a:xfrm>
            <a:off x="6190920" y="2023560"/>
            <a:ext cx="1703160" cy="2815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5800" name="CustomShape 30"/>
          <p:cNvSpPr/>
          <p:nvPr/>
        </p:nvSpPr>
        <p:spPr>
          <a:xfrm>
            <a:off x="6032160" y="3850200"/>
            <a:ext cx="304920" cy="19728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5801" name="CustomShape 31"/>
          <p:cNvSpPr/>
          <p:nvPr/>
        </p:nvSpPr>
        <p:spPr>
          <a:xfrm>
            <a:off x="7679520" y="4850280"/>
            <a:ext cx="794880" cy="3772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5802" name="Line 32"/>
          <p:cNvSpPr/>
          <p:nvPr/>
        </p:nvSpPr>
        <p:spPr>
          <a:xfrm flipH="1" flipV="1">
            <a:off x="7313040" y="375228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3" name="Line 33"/>
          <p:cNvSpPr/>
          <p:nvPr/>
        </p:nvSpPr>
        <p:spPr>
          <a:xfrm flipH="1" flipV="1">
            <a:off x="7413840" y="3812760"/>
            <a:ext cx="345960" cy="7390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4" name="Line 34"/>
          <p:cNvSpPr/>
          <p:nvPr/>
        </p:nvSpPr>
        <p:spPr>
          <a:xfrm flipV="1">
            <a:off x="7390080" y="3805560"/>
            <a:ext cx="335880" cy="3952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5" name="Line 35"/>
          <p:cNvSpPr/>
          <p:nvPr/>
        </p:nvSpPr>
        <p:spPr>
          <a:xfrm flipV="1">
            <a:off x="7323840" y="3767040"/>
            <a:ext cx="360" cy="48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6" name="Line 36"/>
          <p:cNvSpPr/>
          <p:nvPr/>
        </p:nvSpPr>
        <p:spPr>
          <a:xfrm flipH="1" flipV="1">
            <a:off x="7303680" y="4243680"/>
            <a:ext cx="508680" cy="34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7" name="Line 37"/>
          <p:cNvSpPr/>
          <p:nvPr/>
        </p:nvSpPr>
        <p:spPr>
          <a:xfrm flipH="1">
            <a:off x="6648120" y="425988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8" name="Line 38"/>
          <p:cNvSpPr/>
          <p:nvPr/>
        </p:nvSpPr>
        <p:spPr>
          <a:xfrm flipH="1">
            <a:off x="5972760" y="425988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9" name="Line 39"/>
          <p:cNvSpPr/>
          <p:nvPr/>
        </p:nvSpPr>
        <p:spPr>
          <a:xfrm flipH="1">
            <a:off x="6030000" y="367992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0" name="Line 40"/>
          <p:cNvSpPr/>
          <p:nvPr/>
        </p:nvSpPr>
        <p:spPr>
          <a:xfrm>
            <a:off x="6486120" y="3679920"/>
            <a:ext cx="360" cy="540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1" name="Line 41"/>
          <p:cNvSpPr/>
          <p:nvPr/>
        </p:nvSpPr>
        <p:spPr>
          <a:xfrm>
            <a:off x="6890760" y="2926800"/>
            <a:ext cx="488160" cy="8391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2" name="Line 42"/>
          <p:cNvSpPr/>
          <p:nvPr/>
        </p:nvSpPr>
        <p:spPr>
          <a:xfrm flipH="1">
            <a:off x="6551640" y="286704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5813" name="Group 43"/>
          <p:cNvGrpSpPr/>
          <p:nvPr/>
        </p:nvGrpSpPr>
        <p:grpSpPr>
          <a:xfrm>
            <a:off x="4609800" y="2299320"/>
            <a:ext cx="3284280" cy="3640320"/>
            <a:chOff x="4609800" y="2299320"/>
            <a:chExt cx="3284280" cy="3640320"/>
          </a:xfrm>
        </p:grpSpPr>
        <p:sp>
          <p:nvSpPr>
            <p:cNvPr id="5814" name="Line 44"/>
            <p:cNvSpPr/>
            <p:nvPr/>
          </p:nvSpPr>
          <p:spPr>
            <a:xfrm flipH="1" flipV="1">
              <a:off x="6732360" y="5233680"/>
              <a:ext cx="7560" cy="388080"/>
            </a:xfrm>
            <a:prstGeom prst="line">
              <a:avLst/>
            </a:prstGeom>
            <a:ln w="12700">
              <a:solidFill>
                <a:schemeClr val="tx1"/>
              </a:solidFill>
              <a:round/>
            </a:ln>
          </p:spPr>
          <p:style>
            <a:lnRef idx="0"/>
            <a:fillRef idx="0"/>
            <a:effectRef idx="0"/>
            <a:fontRef idx="minor"/>
          </p:style>
        </p:sp>
        <p:sp>
          <p:nvSpPr>
            <p:cNvPr id="5815" name="Line 45"/>
            <p:cNvSpPr/>
            <p:nvPr/>
          </p:nvSpPr>
          <p:spPr>
            <a:xfrm>
              <a:off x="6905520" y="5634360"/>
              <a:ext cx="114120" cy="360"/>
            </a:xfrm>
            <a:prstGeom prst="line">
              <a:avLst/>
            </a:prstGeom>
            <a:ln w="12700">
              <a:solidFill>
                <a:schemeClr val="tx1"/>
              </a:solidFill>
              <a:round/>
            </a:ln>
          </p:spPr>
          <p:style>
            <a:lnRef idx="0"/>
            <a:fillRef idx="0"/>
            <a:effectRef idx="0"/>
            <a:fontRef idx="minor"/>
          </p:style>
        </p:sp>
        <p:sp>
          <p:nvSpPr>
            <p:cNvPr id="5816" name="Line 46"/>
            <p:cNvSpPr/>
            <p:nvPr/>
          </p:nvSpPr>
          <p:spPr>
            <a:xfrm>
              <a:off x="6185520" y="5010480"/>
              <a:ext cx="524520" cy="261720"/>
            </a:xfrm>
            <a:prstGeom prst="line">
              <a:avLst/>
            </a:prstGeom>
            <a:ln w="9525">
              <a:solidFill>
                <a:schemeClr val="tx1"/>
              </a:solidFill>
              <a:round/>
            </a:ln>
          </p:spPr>
          <p:style>
            <a:lnRef idx="0"/>
            <a:fillRef idx="0"/>
            <a:effectRef idx="0"/>
            <a:fontRef idx="minor"/>
          </p:style>
        </p:sp>
        <p:sp>
          <p:nvSpPr>
            <p:cNvPr id="5817" name="Line 47"/>
            <p:cNvSpPr/>
            <p:nvPr/>
          </p:nvSpPr>
          <p:spPr>
            <a:xfrm flipV="1">
              <a:off x="5602680" y="5010480"/>
              <a:ext cx="569520" cy="246240"/>
            </a:xfrm>
            <a:prstGeom prst="line">
              <a:avLst/>
            </a:prstGeom>
            <a:ln w="9525">
              <a:solidFill>
                <a:schemeClr val="tx1"/>
              </a:solidFill>
              <a:round/>
            </a:ln>
          </p:spPr>
          <p:style>
            <a:lnRef idx="0"/>
            <a:fillRef idx="0"/>
            <a:effectRef idx="0"/>
            <a:fontRef idx="minor"/>
          </p:style>
        </p:sp>
        <p:sp>
          <p:nvSpPr>
            <p:cNvPr id="5818" name="Line 48"/>
            <p:cNvSpPr/>
            <p:nvPr/>
          </p:nvSpPr>
          <p:spPr>
            <a:xfrm>
              <a:off x="5574600" y="5280840"/>
              <a:ext cx="1030680" cy="360"/>
            </a:xfrm>
            <a:prstGeom prst="line">
              <a:avLst/>
            </a:prstGeom>
            <a:ln w="9525">
              <a:solidFill>
                <a:schemeClr val="tx1"/>
              </a:solidFill>
              <a:round/>
            </a:ln>
          </p:spPr>
          <p:style>
            <a:lnRef idx="0"/>
            <a:fillRef idx="0"/>
            <a:effectRef idx="0"/>
            <a:fontRef idx="minor"/>
          </p:style>
        </p:sp>
        <p:sp>
          <p:nvSpPr>
            <p:cNvPr id="5819" name="Line 49"/>
            <p:cNvSpPr/>
            <p:nvPr/>
          </p:nvSpPr>
          <p:spPr>
            <a:xfrm>
              <a:off x="4962960" y="5289480"/>
              <a:ext cx="226800" cy="127080"/>
            </a:xfrm>
            <a:prstGeom prst="line">
              <a:avLst/>
            </a:prstGeom>
            <a:ln w="9525">
              <a:solidFill>
                <a:schemeClr val="tx1"/>
              </a:solidFill>
              <a:round/>
            </a:ln>
          </p:spPr>
          <p:style>
            <a:lnRef idx="0"/>
            <a:fillRef idx="0"/>
            <a:effectRef idx="0"/>
            <a:fontRef idx="minor"/>
          </p:style>
        </p:sp>
        <p:sp>
          <p:nvSpPr>
            <p:cNvPr id="5820" name="Line 50"/>
            <p:cNvSpPr/>
            <p:nvPr/>
          </p:nvSpPr>
          <p:spPr>
            <a:xfrm flipV="1">
              <a:off x="4700880" y="5462640"/>
              <a:ext cx="412920" cy="127080"/>
            </a:xfrm>
            <a:prstGeom prst="line">
              <a:avLst/>
            </a:prstGeom>
            <a:ln w="9525">
              <a:solidFill>
                <a:schemeClr val="tx1"/>
              </a:solidFill>
              <a:round/>
            </a:ln>
          </p:spPr>
          <p:style>
            <a:lnRef idx="0"/>
            <a:fillRef idx="0"/>
            <a:effectRef idx="0"/>
            <a:fontRef idx="minor"/>
          </p:style>
        </p:sp>
        <p:sp>
          <p:nvSpPr>
            <p:cNvPr id="5821" name="Line 51"/>
            <p:cNvSpPr/>
            <p:nvPr/>
          </p:nvSpPr>
          <p:spPr>
            <a:xfrm flipH="1">
              <a:off x="5126400" y="5454360"/>
              <a:ext cx="68040" cy="294120"/>
            </a:xfrm>
            <a:prstGeom prst="line">
              <a:avLst/>
            </a:prstGeom>
            <a:ln w="9525">
              <a:solidFill>
                <a:schemeClr val="tx1"/>
              </a:solidFill>
              <a:round/>
            </a:ln>
          </p:spPr>
          <p:style>
            <a:lnRef idx="0"/>
            <a:fillRef idx="0"/>
            <a:effectRef idx="0"/>
            <a:fontRef idx="minor"/>
          </p:style>
        </p:sp>
        <p:sp>
          <p:nvSpPr>
            <p:cNvPr id="5822" name="Line 52"/>
            <p:cNvSpPr/>
            <p:nvPr/>
          </p:nvSpPr>
          <p:spPr>
            <a:xfrm flipH="1" flipV="1">
              <a:off x="5241240" y="5479920"/>
              <a:ext cx="280440" cy="270000"/>
            </a:xfrm>
            <a:prstGeom prst="line">
              <a:avLst/>
            </a:prstGeom>
            <a:ln w="9525">
              <a:solidFill>
                <a:schemeClr val="tx1"/>
              </a:solidFill>
              <a:round/>
            </a:ln>
          </p:spPr>
          <p:style>
            <a:lnRef idx="0"/>
            <a:fillRef idx="0"/>
            <a:effectRef idx="0"/>
            <a:fontRef idx="minor"/>
          </p:style>
        </p:sp>
        <p:sp>
          <p:nvSpPr>
            <p:cNvPr id="5823" name="Line 53"/>
            <p:cNvSpPr/>
            <p:nvPr/>
          </p:nvSpPr>
          <p:spPr>
            <a:xfrm>
              <a:off x="5241240" y="5430240"/>
              <a:ext cx="914760" cy="468360"/>
            </a:xfrm>
            <a:prstGeom prst="line">
              <a:avLst/>
            </a:prstGeom>
            <a:ln w="9525">
              <a:solidFill>
                <a:schemeClr val="tx1"/>
              </a:solidFill>
              <a:round/>
            </a:ln>
          </p:spPr>
          <p:style>
            <a:lnRef idx="0"/>
            <a:fillRef idx="0"/>
            <a:effectRef idx="0"/>
            <a:fontRef idx="minor"/>
          </p:style>
        </p:sp>
        <p:sp>
          <p:nvSpPr>
            <p:cNvPr id="5824" name="Line 54"/>
            <p:cNvSpPr/>
            <p:nvPr/>
          </p:nvSpPr>
          <p:spPr>
            <a:xfrm>
              <a:off x="5000400" y="4002120"/>
              <a:ext cx="360" cy="131760"/>
            </a:xfrm>
            <a:prstGeom prst="line">
              <a:avLst/>
            </a:prstGeom>
            <a:ln w="9525">
              <a:solidFill>
                <a:schemeClr val="tx1"/>
              </a:solidFill>
              <a:round/>
            </a:ln>
          </p:spPr>
          <p:style>
            <a:lnRef idx="0"/>
            <a:fillRef idx="0"/>
            <a:effectRef idx="0"/>
            <a:fontRef idx="minor"/>
          </p:style>
        </p:sp>
        <p:sp>
          <p:nvSpPr>
            <p:cNvPr id="5825" name="Line 55"/>
            <p:cNvSpPr/>
            <p:nvPr/>
          </p:nvSpPr>
          <p:spPr>
            <a:xfrm flipV="1">
              <a:off x="4609800" y="4213080"/>
              <a:ext cx="168480" cy="3240"/>
            </a:xfrm>
            <a:prstGeom prst="line">
              <a:avLst/>
            </a:prstGeom>
            <a:ln w="9525">
              <a:solidFill>
                <a:schemeClr val="tx1"/>
              </a:solidFill>
              <a:round/>
            </a:ln>
          </p:spPr>
          <p:style>
            <a:lnRef idx="0"/>
            <a:fillRef idx="0"/>
            <a:effectRef idx="0"/>
            <a:fontRef idx="minor"/>
          </p:style>
        </p:sp>
        <p:sp>
          <p:nvSpPr>
            <p:cNvPr id="5826" name="Line 56"/>
            <p:cNvSpPr/>
            <p:nvPr/>
          </p:nvSpPr>
          <p:spPr>
            <a:xfrm flipH="1" flipV="1">
              <a:off x="6820920" y="5572800"/>
              <a:ext cx="1440" cy="366840"/>
            </a:xfrm>
            <a:prstGeom prst="line">
              <a:avLst/>
            </a:prstGeom>
            <a:ln w="12700">
              <a:solidFill>
                <a:schemeClr val="tx1"/>
              </a:solidFill>
              <a:round/>
            </a:ln>
          </p:spPr>
          <p:style>
            <a:lnRef idx="0"/>
            <a:fillRef idx="0"/>
            <a:effectRef idx="0"/>
            <a:fontRef idx="minor"/>
          </p:style>
        </p:sp>
        <p:sp>
          <p:nvSpPr>
            <p:cNvPr id="5827" name="Line 57"/>
            <p:cNvSpPr/>
            <p:nvPr/>
          </p:nvSpPr>
          <p:spPr>
            <a:xfrm flipV="1">
              <a:off x="5212080" y="5208840"/>
              <a:ext cx="404280" cy="207720"/>
            </a:xfrm>
            <a:prstGeom prst="line">
              <a:avLst/>
            </a:prstGeom>
            <a:ln w="9525">
              <a:solidFill>
                <a:schemeClr val="tx1"/>
              </a:solidFill>
              <a:round/>
            </a:ln>
          </p:spPr>
          <p:style>
            <a:lnRef idx="0"/>
            <a:fillRef idx="0"/>
            <a:effectRef idx="0"/>
            <a:fontRef idx="minor"/>
          </p:style>
        </p:sp>
        <p:sp>
          <p:nvSpPr>
            <p:cNvPr id="5828" name="Line 58"/>
            <p:cNvSpPr/>
            <p:nvPr/>
          </p:nvSpPr>
          <p:spPr>
            <a:xfrm flipH="1">
              <a:off x="6853680" y="2341440"/>
              <a:ext cx="761400" cy="5774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29" name="Line 59"/>
            <p:cNvSpPr/>
            <p:nvPr/>
          </p:nvSpPr>
          <p:spPr>
            <a:xfrm flipH="1">
              <a:off x="6853320" y="2440440"/>
              <a:ext cx="396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0" name="Line 60"/>
            <p:cNvSpPr/>
            <p:nvPr/>
          </p:nvSpPr>
          <p:spPr>
            <a:xfrm flipH="1">
              <a:off x="7425000" y="237276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1" name="Line 61"/>
            <p:cNvSpPr/>
            <p:nvPr/>
          </p:nvSpPr>
          <p:spPr>
            <a:xfrm flipH="1">
              <a:off x="6895080" y="2891160"/>
              <a:ext cx="57456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2" name="Line 62"/>
            <p:cNvSpPr/>
            <p:nvPr/>
          </p:nvSpPr>
          <p:spPr>
            <a:xfrm flipH="1">
              <a:off x="6822720" y="2341440"/>
              <a:ext cx="788400" cy="990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3" name="Line 63"/>
            <p:cNvSpPr/>
            <p:nvPr/>
          </p:nvSpPr>
          <p:spPr>
            <a:xfrm flipH="1">
              <a:off x="7615080" y="229932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4" name="Line 64"/>
            <p:cNvSpPr/>
            <p:nvPr/>
          </p:nvSpPr>
          <p:spPr>
            <a:xfrm flipH="1" flipV="1">
              <a:off x="7435080" y="2891160"/>
              <a:ext cx="353520" cy="676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5" name="Line 65"/>
            <p:cNvSpPr/>
            <p:nvPr/>
          </p:nvSpPr>
          <p:spPr>
            <a:xfrm flipH="1">
              <a:off x="5522040" y="244044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6" name="Line 66"/>
            <p:cNvSpPr/>
            <p:nvPr/>
          </p:nvSpPr>
          <p:spPr>
            <a:xfrm flipV="1">
              <a:off x="6131520" y="4285440"/>
              <a:ext cx="429120" cy="705600"/>
            </a:xfrm>
            <a:prstGeom prst="line">
              <a:avLst/>
            </a:prstGeom>
            <a:ln w="9525">
              <a:solidFill>
                <a:schemeClr val="tx1"/>
              </a:solidFill>
              <a:round/>
            </a:ln>
          </p:spPr>
          <p:style>
            <a:lnRef idx="0"/>
            <a:fillRef idx="0"/>
            <a:effectRef idx="0"/>
            <a:fontRef idx="minor"/>
          </p:style>
        </p:sp>
        <p:sp>
          <p:nvSpPr>
            <p:cNvPr id="5837" name="Line 67"/>
            <p:cNvSpPr/>
            <p:nvPr/>
          </p:nvSpPr>
          <p:spPr>
            <a:xfrm flipV="1">
              <a:off x="4997160" y="4219560"/>
              <a:ext cx="969480" cy="3240"/>
            </a:xfrm>
            <a:prstGeom prst="line">
              <a:avLst/>
            </a:prstGeom>
            <a:ln w="9525">
              <a:solidFill>
                <a:schemeClr val="tx1"/>
              </a:solidFill>
              <a:round/>
            </a:ln>
          </p:spPr>
          <p:style>
            <a:lnRef idx="0"/>
            <a:fillRef idx="0"/>
            <a:effectRef idx="0"/>
            <a:fontRef idx="minor"/>
          </p:style>
        </p:sp>
      </p:grpSp>
      <p:pic>
        <p:nvPicPr>
          <p:cNvPr id="5838" name="Picture 778" descr="antenna_radiation_stylized"/>
          <p:cNvPicPr/>
          <p:nvPr/>
        </p:nvPicPr>
        <p:blipFill>
          <a:blip r:embed="rId1"/>
          <a:stretch/>
        </p:blipFill>
        <p:spPr>
          <a:xfrm>
            <a:off x="4315320" y="3986280"/>
            <a:ext cx="505800" cy="105120"/>
          </a:xfrm>
          <a:prstGeom prst="rect">
            <a:avLst/>
          </a:prstGeom>
          <a:ln w="0">
            <a:noFill/>
          </a:ln>
        </p:spPr>
      </p:pic>
      <p:pic>
        <p:nvPicPr>
          <p:cNvPr id="5839" name="Picture 781" descr="antenna_radiation_stylized"/>
          <p:cNvPicPr/>
          <p:nvPr/>
        </p:nvPicPr>
        <p:blipFill>
          <a:blip r:embed="rId2"/>
          <a:stretch/>
        </p:blipFill>
        <p:spPr>
          <a:xfrm>
            <a:off x="5995440" y="5653080"/>
            <a:ext cx="451440" cy="94320"/>
          </a:xfrm>
          <a:prstGeom prst="rect">
            <a:avLst/>
          </a:prstGeom>
          <a:ln w="0">
            <a:noFill/>
          </a:ln>
        </p:spPr>
      </p:pic>
      <p:sp>
        <p:nvSpPr>
          <p:cNvPr id="5840" name="Line 68"/>
          <p:cNvSpPr/>
          <p:nvPr/>
        </p:nvSpPr>
        <p:spPr>
          <a:xfrm>
            <a:off x="5109480" y="2907360"/>
            <a:ext cx="151200" cy="81360"/>
          </a:xfrm>
          <a:prstGeom prst="line">
            <a:avLst/>
          </a:prstGeom>
          <a:ln w="9525">
            <a:solidFill>
              <a:schemeClr val="tx1"/>
            </a:solidFill>
            <a:round/>
          </a:ln>
        </p:spPr>
        <p:style>
          <a:lnRef idx="0"/>
          <a:fillRef idx="0"/>
          <a:effectRef idx="0"/>
          <a:fontRef idx="minor"/>
        </p:style>
      </p:sp>
      <p:pic>
        <p:nvPicPr>
          <p:cNvPr id="5841" name="Picture 777" descr="access_point_stylized_small"/>
          <p:cNvPicPr/>
          <p:nvPr/>
        </p:nvPicPr>
        <p:blipFill>
          <a:blip r:embed="rId3"/>
          <a:stretch/>
        </p:blipFill>
        <p:spPr>
          <a:xfrm>
            <a:off x="4367160" y="4034160"/>
            <a:ext cx="369360" cy="306000"/>
          </a:xfrm>
          <a:prstGeom prst="rect">
            <a:avLst/>
          </a:prstGeom>
          <a:ln w="0">
            <a:noFill/>
          </a:ln>
        </p:spPr>
      </p:pic>
      <p:pic>
        <p:nvPicPr>
          <p:cNvPr id="5842" name="Picture 780" descr="access_point_stylized_small"/>
          <p:cNvPicPr/>
          <p:nvPr/>
        </p:nvPicPr>
        <p:blipFill>
          <a:blip r:embed="rId4"/>
          <a:stretch/>
        </p:blipFill>
        <p:spPr>
          <a:xfrm>
            <a:off x="6043680" y="5696640"/>
            <a:ext cx="380160" cy="316800"/>
          </a:xfrm>
          <a:prstGeom prst="rect">
            <a:avLst/>
          </a:prstGeom>
          <a:ln w="0">
            <a:noFill/>
          </a:ln>
        </p:spPr>
      </p:pic>
      <p:grpSp>
        <p:nvGrpSpPr>
          <p:cNvPr id="5843" name="Group 69"/>
          <p:cNvGrpSpPr/>
          <p:nvPr/>
        </p:nvGrpSpPr>
        <p:grpSpPr>
          <a:xfrm>
            <a:off x="6602760" y="5511240"/>
            <a:ext cx="308880" cy="190440"/>
            <a:chOff x="6602760" y="5511240"/>
            <a:chExt cx="308880" cy="190440"/>
          </a:xfrm>
        </p:grpSpPr>
        <p:sp>
          <p:nvSpPr>
            <p:cNvPr id="5844" name="CustomShape 70"/>
            <p:cNvSpPr/>
            <p:nvPr/>
          </p:nvSpPr>
          <p:spPr>
            <a:xfrm>
              <a:off x="6602760" y="5625360"/>
              <a:ext cx="307800" cy="763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45" name="CustomShape 71"/>
            <p:cNvSpPr/>
            <p:nvPr/>
          </p:nvSpPr>
          <p:spPr>
            <a:xfrm>
              <a:off x="6603480" y="5511240"/>
              <a:ext cx="308160" cy="1159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46" name="Group 72"/>
            <p:cNvGrpSpPr/>
            <p:nvPr/>
          </p:nvGrpSpPr>
          <p:grpSpPr>
            <a:xfrm>
              <a:off x="6624720" y="5524920"/>
              <a:ext cx="260640" cy="93240"/>
              <a:chOff x="6624720" y="5524920"/>
              <a:chExt cx="260640" cy="93240"/>
            </a:xfrm>
          </p:grpSpPr>
          <p:sp>
            <p:nvSpPr>
              <p:cNvPr id="5847" name="CustomShape 73"/>
              <p:cNvSpPr/>
              <p:nvPr/>
            </p:nvSpPr>
            <p:spPr>
              <a:xfrm>
                <a:off x="6632280" y="5524920"/>
                <a:ext cx="24660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48" name="CustomShape 74"/>
              <p:cNvSpPr/>
              <p:nvPr/>
            </p:nvSpPr>
            <p:spPr>
              <a:xfrm>
                <a:off x="6793920" y="5569920"/>
                <a:ext cx="9144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49" name="CustomShape 75"/>
              <p:cNvSpPr/>
              <p:nvPr/>
            </p:nvSpPr>
            <p:spPr>
              <a:xfrm>
                <a:off x="6624720" y="5569920"/>
                <a:ext cx="9000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50" name="CustomShape 76"/>
              <p:cNvSpPr/>
              <p:nvPr/>
            </p:nvSpPr>
            <p:spPr>
              <a:xfrm>
                <a:off x="6656400" y="5547960"/>
                <a:ext cx="19656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51" name="Group 77"/>
          <p:cNvGrpSpPr/>
          <p:nvPr/>
        </p:nvGrpSpPr>
        <p:grpSpPr>
          <a:xfrm>
            <a:off x="5429880" y="5139720"/>
            <a:ext cx="393120" cy="217800"/>
            <a:chOff x="5429880" y="5139720"/>
            <a:chExt cx="393120" cy="217800"/>
          </a:xfrm>
        </p:grpSpPr>
        <p:sp>
          <p:nvSpPr>
            <p:cNvPr id="5852" name="CustomShape 78"/>
            <p:cNvSpPr/>
            <p:nvPr/>
          </p:nvSpPr>
          <p:spPr>
            <a:xfrm>
              <a:off x="5429880" y="521532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53" name="CustomShape 79"/>
            <p:cNvSpPr/>
            <p:nvPr/>
          </p:nvSpPr>
          <p:spPr>
            <a:xfrm>
              <a:off x="5430240" y="513972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54" name="Group 80"/>
            <p:cNvGrpSpPr/>
            <p:nvPr/>
          </p:nvGrpSpPr>
          <p:grpSpPr>
            <a:xfrm>
              <a:off x="5488200" y="5157720"/>
              <a:ext cx="276480" cy="102960"/>
              <a:chOff x="5488200" y="5157720"/>
              <a:chExt cx="276480" cy="102960"/>
            </a:xfrm>
          </p:grpSpPr>
          <p:sp>
            <p:nvSpPr>
              <p:cNvPr id="5855" name="CustomShape 81"/>
              <p:cNvSpPr/>
              <p:nvPr/>
            </p:nvSpPr>
            <p:spPr>
              <a:xfrm>
                <a:off x="5495760" y="515772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6" name="CustomShape 82"/>
              <p:cNvSpPr/>
              <p:nvPr/>
            </p:nvSpPr>
            <p:spPr>
              <a:xfrm>
                <a:off x="5667480" y="520740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7" name="CustomShape 83"/>
              <p:cNvSpPr/>
              <p:nvPr/>
            </p:nvSpPr>
            <p:spPr>
              <a:xfrm>
                <a:off x="5488200" y="520740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58" name="CustomShape 84"/>
              <p:cNvSpPr/>
              <p:nvPr/>
            </p:nvSpPr>
            <p:spPr>
              <a:xfrm>
                <a:off x="5521680" y="518292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59" name="Group 85"/>
          <p:cNvGrpSpPr/>
          <p:nvPr/>
        </p:nvGrpSpPr>
        <p:grpSpPr>
          <a:xfrm>
            <a:off x="5064840" y="5366880"/>
            <a:ext cx="308880" cy="190080"/>
            <a:chOff x="5064840" y="5366880"/>
            <a:chExt cx="308880" cy="190080"/>
          </a:xfrm>
        </p:grpSpPr>
        <p:sp>
          <p:nvSpPr>
            <p:cNvPr id="5860" name="CustomShape 86"/>
            <p:cNvSpPr/>
            <p:nvPr/>
          </p:nvSpPr>
          <p:spPr>
            <a:xfrm>
              <a:off x="5064840" y="5480640"/>
              <a:ext cx="307800" cy="7632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61" name="CustomShape 87"/>
            <p:cNvSpPr/>
            <p:nvPr/>
          </p:nvSpPr>
          <p:spPr>
            <a:xfrm>
              <a:off x="5065560" y="5366880"/>
              <a:ext cx="308160" cy="1159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62" name="Group 88"/>
            <p:cNvGrpSpPr/>
            <p:nvPr/>
          </p:nvGrpSpPr>
          <p:grpSpPr>
            <a:xfrm>
              <a:off x="5087160" y="5380200"/>
              <a:ext cx="260280" cy="93240"/>
              <a:chOff x="5087160" y="5380200"/>
              <a:chExt cx="260280" cy="93240"/>
            </a:xfrm>
          </p:grpSpPr>
          <p:sp>
            <p:nvSpPr>
              <p:cNvPr id="5863" name="CustomShape 89"/>
              <p:cNvSpPr/>
              <p:nvPr/>
            </p:nvSpPr>
            <p:spPr>
              <a:xfrm>
                <a:off x="5094360" y="5380200"/>
                <a:ext cx="24660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4" name="CustomShape 90"/>
              <p:cNvSpPr/>
              <p:nvPr/>
            </p:nvSpPr>
            <p:spPr>
              <a:xfrm>
                <a:off x="5256000" y="5425200"/>
                <a:ext cx="9144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5" name="CustomShape 91"/>
              <p:cNvSpPr/>
              <p:nvPr/>
            </p:nvSpPr>
            <p:spPr>
              <a:xfrm>
                <a:off x="5087160" y="5425200"/>
                <a:ext cx="9000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66" name="CustomShape 92"/>
              <p:cNvSpPr/>
              <p:nvPr/>
            </p:nvSpPr>
            <p:spPr>
              <a:xfrm>
                <a:off x="5118480" y="5403240"/>
                <a:ext cx="19656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67" name="Group 93"/>
          <p:cNvGrpSpPr/>
          <p:nvPr/>
        </p:nvGrpSpPr>
        <p:grpSpPr>
          <a:xfrm>
            <a:off x="5189760" y="2977560"/>
            <a:ext cx="352800" cy="167760"/>
            <a:chOff x="5189760" y="2977560"/>
            <a:chExt cx="352800" cy="167760"/>
          </a:xfrm>
        </p:grpSpPr>
        <p:sp>
          <p:nvSpPr>
            <p:cNvPr id="5868" name="CustomShape 94"/>
            <p:cNvSpPr/>
            <p:nvPr/>
          </p:nvSpPr>
          <p:spPr>
            <a:xfrm>
              <a:off x="5189760" y="3035880"/>
              <a:ext cx="352800" cy="1094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69" name="CustomShape 95"/>
            <p:cNvSpPr/>
            <p:nvPr/>
          </p:nvSpPr>
          <p:spPr>
            <a:xfrm>
              <a:off x="5189760" y="2977560"/>
              <a:ext cx="352440" cy="1083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70" name="Group 96"/>
            <p:cNvGrpSpPr/>
            <p:nvPr/>
          </p:nvGrpSpPr>
          <p:grpSpPr>
            <a:xfrm>
              <a:off x="5241960" y="2991600"/>
              <a:ext cx="248040" cy="79200"/>
              <a:chOff x="5241960" y="2991600"/>
              <a:chExt cx="248040" cy="79200"/>
            </a:xfrm>
          </p:grpSpPr>
          <p:sp>
            <p:nvSpPr>
              <p:cNvPr id="5871" name="CustomShape 97"/>
              <p:cNvSpPr/>
              <p:nvPr/>
            </p:nvSpPr>
            <p:spPr>
              <a:xfrm>
                <a:off x="5248800" y="2991600"/>
                <a:ext cx="234720" cy="43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2" name="CustomShape 98"/>
              <p:cNvSpPr/>
              <p:nvPr/>
            </p:nvSpPr>
            <p:spPr>
              <a:xfrm>
                <a:off x="5402880" y="3029760"/>
                <a:ext cx="87120" cy="378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3" name="CustomShape 99"/>
              <p:cNvSpPr/>
              <p:nvPr/>
            </p:nvSpPr>
            <p:spPr>
              <a:xfrm>
                <a:off x="5241960" y="3029760"/>
                <a:ext cx="85680" cy="37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74" name="CustomShape 100"/>
              <p:cNvSpPr/>
              <p:nvPr/>
            </p:nvSpPr>
            <p:spPr>
              <a:xfrm>
                <a:off x="5271840" y="3011040"/>
                <a:ext cx="186840" cy="59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75" name="Group 101"/>
          <p:cNvGrpSpPr/>
          <p:nvPr/>
        </p:nvGrpSpPr>
        <p:grpSpPr>
          <a:xfrm>
            <a:off x="7637400" y="3773520"/>
            <a:ext cx="170280" cy="96480"/>
            <a:chOff x="7637400" y="3773520"/>
            <a:chExt cx="170280" cy="96480"/>
          </a:xfrm>
        </p:grpSpPr>
        <p:sp>
          <p:nvSpPr>
            <p:cNvPr id="5876" name="CustomShape 102"/>
            <p:cNvSpPr/>
            <p:nvPr/>
          </p:nvSpPr>
          <p:spPr>
            <a:xfrm>
              <a:off x="7637400" y="3807360"/>
              <a:ext cx="170280" cy="62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77" name="CustomShape 103"/>
            <p:cNvSpPr/>
            <p:nvPr/>
          </p:nvSpPr>
          <p:spPr>
            <a:xfrm>
              <a:off x="7637400" y="3773520"/>
              <a:ext cx="169920" cy="6228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78" name="Group 104"/>
            <p:cNvGrpSpPr/>
            <p:nvPr/>
          </p:nvGrpSpPr>
          <p:grpSpPr>
            <a:xfrm>
              <a:off x="7662600" y="3781800"/>
              <a:ext cx="119520" cy="45360"/>
              <a:chOff x="7662600" y="3781800"/>
              <a:chExt cx="119520" cy="45360"/>
            </a:xfrm>
          </p:grpSpPr>
          <p:sp>
            <p:nvSpPr>
              <p:cNvPr id="5879" name="CustomShape 105"/>
              <p:cNvSpPr/>
              <p:nvPr/>
            </p:nvSpPr>
            <p:spPr>
              <a:xfrm>
                <a:off x="7665840" y="3781800"/>
                <a:ext cx="113040" cy="25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0" name="CustomShape 106"/>
              <p:cNvSpPr/>
              <p:nvPr/>
            </p:nvSpPr>
            <p:spPr>
              <a:xfrm>
                <a:off x="7740360" y="3803760"/>
                <a:ext cx="41760" cy="21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1" name="CustomShape 107"/>
              <p:cNvSpPr/>
              <p:nvPr/>
            </p:nvSpPr>
            <p:spPr>
              <a:xfrm>
                <a:off x="7662600" y="3803760"/>
                <a:ext cx="41040" cy="21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82" name="CustomShape 108"/>
              <p:cNvSpPr/>
              <p:nvPr/>
            </p:nvSpPr>
            <p:spPr>
              <a:xfrm>
                <a:off x="7677000" y="3792960"/>
                <a:ext cx="90000" cy="34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83" name="Group 109"/>
          <p:cNvGrpSpPr/>
          <p:nvPr/>
        </p:nvGrpSpPr>
        <p:grpSpPr>
          <a:xfrm>
            <a:off x="7164000" y="3668400"/>
            <a:ext cx="352800" cy="197640"/>
            <a:chOff x="7164000" y="3668400"/>
            <a:chExt cx="352800" cy="197640"/>
          </a:xfrm>
        </p:grpSpPr>
        <p:sp>
          <p:nvSpPr>
            <p:cNvPr id="5884" name="CustomShape 110"/>
            <p:cNvSpPr/>
            <p:nvPr/>
          </p:nvSpPr>
          <p:spPr>
            <a:xfrm>
              <a:off x="7164000" y="373716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85" name="CustomShape 111"/>
            <p:cNvSpPr/>
            <p:nvPr/>
          </p:nvSpPr>
          <p:spPr>
            <a:xfrm>
              <a:off x="7164000" y="366840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86" name="Group 112"/>
            <p:cNvGrpSpPr/>
            <p:nvPr/>
          </p:nvGrpSpPr>
          <p:grpSpPr>
            <a:xfrm>
              <a:off x="7216200" y="3684600"/>
              <a:ext cx="248040" cy="93600"/>
              <a:chOff x="7216200" y="3684600"/>
              <a:chExt cx="248040" cy="93600"/>
            </a:xfrm>
          </p:grpSpPr>
          <p:sp>
            <p:nvSpPr>
              <p:cNvPr id="5887" name="CustomShape 113"/>
              <p:cNvSpPr/>
              <p:nvPr/>
            </p:nvSpPr>
            <p:spPr>
              <a:xfrm>
                <a:off x="7223040" y="368460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8" name="CustomShape 114"/>
              <p:cNvSpPr/>
              <p:nvPr/>
            </p:nvSpPr>
            <p:spPr>
              <a:xfrm>
                <a:off x="7377120" y="372996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9" name="CustomShape 115"/>
              <p:cNvSpPr/>
              <p:nvPr/>
            </p:nvSpPr>
            <p:spPr>
              <a:xfrm>
                <a:off x="7216200" y="372996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90" name="CustomShape 116"/>
              <p:cNvSpPr/>
              <p:nvPr/>
            </p:nvSpPr>
            <p:spPr>
              <a:xfrm>
                <a:off x="7246080" y="370764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91" name="Group 117"/>
          <p:cNvGrpSpPr/>
          <p:nvPr/>
        </p:nvGrpSpPr>
        <p:grpSpPr>
          <a:xfrm>
            <a:off x="6702120" y="2374560"/>
            <a:ext cx="352800" cy="197640"/>
            <a:chOff x="6702120" y="2374560"/>
            <a:chExt cx="352800" cy="197640"/>
          </a:xfrm>
        </p:grpSpPr>
        <p:sp>
          <p:nvSpPr>
            <p:cNvPr id="5892" name="CustomShape 118"/>
            <p:cNvSpPr/>
            <p:nvPr/>
          </p:nvSpPr>
          <p:spPr>
            <a:xfrm>
              <a:off x="6702120" y="244332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93" name="CustomShape 119"/>
            <p:cNvSpPr/>
            <p:nvPr/>
          </p:nvSpPr>
          <p:spPr>
            <a:xfrm>
              <a:off x="6702120" y="237456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94" name="Group 120"/>
            <p:cNvGrpSpPr/>
            <p:nvPr/>
          </p:nvGrpSpPr>
          <p:grpSpPr>
            <a:xfrm>
              <a:off x="6754320" y="2390760"/>
              <a:ext cx="248040" cy="93600"/>
              <a:chOff x="6754320" y="2390760"/>
              <a:chExt cx="248040" cy="93600"/>
            </a:xfrm>
          </p:grpSpPr>
          <p:sp>
            <p:nvSpPr>
              <p:cNvPr id="5895" name="CustomShape 121"/>
              <p:cNvSpPr/>
              <p:nvPr/>
            </p:nvSpPr>
            <p:spPr>
              <a:xfrm>
                <a:off x="6761160" y="239076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6" name="CustomShape 122"/>
              <p:cNvSpPr/>
              <p:nvPr/>
            </p:nvSpPr>
            <p:spPr>
              <a:xfrm>
                <a:off x="6915240" y="243612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7" name="CustomShape 123"/>
              <p:cNvSpPr/>
              <p:nvPr/>
            </p:nvSpPr>
            <p:spPr>
              <a:xfrm>
                <a:off x="6754320" y="243612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98" name="CustomShape 124"/>
              <p:cNvSpPr/>
              <p:nvPr/>
            </p:nvSpPr>
            <p:spPr>
              <a:xfrm>
                <a:off x="6784200" y="241380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99" name="Group 125"/>
          <p:cNvGrpSpPr/>
          <p:nvPr/>
        </p:nvGrpSpPr>
        <p:grpSpPr>
          <a:xfrm>
            <a:off x="7280280" y="2785680"/>
            <a:ext cx="352800" cy="197640"/>
            <a:chOff x="7280280" y="2785680"/>
            <a:chExt cx="352800" cy="197640"/>
          </a:xfrm>
        </p:grpSpPr>
        <p:sp>
          <p:nvSpPr>
            <p:cNvPr id="5900" name="CustomShape 126"/>
            <p:cNvSpPr/>
            <p:nvPr/>
          </p:nvSpPr>
          <p:spPr>
            <a:xfrm>
              <a:off x="7280280" y="285444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01" name="CustomShape 127"/>
            <p:cNvSpPr/>
            <p:nvPr/>
          </p:nvSpPr>
          <p:spPr>
            <a:xfrm>
              <a:off x="7280640" y="278568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02" name="Group 128"/>
            <p:cNvGrpSpPr/>
            <p:nvPr/>
          </p:nvGrpSpPr>
          <p:grpSpPr>
            <a:xfrm>
              <a:off x="7332840" y="2801880"/>
              <a:ext cx="248040" cy="93600"/>
              <a:chOff x="7332840" y="2801880"/>
              <a:chExt cx="248040" cy="93600"/>
            </a:xfrm>
          </p:grpSpPr>
          <p:sp>
            <p:nvSpPr>
              <p:cNvPr id="5903" name="CustomShape 129"/>
              <p:cNvSpPr/>
              <p:nvPr/>
            </p:nvSpPr>
            <p:spPr>
              <a:xfrm>
                <a:off x="7339680" y="280188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4" name="CustomShape 130"/>
              <p:cNvSpPr/>
              <p:nvPr/>
            </p:nvSpPr>
            <p:spPr>
              <a:xfrm>
                <a:off x="7493760" y="284724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5" name="CustomShape 131"/>
              <p:cNvSpPr/>
              <p:nvPr/>
            </p:nvSpPr>
            <p:spPr>
              <a:xfrm>
                <a:off x="7332840" y="284724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06" name="CustomShape 132"/>
              <p:cNvSpPr/>
              <p:nvPr/>
            </p:nvSpPr>
            <p:spPr>
              <a:xfrm>
                <a:off x="7362720" y="282492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07" name="Group 133"/>
          <p:cNvGrpSpPr/>
          <p:nvPr/>
        </p:nvGrpSpPr>
        <p:grpSpPr>
          <a:xfrm>
            <a:off x="7396920" y="2280240"/>
            <a:ext cx="352800" cy="197640"/>
            <a:chOff x="7396920" y="2280240"/>
            <a:chExt cx="352800" cy="197640"/>
          </a:xfrm>
        </p:grpSpPr>
        <p:sp>
          <p:nvSpPr>
            <p:cNvPr id="5908" name="CustomShape 134"/>
            <p:cNvSpPr/>
            <p:nvPr/>
          </p:nvSpPr>
          <p:spPr>
            <a:xfrm>
              <a:off x="7396920" y="234900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09" name="CustomShape 135"/>
            <p:cNvSpPr/>
            <p:nvPr/>
          </p:nvSpPr>
          <p:spPr>
            <a:xfrm>
              <a:off x="7397280" y="228024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10" name="Group 136"/>
            <p:cNvGrpSpPr/>
            <p:nvPr/>
          </p:nvGrpSpPr>
          <p:grpSpPr>
            <a:xfrm>
              <a:off x="7449480" y="2296440"/>
              <a:ext cx="248040" cy="93600"/>
              <a:chOff x="7449480" y="2296440"/>
              <a:chExt cx="248040" cy="93600"/>
            </a:xfrm>
          </p:grpSpPr>
          <p:sp>
            <p:nvSpPr>
              <p:cNvPr id="5911" name="CustomShape 137"/>
              <p:cNvSpPr/>
              <p:nvPr/>
            </p:nvSpPr>
            <p:spPr>
              <a:xfrm>
                <a:off x="7456320" y="229644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2" name="CustomShape 138"/>
              <p:cNvSpPr/>
              <p:nvPr/>
            </p:nvSpPr>
            <p:spPr>
              <a:xfrm>
                <a:off x="7610400" y="234180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3" name="CustomShape 139"/>
              <p:cNvSpPr/>
              <p:nvPr/>
            </p:nvSpPr>
            <p:spPr>
              <a:xfrm>
                <a:off x="7449480" y="234180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14" name="CustomShape 140"/>
              <p:cNvSpPr/>
              <p:nvPr/>
            </p:nvSpPr>
            <p:spPr>
              <a:xfrm>
                <a:off x="7479360" y="231948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15" name="Group 141"/>
          <p:cNvGrpSpPr/>
          <p:nvPr/>
        </p:nvGrpSpPr>
        <p:grpSpPr>
          <a:xfrm>
            <a:off x="6733440" y="2833920"/>
            <a:ext cx="352800" cy="197280"/>
            <a:chOff x="6733440" y="2833920"/>
            <a:chExt cx="352800" cy="197280"/>
          </a:xfrm>
        </p:grpSpPr>
        <p:sp>
          <p:nvSpPr>
            <p:cNvPr id="5916" name="CustomShape 142"/>
            <p:cNvSpPr/>
            <p:nvPr/>
          </p:nvSpPr>
          <p:spPr>
            <a:xfrm>
              <a:off x="6733440" y="290232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17" name="CustomShape 143"/>
            <p:cNvSpPr/>
            <p:nvPr/>
          </p:nvSpPr>
          <p:spPr>
            <a:xfrm>
              <a:off x="6733440" y="283392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18" name="Group 144"/>
            <p:cNvGrpSpPr/>
            <p:nvPr/>
          </p:nvGrpSpPr>
          <p:grpSpPr>
            <a:xfrm>
              <a:off x="6785640" y="2850120"/>
              <a:ext cx="248040" cy="93600"/>
              <a:chOff x="6785640" y="2850120"/>
              <a:chExt cx="248040" cy="93600"/>
            </a:xfrm>
          </p:grpSpPr>
          <p:sp>
            <p:nvSpPr>
              <p:cNvPr id="5919" name="CustomShape 145"/>
              <p:cNvSpPr/>
              <p:nvPr/>
            </p:nvSpPr>
            <p:spPr>
              <a:xfrm>
                <a:off x="6792840" y="285012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0" name="CustomShape 146"/>
              <p:cNvSpPr/>
              <p:nvPr/>
            </p:nvSpPr>
            <p:spPr>
              <a:xfrm>
                <a:off x="6946560" y="289548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1" name="CustomShape 147"/>
              <p:cNvSpPr/>
              <p:nvPr/>
            </p:nvSpPr>
            <p:spPr>
              <a:xfrm>
                <a:off x="6785640" y="289548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22" name="CustomShape 148"/>
              <p:cNvSpPr/>
              <p:nvPr/>
            </p:nvSpPr>
            <p:spPr>
              <a:xfrm>
                <a:off x="6815880" y="287316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23" name="Group 149"/>
          <p:cNvGrpSpPr/>
          <p:nvPr/>
        </p:nvGrpSpPr>
        <p:grpSpPr>
          <a:xfrm>
            <a:off x="6250320" y="3566160"/>
            <a:ext cx="366480" cy="239400"/>
            <a:chOff x="6250320" y="3566160"/>
            <a:chExt cx="366480" cy="239400"/>
          </a:xfrm>
        </p:grpSpPr>
        <p:sp>
          <p:nvSpPr>
            <p:cNvPr id="5924" name="CustomShape 150"/>
            <p:cNvSpPr/>
            <p:nvPr/>
          </p:nvSpPr>
          <p:spPr>
            <a:xfrm>
              <a:off x="6250320" y="364932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25" name="CustomShape 151"/>
            <p:cNvSpPr/>
            <p:nvPr/>
          </p:nvSpPr>
          <p:spPr>
            <a:xfrm>
              <a:off x="6250680" y="356616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26" name="Group 152"/>
            <p:cNvGrpSpPr/>
            <p:nvPr/>
          </p:nvGrpSpPr>
          <p:grpSpPr>
            <a:xfrm>
              <a:off x="6304680" y="3585960"/>
              <a:ext cx="257400" cy="113760"/>
              <a:chOff x="6304680" y="3585960"/>
              <a:chExt cx="257400" cy="113760"/>
            </a:xfrm>
          </p:grpSpPr>
          <p:sp>
            <p:nvSpPr>
              <p:cNvPr id="5927" name="CustomShape 153"/>
              <p:cNvSpPr/>
              <p:nvPr/>
            </p:nvSpPr>
            <p:spPr>
              <a:xfrm>
                <a:off x="6311880" y="358596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8" name="CustomShape 154"/>
              <p:cNvSpPr/>
              <p:nvPr/>
            </p:nvSpPr>
            <p:spPr>
              <a:xfrm>
                <a:off x="6471720" y="364068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9" name="CustomShape 155"/>
              <p:cNvSpPr/>
              <p:nvPr/>
            </p:nvSpPr>
            <p:spPr>
              <a:xfrm>
                <a:off x="6304680" y="364068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30" name="CustomShape 156"/>
              <p:cNvSpPr/>
              <p:nvPr/>
            </p:nvSpPr>
            <p:spPr>
              <a:xfrm>
                <a:off x="6336000" y="361404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31" name="Group 157"/>
          <p:cNvGrpSpPr/>
          <p:nvPr/>
        </p:nvGrpSpPr>
        <p:grpSpPr>
          <a:xfrm>
            <a:off x="7128360" y="4164480"/>
            <a:ext cx="352800" cy="197640"/>
            <a:chOff x="7128360" y="4164480"/>
            <a:chExt cx="352800" cy="197640"/>
          </a:xfrm>
        </p:grpSpPr>
        <p:sp>
          <p:nvSpPr>
            <p:cNvPr id="5932" name="CustomShape 158"/>
            <p:cNvSpPr/>
            <p:nvPr/>
          </p:nvSpPr>
          <p:spPr>
            <a:xfrm>
              <a:off x="7128360" y="4233240"/>
              <a:ext cx="352800" cy="128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33" name="CustomShape 159"/>
            <p:cNvSpPr/>
            <p:nvPr/>
          </p:nvSpPr>
          <p:spPr>
            <a:xfrm>
              <a:off x="7128720" y="4164480"/>
              <a:ext cx="352440" cy="127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34" name="Group 160"/>
            <p:cNvGrpSpPr/>
            <p:nvPr/>
          </p:nvGrpSpPr>
          <p:grpSpPr>
            <a:xfrm>
              <a:off x="7180920" y="4181040"/>
              <a:ext cx="248040" cy="93240"/>
              <a:chOff x="7180920" y="4181040"/>
              <a:chExt cx="248040" cy="93240"/>
            </a:xfrm>
          </p:grpSpPr>
          <p:sp>
            <p:nvSpPr>
              <p:cNvPr id="5935" name="CustomShape 161"/>
              <p:cNvSpPr/>
              <p:nvPr/>
            </p:nvSpPr>
            <p:spPr>
              <a:xfrm>
                <a:off x="7187760" y="4181040"/>
                <a:ext cx="23472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6" name="CustomShape 162"/>
              <p:cNvSpPr/>
              <p:nvPr/>
            </p:nvSpPr>
            <p:spPr>
              <a:xfrm>
                <a:off x="7341840" y="4226040"/>
                <a:ext cx="87120" cy="44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7" name="CustomShape 163"/>
              <p:cNvSpPr/>
              <p:nvPr/>
            </p:nvSpPr>
            <p:spPr>
              <a:xfrm>
                <a:off x="7180920" y="4226040"/>
                <a:ext cx="8568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38" name="CustomShape 164"/>
              <p:cNvSpPr/>
              <p:nvPr/>
            </p:nvSpPr>
            <p:spPr>
              <a:xfrm>
                <a:off x="7210800" y="4203720"/>
                <a:ext cx="18684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39" name="Group 165"/>
          <p:cNvGrpSpPr/>
          <p:nvPr/>
        </p:nvGrpSpPr>
        <p:grpSpPr>
          <a:xfrm>
            <a:off x="7679160" y="4541400"/>
            <a:ext cx="227520" cy="119880"/>
            <a:chOff x="7679160" y="4541400"/>
            <a:chExt cx="227520" cy="119880"/>
          </a:xfrm>
        </p:grpSpPr>
        <p:sp>
          <p:nvSpPr>
            <p:cNvPr id="5940" name="CustomShape 166"/>
            <p:cNvSpPr/>
            <p:nvPr/>
          </p:nvSpPr>
          <p:spPr>
            <a:xfrm>
              <a:off x="7679160" y="4583160"/>
              <a:ext cx="227520" cy="78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41" name="CustomShape 167"/>
            <p:cNvSpPr/>
            <p:nvPr/>
          </p:nvSpPr>
          <p:spPr>
            <a:xfrm>
              <a:off x="7679160" y="4541400"/>
              <a:ext cx="227160" cy="7740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42" name="Group 168"/>
            <p:cNvGrpSpPr/>
            <p:nvPr/>
          </p:nvGrpSpPr>
          <p:grpSpPr>
            <a:xfrm>
              <a:off x="7713000" y="4551480"/>
              <a:ext cx="160200" cy="56160"/>
              <a:chOff x="7713000" y="4551480"/>
              <a:chExt cx="160200" cy="56160"/>
            </a:xfrm>
          </p:grpSpPr>
          <p:sp>
            <p:nvSpPr>
              <p:cNvPr id="5943" name="CustomShape 169"/>
              <p:cNvSpPr/>
              <p:nvPr/>
            </p:nvSpPr>
            <p:spPr>
              <a:xfrm>
                <a:off x="7717320" y="4551480"/>
                <a:ext cx="151200" cy="31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4" name="CustomShape 170"/>
              <p:cNvSpPr/>
              <p:nvPr/>
            </p:nvSpPr>
            <p:spPr>
              <a:xfrm>
                <a:off x="7817040" y="4578840"/>
                <a:ext cx="56160" cy="27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5" name="CustomShape 171"/>
              <p:cNvSpPr/>
              <p:nvPr/>
            </p:nvSpPr>
            <p:spPr>
              <a:xfrm>
                <a:off x="7713000" y="4578840"/>
                <a:ext cx="55080" cy="26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6" name="CustomShape 172"/>
              <p:cNvSpPr/>
              <p:nvPr/>
            </p:nvSpPr>
            <p:spPr>
              <a:xfrm>
                <a:off x="7732440" y="4565160"/>
                <a:ext cx="120240" cy="42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47" name="Group 173"/>
          <p:cNvGrpSpPr/>
          <p:nvPr/>
        </p:nvGrpSpPr>
        <p:grpSpPr>
          <a:xfrm>
            <a:off x="4452840" y="2531160"/>
            <a:ext cx="362880" cy="309240"/>
            <a:chOff x="4452840" y="2531160"/>
            <a:chExt cx="362880" cy="309240"/>
          </a:xfrm>
        </p:grpSpPr>
        <p:pic>
          <p:nvPicPr>
            <p:cNvPr id="5948" name="Picture 1017" descr="antenna_stylized"/>
            <p:cNvPicPr/>
            <p:nvPr/>
          </p:nvPicPr>
          <p:blipFill>
            <a:blip r:embed="rId5"/>
            <a:stretch/>
          </p:blipFill>
          <p:spPr>
            <a:xfrm>
              <a:off x="4452840" y="2531160"/>
              <a:ext cx="360000" cy="166680"/>
            </a:xfrm>
            <a:prstGeom prst="rect">
              <a:avLst/>
            </a:prstGeom>
            <a:ln w="0">
              <a:noFill/>
            </a:ln>
          </p:spPr>
        </p:pic>
        <p:pic>
          <p:nvPicPr>
            <p:cNvPr id="5949" name="Picture 1018" descr="laptop_keyboard"/>
            <p:cNvPicPr/>
            <p:nvPr/>
          </p:nvPicPr>
          <p:blipFill>
            <a:blip r:embed="rId6"/>
            <a:stretch/>
          </p:blipFill>
          <p:spPr>
            <a:xfrm flipH="1" rot="120000">
              <a:off x="4470840" y="2716560"/>
              <a:ext cx="296640" cy="118440"/>
            </a:xfrm>
            <a:prstGeom prst="rect">
              <a:avLst/>
            </a:prstGeom>
            <a:ln w="0">
              <a:noFill/>
            </a:ln>
          </p:spPr>
        </p:pic>
        <p:sp>
          <p:nvSpPr>
            <p:cNvPr id="5950" name="CustomShape 174"/>
            <p:cNvSpPr/>
            <p:nvPr/>
          </p:nvSpPr>
          <p:spPr>
            <a:xfrm>
              <a:off x="4568760" y="2601360"/>
              <a:ext cx="238680" cy="1548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51" name="Picture 1020" descr="screen"/>
            <p:cNvPicPr/>
            <p:nvPr/>
          </p:nvPicPr>
          <p:blipFill>
            <a:blip r:embed="rId7"/>
            <a:stretch/>
          </p:blipFill>
          <p:spPr>
            <a:xfrm>
              <a:off x="4580640" y="2605320"/>
              <a:ext cx="216720" cy="140760"/>
            </a:xfrm>
            <a:prstGeom prst="rect">
              <a:avLst/>
            </a:prstGeom>
            <a:ln w="0">
              <a:noFill/>
            </a:ln>
          </p:spPr>
        </p:pic>
        <p:sp>
          <p:nvSpPr>
            <p:cNvPr id="5952" name="CustomShape 175"/>
            <p:cNvSpPr/>
            <p:nvPr/>
          </p:nvSpPr>
          <p:spPr>
            <a:xfrm>
              <a:off x="4612320" y="2596680"/>
              <a:ext cx="20196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53" name="CustomShape 176"/>
            <p:cNvSpPr/>
            <p:nvPr/>
          </p:nvSpPr>
          <p:spPr>
            <a:xfrm>
              <a:off x="4566600" y="2596320"/>
              <a:ext cx="55440" cy="119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54" name="CustomShape 177"/>
            <p:cNvSpPr/>
            <p:nvPr/>
          </p:nvSpPr>
          <p:spPr>
            <a:xfrm>
              <a:off x="4753080" y="2617920"/>
              <a:ext cx="59760" cy="138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55" name="CustomShape 178"/>
            <p:cNvSpPr/>
            <p:nvPr/>
          </p:nvSpPr>
          <p:spPr>
            <a:xfrm>
              <a:off x="4565880" y="2710800"/>
              <a:ext cx="221760" cy="460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56" name="CustomShape 179"/>
            <p:cNvSpPr/>
            <p:nvPr/>
          </p:nvSpPr>
          <p:spPr>
            <a:xfrm>
              <a:off x="4759560" y="2619000"/>
              <a:ext cx="56160" cy="1389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57" name="CustomShape 180"/>
            <p:cNvSpPr/>
            <p:nvPr/>
          </p:nvSpPr>
          <p:spPr>
            <a:xfrm>
              <a:off x="4566240" y="2716920"/>
              <a:ext cx="19728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58" name="Group 181"/>
            <p:cNvGrpSpPr/>
            <p:nvPr/>
          </p:nvGrpSpPr>
          <p:grpSpPr>
            <a:xfrm>
              <a:off x="4563000" y="2766600"/>
              <a:ext cx="66240" cy="27000"/>
              <a:chOff x="4563000" y="2766600"/>
              <a:chExt cx="66240" cy="27000"/>
            </a:xfrm>
          </p:grpSpPr>
          <p:sp>
            <p:nvSpPr>
              <p:cNvPr id="5959" name="CustomShape 182"/>
              <p:cNvSpPr/>
              <p:nvPr/>
            </p:nvSpPr>
            <p:spPr>
              <a:xfrm>
                <a:off x="4563000" y="2766600"/>
                <a:ext cx="6624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60" name="CustomShape 183"/>
              <p:cNvSpPr/>
              <p:nvPr/>
            </p:nvSpPr>
            <p:spPr>
              <a:xfrm>
                <a:off x="4564080" y="2767320"/>
                <a:ext cx="6408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61" name="CustomShape 184"/>
              <p:cNvSpPr/>
              <p:nvPr/>
            </p:nvSpPr>
            <p:spPr>
              <a:xfrm>
                <a:off x="4569120" y="2777400"/>
                <a:ext cx="2232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62" name="CustomShape 185"/>
              <p:cNvSpPr/>
              <p:nvPr/>
            </p:nvSpPr>
            <p:spPr>
              <a:xfrm>
                <a:off x="4568040" y="2781360"/>
                <a:ext cx="1656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63" name="CustomShape 186"/>
              <p:cNvSpPr/>
              <p:nvPr/>
            </p:nvSpPr>
            <p:spPr>
              <a:xfrm>
                <a:off x="4587840" y="2782800"/>
                <a:ext cx="2232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64" name="CustomShape 187"/>
              <p:cNvSpPr/>
              <p:nvPr/>
            </p:nvSpPr>
            <p:spPr>
              <a:xfrm>
                <a:off x="4587120" y="2786760"/>
                <a:ext cx="1656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65" name="CustomShape 188"/>
            <p:cNvSpPr/>
            <p:nvPr/>
          </p:nvSpPr>
          <p:spPr>
            <a:xfrm>
              <a:off x="4677840" y="2770920"/>
              <a:ext cx="80640" cy="597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66" name="CustomShape 189"/>
            <p:cNvSpPr/>
            <p:nvPr/>
          </p:nvSpPr>
          <p:spPr>
            <a:xfrm>
              <a:off x="4470480" y="2775600"/>
              <a:ext cx="20736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67" name="CustomShape 190"/>
            <p:cNvSpPr/>
            <p:nvPr/>
          </p:nvSpPr>
          <p:spPr>
            <a:xfrm>
              <a:off x="4470480" y="2765520"/>
              <a:ext cx="144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68" name="CustomShape 191"/>
            <p:cNvSpPr/>
            <p:nvPr/>
          </p:nvSpPr>
          <p:spPr>
            <a:xfrm>
              <a:off x="4470480" y="2719800"/>
              <a:ext cx="9612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969" name="CustomShape 192"/>
            <p:cNvSpPr/>
            <p:nvPr/>
          </p:nvSpPr>
          <p:spPr>
            <a:xfrm>
              <a:off x="4476960" y="2767680"/>
              <a:ext cx="196560" cy="5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70" name="CustomShape 193"/>
            <p:cNvSpPr/>
            <p:nvPr/>
          </p:nvSpPr>
          <p:spPr>
            <a:xfrm flipV="1">
              <a:off x="4674240" y="2763360"/>
              <a:ext cx="7992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971" name="Group 194"/>
          <p:cNvGrpSpPr/>
          <p:nvPr/>
        </p:nvGrpSpPr>
        <p:grpSpPr>
          <a:xfrm>
            <a:off x="4823640" y="2160000"/>
            <a:ext cx="711000" cy="178200"/>
            <a:chOff x="4823640" y="2160000"/>
            <a:chExt cx="711000" cy="178200"/>
          </a:xfrm>
        </p:grpSpPr>
        <p:pic>
          <p:nvPicPr>
            <p:cNvPr id="5972" name="Picture 603" descr="car_icon_small"/>
            <p:cNvPicPr/>
            <p:nvPr/>
          </p:nvPicPr>
          <p:blipFill>
            <a:blip r:embed="rId8"/>
            <a:stretch/>
          </p:blipFill>
          <p:spPr>
            <a:xfrm>
              <a:off x="4823640" y="2205720"/>
              <a:ext cx="711000" cy="132480"/>
            </a:xfrm>
            <a:prstGeom prst="rect">
              <a:avLst/>
            </a:prstGeom>
            <a:ln w="0">
              <a:noFill/>
            </a:ln>
          </p:spPr>
        </p:pic>
        <p:pic>
          <p:nvPicPr>
            <p:cNvPr id="5973" name="Picture 1017" descr="antenna_stylized"/>
            <p:cNvPicPr/>
            <p:nvPr/>
          </p:nvPicPr>
          <p:blipFill>
            <a:blip r:embed="rId9"/>
            <a:stretch/>
          </p:blipFill>
          <p:spPr>
            <a:xfrm>
              <a:off x="5001120" y="2160000"/>
              <a:ext cx="443880" cy="176400"/>
            </a:xfrm>
            <a:prstGeom prst="rect">
              <a:avLst/>
            </a:prstGeom>
            <a:ln w="0">
              <a:noFill/>
            </a:ln>
          </p:spPr>
        </p:pic>
      </p:grpSp>
      <p:grpSp>
        <p:nvGrpSpPr>
          <p:cNvPr id="5974" name="Group 195"/>
          <p:cNvGrpSpPr/>
          <p:nvPr/>
        </p:nvGrpSpPr>
        <p:grpSpPr>
          <a:xfrm>
            <a:off x="4246560" y="3497760"/>
            <a:ext cx="857880" cy="582840"/>
            <a:chOff x="4246560" y="3497760"/>
            <a:chExt cx="857880" cy="582840"/>
          </a:xfrm>
        </p:grpSpPr>
        <p:grpSp>
          <p:nvGrpSpPr>
            <p:cNvPr id="5975" name="Group 196"/>
            <p:cNvGrpSpPr/>
            <p:nvPr/>
          </p:nvGrpSpPr>
          <p:grpSpPr>
            <a:xfrm>
              <a:off x="4246560" y="3591360"/>
              <a:ext cx="350280" cy="309600"/>
              <a:chOff x="4246560" y="3591360"/>
              <a:chExt cx="350280" cy="309600"/>
            </a:xfrm>
          </p:grpSpPr>
          <p:pic>
            <p:nvPicPr>
              <p:cNvPr id="5976" name="Picture 1115" descr="antenna_stylized"/>
              <p:cNvPicPr/>
              <p:nvPr/>
            </p:nvPicPr>
            <p:blipFill>
              <a:blip r:embed="rId10"/>
              <a:stretch/>
            </p:blipFill>
            <p:spPr>
              <a:xfrm>
                <a:off x="4246560" y="3591360"/>
                <a:ext cx="347400" cy="166680"/>
              </a:xfrm>
              <a:prstGeom prst="rect">
                <a:avLst/>
              </a:prstGeom>
              <a:ln w="0">
                <a:noFill/>
              </a:ln>
            </p:spPr>
          </p:pic>
          <p:pic>
            <p:nvPicPr>
              <p:cNvPr id="5977" name="Picture 1116" descr="laptop_keyboard"/>
              <p:cNvPicPr/>
              <p:nvPr/>
            </p:nvPicPr>
            <p:blipFill>
              <a:blip r:embed="rId11"/>
              <a:stretch/>
            </p:blipFill>
            <p:spPr>
              <a:xfrm flipH="1" rot="109200">
                <a:off x="4263840" y="3777480"/>
                <a:ext cx="285840" cy="118800"/>
              </a:xfrm>
              <a:prstGeom prst="rect">
                <a:avLst/>
              </a:prstGeom>
              <a:ln w="0">
                <a:noFill/>
              </a:ln>
            </p:spPr>
          </p:pic>
          <p:sp>
            <p:nvSpPr>
              <p:cNvPr id="5978" name="CustomShape 197"/>
              <p:cNvSpPr/>
              <p:nvPr/>
            </p:nvSpPr>
            <p:spPr>
              <a:xfrm>
                <a:off x="4358520" y="3661560"/>
                <a:ext cx="230040" cy="155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79" name="Picture 1118" descr="screen"/>
              <p:cNvPicPr/>
              <p:nvPr/>
            </p:nvPicPr>
            <p:blipFill>
              <a:blip r:embed="rId12"/>
              <a:stretch/>
            </p:blipFill>
            <p:spPr>
              <a:xfrm>
                <a:off x="4370040" y="3665520"/>
                <a:ext cx="208800" cy="141120"/>
              </a:xfrm>
              <a:prstGeom prst="rect">
                <a:avLst/>
              </a:prstGeom>
              <a:ln w="0">
                <a:noFill/>
              </a:ln>
            </p:spPr>
          </p:pic>
          <p:sp>
            <p:nvSpPr>
              <p:cNvPr id="5980" name="CustomShape 198"/>
              <p:cNvSpPr/>
              <p:nvPr/>
            </p:nvSpPr>
            <p:spPr>
              <a:xfrm>
                <a:off x="4400640" y="3656880"/>
                <a:ext cx="19476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81" name="CustomShape 199"/>
              <p:cNvSpPr/>
              <p:nvPr/>
            </p:nvSpPr>
            <p:spPr>
              <a:xfrm>
                <a:off x="4356720" y="3656880"/>
                <a:ext cx="53640" cy="119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82" name="CustomShape 200"/>
              <p:cNvSpPr/>
              <p:nvPr/>
            </p:nvSpPr>
            <p:spPr>
              <a:xfrm>
                <a:off x="4536360" y="3678480"/>
                <a:ext cx="57600" cy="138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83" name="CustomShape 201"/>
              <p:cNvSpPr/>
              <p:nvPr/>
            </p:nvSpPr>
            <p:spPr>
              <a:xfrm>
                <a:off x="4356000" y="3771360"/>
                <a:ext cx="2138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84" name="CustomShape 202"/>
              <p:cNvSpPr/>
              <p:nvPr/>
            </p:nvSpPr>
            <p:spPr>
              <a:xfrm>
                <a:off x="4542840" y="3679560"/>
                <a:ext cx="54000" cy="139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85" name="CustomShape 203"/>
              <p:cNvSpPr/>
              <p:nvPr/>
            </p:nvSpPr>
            <p:spPr>
              <a:xfrm>
                <a:off x="4356000" y="3777480"/>
                <a:ext cx="19008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86" name="Group 204"/>
              <p:cNvGrpSpPr/>
              <p:nvPr/>
            </p:nvGrpSpPr>
            <p:grpSpPr>
              <a:xfrm>
                <a:off x="4353120" y="3827160"/>
                <a:ext cx="64080" cy="27000"/>
                <a:chOff x="4353120" y="3827160"/>
                <a:chExt cx="64080" cy="27000"/>
              </a:xfrm>
            </p:grpSpPr>
            <p:sp>
              <p:nvSpPr>
                <p:cNvPr id="5987" name="CustomShape 205"/>
                <p:cNvSpPr/>
                <p:nvPr/>
              </p:nvSpPr>
              <p:spPr>
                <a:xfrm>
                  <a:off x="4353120" y="3827160"/>
                  <a:ext cx="6408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88" name="CustomShape 206"/>
                <p:cNvSpPr/>
                <p:nvPr/>
              </p:nvSpPr>
              <p:spPr>
                <a:xfrm>
                  <a:off x="4354200" y="3827880"/>
                  <a:ext cx="619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89" name="CustomShape 207"/>
                <p:cNvSpPr/>
                <p:nvPr/>
              </p:nvSpPr>
              <p:spPr>
                <a:xfrm>
                  <a:off x="4358880" y="3837960"/>
                  <a:ext cx="2160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90" name="CustomShape 208"/>
                <p:cNvSpPr/>
                <p:nvPr/>
              </p:nvSpPr>
              <p:spPr>
                <a:xfrm>
                  <a:off x="4358160" y="384192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91" name="CustomShape 209"/>
                <p:cNvSpPr/>
                <p:nvPr/>
              </p:nvSpPr>
              <p:spPr>
                <a:xfrm>
                  <a:off x="4377240" y="3843360"/>
                  <a:ext cx="2160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92" name="CustomShape 210"/>
                <p:cNvSpPr/>
                <p:nvPr/>
              </p:nvSpPr>
              <p:spPr>
                <a:xfrm>
                  <a:off x="4376160" y="384732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93" name="CustomShape 211"/>
              <p:cNvSpPr/>
              <p:nvPr/>
            </p:nvSpPr>
            <p:spPr>
              <a:xfrm>
                <a:off x="4464000" y="3831480"/>
                <a:ext cx="77760" cy="597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94" name="CustomShape 212"/>
              <p:cNvSpPr/>
              <p:nvPr/>
            </p:nvSpPr>
            <p:spPr>
              <a:xfrm>
                <a:off x="4263840" y="3836160"/>
                <a:ext cx="1998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95" name="CustomShape 213"/>
              <p:cNvSpPr/>
              <p:nvPr/>
            </p:nvSpPr>
            <p:spPr>
              <a:xfrm>
                <a:off x="4263840" y="3826080"/>
                <a:ext cx="144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96" name="CustomShape 214"/>
              <p:cNvSpPr/>
              <p:nvPr/>
            </p:nvSpPr>
            <p:spPr>
              <a:xfrm>
                <a:off x="4263840" y="3780360"/>
                <a:ext cx="9252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997" name="CustomShape 215"/>
              <p:cNvSpPr/>
              <p:nvPr/>
            </p:nvSpPr>
            <p:spPr>
              <a:xfrm>
                <a:off x="4270320" y="3828600"/>
                <a:ext cx="18972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98" name="CustomShape 216"/>
              <p:cNvSpPr/>
              <p:nvPr/>
            </p:nvSpPr>
            <p:spPr>
              <a:xfrm flipV="1">
                <a:off x="4460400" y="3823920"/>
                <a:ext cx="770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999" name="Group 217"/>
            <p:cNvGrpSpPr/>
            <p:nvPr/>
          </p:nvGrpSpPr>
          <p:grpSpPr>
            <a:xfrm>
              <a:off x="4745880" y="3739320"/>
              <a:ext cx="358560" cy="341280"/>
              <a:chOff x="4745880" y="3739320"/>
              <a:chExt cx="358560" cy="341280"/>
            </a:xfrm>
          </p:grpSpPr>
          <p:pic>
            <p:nvPicPr>
              <p:cNvPr id="6000" name="Picture 1140" descr="desktop_computer_stylized_medium"/>
              <p:cNvPicPr/>
              <p:nvPr/>
            </p:nvPicPr>
            <p:blipFill>
              <a:blip r:embed="rId13"/>
              <a:stretch/>
            </p:blipFill>
            <p:spPr>
              <a:xfrm flipH="1">
                <a:off x="4745880" y="3739320"/>
                <a:ext cx="358560" cy="341280"/>
              </a:xfrm>
              <a:prstGeom prst="rect">
                <a:avLst/>
              </a:prstGeom>
              <a:ln w="0">
                <a:noFill/>
              </a:ln>
            </p:spPr>
          </p:pic>
          <p:sp>
            <p:nvSpPr>
              <p:cNvPr id="6001" name="CustomShape 218"/>
              <p:cNvSpPr/>
              <p:nvPr/>
            </p:nvSpPr>
            <p:spPr>
              <a:xfrm flipH="1">
                <a:off x="4897800" y="3772080"/>
                <a:ext cx="168840" cy="155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002" name="Group 219"/>
            <p:cNvGrpSpPr/>
            <p:nvPr/>
          </p:nvGrpSpPr>
          <p:grpSpPr>
            <a:xfrm>
              <a:off x="4556520" y="3497760"/>
              <a:ext cx="347400" cy="395640"/>
              <a:chOff x="4556520" y="3497760"/>
              <a:chExt cx="347400" cy="395640"/>
            </a:xfrm>
          </p:grpSpPr>
          <p:pic>
            <p:nvPicPr>
              <p:cNvPr id="6003" name="Picture 571" descr="fridge2.png"/>
              <p:cNvPicPr/>
              <p:nvPr/>
            </p:nvPicPr>
            <p:blipFill>
              <a:blip r:embed="rId14"/>
              <a:stretch/>
            </p:blipFill>
            <p:spPr>
              <a:xfrm>
                <a:off x="4656240" y="3557160"/>
                <a:ext cx="189000" cy="336240"/>
              </a:xfrm>
              <a:prstGeom prst="rect">
                <a:avLst/>
              </a:prstGeom>
              <a:ln w="0">
                <a:noFill/>
              </a:ln>
            </p:spPr>
          </p:pic>
          <p:pic>
            <p:nvPicPr>
              <p:cNvPr id="6004" name="Picture 1115" descr="antenna_stylized"/>
              <p:cNvPicPr/>
              <p:nvPr/>
            </p:nvPicPr>
            <p:blipFill>
              <a:blip r:embed="rId15"/>
              <a:stretch/>
            </p:blipFill>
            <p:spPr>
              <a:xfrm>
                <a:off x="4556520" y="3497760"/>
                <a:ext cx="347400" cy="166680"/>
              </a:xfrm>
              <a:prstGeom prst="rect">
                <a:avLst/>
              </a:prstGeom>
              <a:ln w="0">
                <a:noFill/>
              </a:ln>
            </p:spPr>
          </p:pic>
        </p:grpSp>
      </p:grpSp>
      <p:grpSp>
        <p:nvGrpSpPr>
          <p:cNvPr id="6005" name="Group 220"/>
          <p:cNvGrpSpPr/>
          <p:nvPr/>
        </p:nvGrpSpPr>
        <p:grpSpPr>
          <a:xfrm>
            <a:off x="7818120" y="3600720"/>
            <a:ext cx="518040" cy="1211400"/>
            <a:chOff x="7818120" y="3600720"/>
            <a:chExt cx="518040" cy="1211400"/>
          </a:xfrm>
        </p:grpSpPr>
        <p:grpSp>
          <p:nvGrpSpPr>
            <p:cNvPr id="6006" name="Group 221"/>
            <p:cNvGrpSpPr/>
            <p:nvPr/>
          </p:nvGrpSpPr>
          <p:grpSpPr>
            <a:xfrm>
              <a:off x="7846560" y="4361040"/>
              <a:ext cx="489600" cy="451080"/>
              <a:chOff x="7846560" y="4361040"/>
              <a:chExt cx="489600" cy="451080"/>
            </a:xfrm>
          </p:grpSpPr>
          <p:sp>
            <p:nvSpPr>
              <p:cNvPr id="6007" name="Line 222"/>
              <p:cNvSpPr/>
              <p:nvPr/>
            </p:nvSpPr>
            <p:spPr>
              <a:xfrm>
                <a:off x="7846560" y="460152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08" name="Group 223"/>
              <p:cNvGrpSpPr/>
              <p:nvPr/>
            </p:nvGrpSpPr>
            <p:grpSpPr>
              <a:xfrm>
                <a:off x="7984440" y="4361040"/>
                <a:ext cx="351720" cy="451080"/>
                <a:chOff x="7984440" y="4361040"/>
                <a:chExt cx="351720" cy="451080"/>
              </a:xfrm>
            </p:grpSpPr>
            <p:pic>
              <p:nvPicPr>
                <p:cNvPr id="6009" name="Picture 271" descr="server_rack.png"/>
                <p:cNvPicPr/>
                <p:nvPr/>
              </p:nvPicPr>
              <p:blipFill>
                <a:blip r:embed="rId16"/>
                <a:stretch/>
              </p:blipFill>
              <p:spPr>
                <a:xfrm>
                  <a:off x="8188200" y="4427280"/>
                  <a:ext cx="147960" cy="348480"/>
                </a:xfrm>
                <a:prstGeom prst="rect">
                  <a:avLst/>
                </a:prstGeom>
                <a:ln w="0">
                  <a:noFill/>
                </a:ln>
              </p:spPr>
            </p:pic>
            <p:pic>
              <p:nvPicPr>
                <p:cNvPr id="6010" name="Picture 272" descr="server_rack.png"/>
                <p:cNvPicPr/>
                <p:nvPr/>
              </p:nvPicPr>
              <p:blipFill>
                <a:blip r:embed="rId17"/>
                <a:stretch/>
              </p:blipFill>
              <p:spPr>
                <a:xfrm>
                  <a:off x="7984440" y="4419720"/>
                  <a:ext cx="147960" cy="348480"/>
                </a:xfrm>
                <a:prstGeom prst="rect">
                  <a:avLst/>
                </a:prstGeom>
                <a:ln w="0">
                  <a:noFill/>
                </a:ln>
              </p:spPr>
            </p:pic>
            <p:pic>
              <p:nvPicPr>
                <p:cNvPr id="6011" name="Picture 273" descr="server_rack.png"/>
                <p:cNvPicPr/>
                <p:nvPr/>
              </p:nvPicPr>
              <p:blipFill>
                <a:blip r:embed="rId18"/>
                <a:stretch/>
              </p:blipFill>
              <p:spPr>
                <a:xfrm>
                  <a:off x="8070120" y="4361040"/>
                  <a:ext cx="191520" cy="451080"/>
                </a:xfrm>
                <a:prstGeom prst="rect">
                  <a:avLst/>
                </a:prstGeom>
                <a:ln w="0">
                  <a:noFill/>
                </a:ln>
              </p:spPr>
            </p:pic>
          </p:grpSp>
        </p:grpSp>
        <p:grpSp>
          <p:nvGrpSpPr>
            <p:cNvPr id="6012" name="Group 224"/>
            <p:cNvGrpSpPr/>
            <p:nvPr/>
          </p:nvGrpSpPr>
          <p:grpSpPr>
            <a:xfrm>
              <a:off x="7818120" y="3600720"/>
              <a:ext cx="423000" cy="405360"/>
              <a:chOff x="7818120" y="3600720"/>
              <a:chExt cx="423000" cy="405360"/>
            </a:xfrm>
          </p:grpSpPr>
          <p:sp>
            <p:nvSpPr>
              <p:cNvPr id="6013" name="Line 225"/>
              <p:cNvSpPr/>
              <p:nvPr/>
            </p:nvSpPr>
            <p:spPr>
              <a:xfrm>
                <a:off x="7818120" y="3816720"/>
                <a:ext cx="1609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14" name="Group 226"/>
              <p:cNvGrpSpPr/>
              <p:nvPr/>
            </p:nvGrpSpPr>
            <p:grpSpPr>
              <a:xfrm>
                <a:off x="7937280" y="3600720"/>
                <a:ext cx="303840" cy="405360"/>
                <a:chOff x="7937280" y="3600720"/>
                <a:chExt cx="303840" cy="405360"/>
              </a:xfrm>
            </p:grpSpPr>
            <p:pic>
              <p:nvPicPr>
                <p:cNvPr id="6015" name="Picture 266" descr="server_rack.png"/>
                <p:cNvPicPr/>
                <p:nvPr/>
              </p:nvPicPr>
              <p:blipFill>
                <a:blip r:embed="rId19"/>
                <a:stretch/>
              </p:blipFill>
              <p:spPr>
                <a:xfrm>
                  <a:off x="8113320" y="3660120"/>
                  <a:ext cx="127800" cy="312840"/>
                </a:xfrm>
                <a:prstGeom prst="rect">
                  <a:avLst/>
                </a:prstGeom>
                <a:ln w="0">
                  <a:noFill/>
                </a:ln>
              </p:spPr>
            </p:pic>
            <p:pic>
              <p:nvPicPr>
                <p:cNvPr id="6016" name="Picture 267" descr="server_rack.png"/>
                <p:cNvPicPr/>
                <p:nvPr/>
              </p:nvPicPr>
              <p:blipFill>
                <a:blip r:embed="rId20"/>
                <a:stretch/>
              </p:blipFill>
              <p:spPr>
                <a:xfrm>
                  <a:off x="7937280" y="3653280"/>
                  <a:ext cx="127800" cy="312840"/>
                </a:xfrm>
                <a:prstGeom prst="rect">
                  <a:avLst/>
                </a:prstGeom>
                <a:ln w="0">
                  <a:noFill/>
                </a:ln>
              </p:spPr>
            </p:pic>
            <p:pic>
              <p:nvPicPr>
                <p:cNvPr id="6017" name="Picture 268" descr="server_rack.png"/>
                <p:cNvPicPr/>
                <p:nvPr/>
              </p:nvPicPr>
              <p:blipFill>
                <a:blip r:embed="rId21"/>
                <a:stretch/>
              </p:blipFill>
              <p:spPr>
                <a:xfrm>
                  <a:off x="8011440" y="3600720"/>
                  <a:ext cx="165600" cy="405360"/>
                </a:xfrm>
                <a:prstGeom prst="rect">
                  <a:avLst/>
                </a:prstGeom>
                <a:ln w="0">
                  <a:noFill/>
                </a:ln>
              </p:spPr>
            </p:pic>
          </p:grpSp>
        </p:grpSp>
      </p:grpSp>
      <p:grpSp>
        <p:nvGrpSpPr>
          <p:cNvPr id="6018" name="Group 227"/>
          <p:cNvGrpSpPr/>
          <p:nvPr/>
        </p:nvGrpSpPr>
        <p:grpSpPr>
          <a:xfrm>
            <a:off x="4734720" y="5072400"/>
            <a:ext cx="344880" cy="319680"/>
            <a:chOff x="4734720" y="5072400"/>
            <a:chExt cx="344880" cy="319680"/>
          </a:xfrm>
        </p:grpSpPr>
        <p:pic>
          <p:nvPicPr>
            <p:cNvPr id="6019" name="Picture 591" descr="desktop_computer_stylized_medium"/>
            <p:cNvPicPr/>
            <p:nvPr/>
          </p:nvPicPr>
          <p:blipFill>
            <a:blip r:embed="rId22"/>
            <a:stretch/>
          </p:blipFill>
          <p:spPr>
            <a:xfrm flipH="1">
              <a:off x="4734720" y="5072400"/>
              <a:ext cx="344880" cy="319680"/>
            </a:xfrm>
            <a:prstGeom prst="rect">
              <a:avLst/>
            </a:prstGeom>
            <a:ln w="0">
              <a:noFill/>
            </a:ln>
          </p:spPr>
        </p:pic>
        <p:sp>
          <p:nvSpPr>
            <p:cNvPr id="6020" name="CustomShape 228"/>
            <p:cNvSpPr/>
            <p:nvPr/>
          </p:nvSpPr>
          <p:spPr>
            <a:xfrm flipH="1">
              <a:off x="4880880" y="51030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021" name="Group 229"/>
          <p:cNvGrpSpPr/>
          <p:nvPr/>
        </p:nvGrpSpPr>
        <p:grpSpPr>
          <a:xfrm>
            <a:off x="5954760" y="6024960"/>
            <a:ext cx="309600" cy="311400"/>
            <a:chOff x="5954760" y="6024960"/>
            <a:chExt cx="309600" cy="311400"/>
          </a:xfrm>
        </p:grpSpPr>
        <p:pic>
          <p:nvPicPr>
            <p:cNvPr id="6022" name="Picture 1065" descr="antenna_stylized"/>
            <p:cNvPicPr/>
            <p:nvPr/>
          </p:nvPicPr>
          <p:blipFill>
            <a:blip r:embed="rId23"/>
            <a:stretch/>
          </p:blipFill>
          <p:spPr>
            <a:xfrm>
              <a:off x="5954760" y="6024960"/>
              <a:ext cx="307080" cy="168120"/>
            </a:xfrm>
            <a:prstGeom prst="rect">
              <a:avLst/>
            </a:prstGeom>
            <a:ln w="0">
              <a:noFill/>
            </a:ln>
          </p:spPr>
        </p:pic>
        <p:pic>
          <p:nvPicPr>
            <p:cNvPr id="6023" name="Picture 1066" descr="laptop_keyboard"/>
            <p:cNvPicPr/>
            <p:nvPr/>
          </p:nvPicPr>
          <p:blipFill>
            <a:blip r:embed="rId24"/>
            <a:stretch/>
          </p:blipFill>
          <p:spPr>
            <a:xfrm flipH="1" rot="114600">
              <a:off x="5969880" y="6212520"/>
              <a:ext cx="252720" cy="119520"/>
            </a:xfrm>
            <a:prstGeom prst="rect">
              <a:avLst/>
            </a:prstGeom>
            <a:ln w="0">
              <a:noFill/>
            </a:ln>
          </p:spPr>
        </p:pic>
        <p:sp>
          <p:nvSpPr>
            <p:cNvPr id="6024" name="CustomShape 230"/>
            <p:cNvSpPr/>
            <p:nvPr/>
          </p:nvSpPr>
          <p:spPr>
            <a:xfrm>
              <a:off x="6053760" y="6095880"/>
              <a:ext cx="203400" cy="1562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25" name="Picture 1068" descr="screen"/>
            <p:cNvPicPr/>
            <p:nvPr/>
          </p:nvPicPr>
          <p:blipFill>
            <a:blip r:embed="rId25"/>
            <a:stretch/>
          </p:blipFill>
          <p:spPr>
            <a:xfrm>
              <a:off x="6063840" y="6099840"/>
              <a:ext cx="184680" cy="142200"/>
            </a:xfrm>
            <a:prstGeom prst="rect">
              <a:avLst/>
            </a:prstGeom>
            <a:ln w="0">
              <a:noFill/>
            </a:ln>
          </p:spPr>
        </p:pic>
        <p:sp>
          <p:nvSpPr>
            <p:cNvPr id="6026" name="CustomShape 231"/>
            <p:cNvSpPr/>
            <p:nvPr/>
          </p:nvSpPr>
          <p:spPr>
            <a:xfrm>
              <a:off x="6090840" y="6091200"/>
              <a:ext cx="17208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27" name="CustomShape 232"/>
            <p:cNvSpPr/>
            <p:nvPr/>
          </p:nvSpPr>
          <p:spPr>
            <a:xfrm>
              <a:off x="6051960" y="6090840"/>
              <a:ext cx="47160" cy="1209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28" name="CustomShape 233"/>
            <p:cNvSpPr/>
            <p:nvPr/>
          </p:nvSpPr>
          <p:spPr>
            <a:xfrm>
              <a:off x="6210720" y="6112800"/>
              <a:ext cx="51120" cy="139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29" name="CustomShape 234"/>
            <p:cNvSpPr/>
            <p:nvPr/>
          </p:nvSpPr>
          <p:spPr>
            <a:xfrm>
              <a:off x="6051600" y="6206400"/>
              <a:ext cx="1890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30" name="CustomShape 235"/>
            <p:cNvSpPr/>
            <p:nvPr/>
          </p:nvSpPr>
          <p:spPr>
            <a:xfrm>
              <a:off x="6216480" y="6113880"/>
              <a:ext cx="47880" cy="140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31" name="CustomShape 236"/>
            <p:cNvSpPr/>
            <p:nvPr/>
          </p:nvSpPr>
          <p:spPr>
            <a:xfrm>
              <a:off x="6051600" y="6212520"/>
              <a:ext cx="16812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32" name="Group 237"/>
            <p:cNvGrpSpPr/>
            <p:nvPr/>
          </p:nvGrpSpPr>
          <p:grpSpPr>
            <a:xfrm>
              <a:off x="6048720" y="6262560"/>
              <a:ext cx="56520" cy="27000"/>
              <a:chOff x="6048720" y="6262560"/>
              <a:chExt cx="56520" cy="27000"/>
            </a:xfrm>
          </p:grpSpPr>
          <p:sp>
            <p:nvSpPr>
              <p:cNvPr id="6033" name="CustomShape 238"/>
              <p:cNvSpPr/>
              <p:nvPr/>
            </p:nvSpPr>
            <p:spPr>
              <a:xfrm>
                <a:off x="6048720" y="6262560"/>
                <a:ext cx="5652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34" name="CustomShape 239"/>
              <p:cNvSpPr/>
              <p:nvPr/>
            </p:nvSpPr>
            <p:spPr>
              <a:xfrm>
                <a:off x="6049800" y="6263280"/>
                <a:ext cx="547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35" name="CustomShape 240"/>
              <p:cNvSpPr/>
              <p:nvPr/>
            </p:nvSpPr>
            <p:spPr>
              <a:xfrm>
                <a:off x="6054120" y="6273720"/>
                <a:ext cx="1908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36" name="CustomShape 241"/>
              <p:cNvSpPr/>
              <p:nvPr/>
            </p:nvSpPr>
            <p:spPr>
              <a:xfrm>
                <a:off x="6053400" y="627732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37" name="CustomShape 242"/>
              <p:cNvSpPr/>
              <p:nvPr/>
            </p:nvSpPr>
            <p:spPr>
              <a:xfrm>
                <a:off x="6070320" y="6279120"/>
                <a:ext cx="1908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38" name="CustomShape 243"/>
              <p:cNvSpPr/>
              <p:nvPr/>
            </p:nvSpPr>
            <p:spPr>
              <a:xfrm>
                <a:off x="6069600" y="628308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39" name="CustomShape 244"/>
            <p:cNvSpPr/>
            <p:nvPr/>
          </p:nvSpPr>
          <p:spPr>
            <a:xfrm>
              <a:off x="6147000" y="6266880"/>
              <a:ext cx="68760" cy="60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40" name="CustomShape 245"/>
            <p:cNvSpPr/>
            <p:nvPr/>
          </p:nvSpPr>
          <p:spPr>
            <a:xfrm>
              <a:off x="5969880" y="6271560"/>
              <a:ext cx="1767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1" name="CustomShape 246"/>
            <p:cNvSpPr/>
            <p:nvPr/>
          </p:nvSpPr>
          <p:spPr>
            <a:xfrm>
              <a:off x="5969880" y="6261480"/>
              <a:ext cx="108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42" name="CustomShape 247"/>
            <p:cNvSpPr/>
            <p:nvPr/>
          </p:nvSpPr>
          <p:spPr>
            <a:xfrm>
              <a:off x="5970240" y="6215400"/>
              <a:ext cx="8172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43" name="CustomShape 248"/>
            <p:cNvSpPr/>
            <p:nvPr/>
          </p:nvSpPr>
          <p:spPr>
            <a:xfrm>
              <a:off x="5975640" y="6264000"/>
              <a:ext cx="1674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4" name="CustomShape 249"/>
            <p:cNvSpPr/>
            <p:nvPr/>
          </p:nvSpPr>
          <p:spPr>
            <a:xfrm flipV="1">
              <a:off x="6143760" y="6259320"/>
              <a:ext cx="6804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045" name="Group 250"/>
          <p:cNvGrpSpPr/>
          <p:nvPr/>
        </p:nvGrpSpPr>
        <p:grpSpPr>
          <a:xfrm>
            <a:off x="4907880" y="5676840"/>
            <a:ext cx="344880" cy="319680"/>
            <a:chOff x="4907880" y="5676840"/>
            <a:chExt cx="344880" cy="319680"/>
          </a:xfrm>
        </p:grpSpPr>
        <p:pic>
          <p:nvPicPr>
            <p:cNvPr id="6046" name="Picture 591" descr="desktop_computer_stylized_medium"/>
            <p:cNvPicPr/>
            <p:nvPr/>
          </p:nvPicPr>
          <p:blipFill>
            <a:blip r:embed="rId26"/>
            <a:stretch/>
          </p:blipFill>
          <p:spPr>
            <a:xfrm flipH="1">
              <a:off x="4907880" y="5676840"/>
              <a:ext cx="344880" cy="319680"/>
            </a:xfrm>
            <a:prstGeom prst="rect">
              <a:avLst/>
            </a:prstGeom>
            <a:ln w="0">
              <a:noFill/>
            </a:ln>
          </p:spPr>
        </p:pic>
        <p:sp>
          <p:nvSpPr>
            <p:cNvPr id="6047" name="CustomShape 251"/>
            <p:cNvSpPr/>
            <p:nvPr/>
          </p:nvSpPr>
          <p:spPr>
            <a:xfrm flipH="1">
              <a:off x="5053680" y="57078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048" name="Group 252"/>
          <p:cNvGrpSpPr/>
          <p:nvPr/>
        </p:nvGrpSpPr>
        <p:grpSpPr>
          <a:xfrm>
            <a:off x="5306040" y="5698440"/>
            <a:ext cx="344880" cy="319680"/>
            <a:chOff x="5306040" y="5698440"/>
            <a:chExt cx="344880" cy="319680"/>
          </a:xfrm>
        </p:grpSpPr>
        <p:pic>
          <p:nvPicPr>
            <p:cNvPr id="6049" name="Picture 591" descr="desktop_computer_stylized_medium"/>
            <p:cNvPicPr/>
            <p:nvPr/>
          </p:nvPicPr>
          <p:blipFill>
            <a:blip r:embed="rId27"/>
            <a:stretch/>
          </p:blipFill>
          <p:spPr>
            <a:xfrm flipH="1">
              <a:off x="5306040" y="5698440"/>
              <a:ext cx="344880" cy="319680"/>
            </a:xfrm>
            <a:prstGeom prst="rect">
              <a:avLst/>
            </a:prstGeom>
            <a:ln w="0">
              <a:noFill/>
            </a:ln>
          </p:spPr>
        </p:pic>
        <p:sp>
          <p:nvSpPr>
            <p:cNvPr id="6050" name="CustomShape 253"/>
            <p:cNvSpPr/>
            <p:nvPr/>
          </p:nvSpPr>
          <p:spPr>
            <a:xfrm flipH="1">
              <a:off x="5452200" y="572904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051" name="Group 254"/>
          <p:cNvGrpSpPr/>
          <p:nvPr/>
        </p:nvGrpSpPr>
        <p:grpSpPr>
          <a:xfrm>
            <a:off x="6288120" y="5967360"/>
            <a:ext cx="318240" cy="256320"/>
            <a:chOff x="6288120" y="5967360"/>
            <a:chExt cx="318240" cy="256320"/>
          </a:xfrm>
        </p:grpSpPr>
        <p:pic>
          <p:nvPicPr>
            <p:cNvPr id="6052" name="Picture 1065" descr="antenna_stylized"/>
            <p:cNvPicPr/>
            <p:nvPr/>
          </p:nvPicPr>
          <p:blipFill>
            <a:blip r:embed="rId28"/>
            <a:stretch/>
          </p:blipFill>
          <p:spPr>
            <a:xfrm>
              <a:off x="6288120" y="5967360"/>
              <a:ext cx="316080" cy="138240"/>
            </a:xfrm>
            <a:prstGeom prst="rect">
              <a:avLst/>
            </a:prstGeom>
            <a:ln w="0">
              <a:noFill/>
            </a:ln>
          </p:spPr>
        </p:pic>
        <p:pic>
          <p:nvPicPr>
            <p:cNvPr id="6053" name="Picture 1066" descr="laptop_keyboard"/>
            <p:cNvPicPr/>
            <p:nvPr/>
          </p:nvPicPr>
          <p:blipFill>
            <a:blip r:embed="rId29"/>
            <a:stretch/>
          </p:blipFill>
          <p:spPr>
            <a:xfrm flipH="1" rot="91800">
              <a:off x="6304320" y="6121800"/>
              <a:ext cx="260280" cy="98280"/>
            </a:xfrm>
            <a:prstGeom prst="rect">
              <a:avLst/>
            </a:prstGeom>
            <a:ln w="0">
              <a:noFill/>
            </a:ln>
          </p:spPr>
        </p:pic>
        <p:sp>
          <p:nvSpPr>
            <p:cNvPr id="6054" name="CustomShape 255"/>
            <p:cNvSpPr/>
            <p:nvPr/>
          </p:nvSpPr>
          <p:spPr>
            <a:xfrm>
              <a:off x="6389640" y="6025680"/>
              <a:ext cx="209160" cy="128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55" name="Picture 1068" descr="screen"/>
            <p:cNvPicPr/>
            <p:nvPr/>
          </p:nvPicPr>
          <p:blipFill>
            <a:blip r:embed="rId30"/>
            <a:stretch/>
          </p:blipFill>
          <p:spPr>
            <a:xfrm>
              <a:off x="6400080" y="6028920"/>
              <a:ext cx="190080" cy="117000"/>
            </a:xfrm>
            <a:prstGeom prst="rect">
              <a:avLst/>
            </a:prstGeom>
            <a:ln w="0">
              <a:noFill/>
            </a:ln>
          </p:spPr>
        </p:pic>
        <p:sp>
          <p:nvSpPr>
            <p:cNvPr id="6056" name="CustomShape 256"/>
            <p:cNvSpPr/>
            <p:nvPr/>
          </p:nvSpPr>
          <p:spPr>
            <a:xfrm>
              <a:off x="6428160" y="6021720"/>
              <a:ext cx="177120" cy="234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57" name="CustomShape 257"/>
            <p:cNvSpPr/>
            <p:nvPr/>
          </p:nvSpPr>
          <p:spPr>
            <a:xfrm>
              <a:off x="6387840" y="6021720"/>
              <a:ext cx="48600" cy="993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58" name="CustomShape 258"/>
            <p:cNvSpPr/>
            <p:nvPr/>
          </p:nvSpPr>
          <p:spPr>
            <a:xfrm>
              <a:off x="6551280" y="6039360"/>
              <a:ext cx="52560" cy="1148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59" name="CustomShape 259"/>
            <p:cNvSpPr/>
            <p:nvPr/>
          </p:nvSpPr>
          <p:spPr>
            <a:xfrm>
              <a:off x="6387480" y="6116760"/>
              <a:ext cx="194400" cy="38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60" name="CustomShape 260"/>
            <p:cNvSpPr/>
            <p:nvPr/>
          </p:nvSpPr>
          <p:spPr>
            <a:xfrm>
              <a:off x="6557400" y="6040440"/>
              <a:ext cx="48960" cy="1152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61" name="CustomShape 261"/>
            <p:cNvSpPr/>
            <p:nvPr/>
          </p:nvSpPr>
          <p:spPr>
            <a:xfrm>
              <a:off x="6387480" y="6121800"/>
              <a:ext cx="172800" cy="378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62" name="Group 262"/>
            <p:cNvGrpSpPr/>
            <p:nvPr/>
          </p:nvGrpSpPr>
          <p:grpSpPr>
            <a:xfrm>
              <a:off x="6384600" y="6162840"/>
              <a:ext cx="58320" cy="22320"/>
              <a:chOff x="6384600" y="6162840"/>
              <a:chExt cx="58320" cy="22320"/>
            </a:xfrm>
          </p:grpSpPr>
          <p:sp>
            <p:nvSpPr>
              <p:cNvPr id="6063" name="CustomShape 263"/>
              <p:cNvSpPr/>
              <p:nvPr/>
            </p:nvSpPr>
            <p:spPr>
              <a:xfrm>
                <a:off x="6384600" y="6162840"/>
                <a:ext cx="58320" cy="223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64" name="CustomShape 264"/>
              <p:cNvSpPr/>
              <p:nvPr/>
            </p:nvSpPr>
            <p:spPr>
              <a:xfrm>
                <a:off x="6385680" y="6163560"/>
                <a:ext cx="56160" cy="2088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65" name="CustomShape 265"/>
              <p:cNvSpPr/>
              <p:nvPr/>
            </p:nvSpPr>
            <p:spPr>
              <a:xfrm>
                <a:off x="6390000" y="6171840"/>
                <a:ext cx="19440" cy="61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66" name="CustomShape 266"/>
              <p:cNvSpPr/>
              <p:nvPr/>
            </p:nvSpPr>
            <p:spPr>
              <a:xfrm>
                <a:off x="6389280" y="6175080"/>
                <a:ext cx="14400" cy="3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67" name="CustomShape 267"/>
              <p:cNvSpPr/>
              <p:nvPr/>
            </p:nvSpPr>
            <p:spPr>
              <a:xfrm>
                <a:off x="6406560" y="6176520"/>
                <a:ext cx="19440" cy="64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68" name="CustomShape 268"/>
              <p:cNvSpPr/>
              <p:nvPr/>
            </p:nvSpPr>
            <p:spPr>
              <a:xfrm>
                <a:off x="6405840" y="6179760"/>
                <a:ext cx="14400" cy="3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69" name="CustomShape 269"/>
            <p:cNvSpPr/>
            <p:nvPr/>
          </p:nvSpPr>
          <p:spPr>
            <a:xfrm>
              <a:off x="6485400" y="6166440"/>
              <a:ext cx="70560" cy="496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70" name="CustomShape 270"/>
            <p:cNvSpPr/>
            <p:nvPr/>
          </p:nvSpPr>
          <p:spPr>
            <a:xfrm>
              <a:off x="6303600" y="6170400"/>
              <a:ext cx="181800" cy="45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1" name="CustomShape 271"/>
            <p:cNvSpPr/>
            <p:nvPr/>
          </p:nvSpPr>
          <p:spPr>
            <a:xfrm>
              <a:off x="6303600" y="6162120"/>
              <a:ext cx="1080" cy="86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72" name="CustomShape 272"/>
            <p:cNvSpPr/>
            <p:nvPr/>
          </p:nvSpPr>
          <p:spPr>
            <a:xfrm>
              <a:off x="6303600" y="6124320"/>
              <a:ext cx="84240" cy="378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73" name="CustomShape 273"/>
            <p:cNvSpPr/>
            <p:nvPr/>
          </p:nvSpPr>
          <p:spPr>
            <a:xfrm>
              <a:off x="6309360" y="6163920"/>
              <a:ext cx="172440" cy="43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4" name="CustomShape 274"/>
            <p:cNvSpPr/>
            <p:nvPr/>
          </p:nvSpPr>
          <p:spPr>
            <a:xfrm flipV="1">
              <a:off x="6482160" y="6159960"/>
              <a:ext cx="69840" cy="45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6075" name="CustomShape 275"/>
          <p:cNvSpPr/>
          <p:nvPr/>
        </p:nvSpPr>
        <p:spPr>
          <a:xfrm>
            <a:off x="6906960" y="5809320"/>
            <a:ext cx="33480" cy="332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076" name="CustomShape 276"/>
          <p:cNvSpPr/>
          <p:nvPr/>
        </p:nvSpPr>
        <p:spPr>
          <a:xfrm>
            <a:off x="6913080" y="5829120"/>
            <a:ext cx="19440" cy="3074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077" name="CustomShape 277"/>
          <p:cNvSpPr/>
          <p:nvPr/>
        </p:nvSpPr>
        <p:spPr>
          <a:xfrm>
            <a:off x="6908760" y="5985000"/>
            <a:ext cx="30960" cy="266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78" name="CustomShape 278"/>
          <p:cNvSpPr/>
          <p:nvPr/>
        </p:nvSpPr>
        <p:spPr>
          <a:xfrm>
            <a:off x="6779520" y="5846760"/>
            <a:ext cx="71280" cy="6120"/>
          </a:xfrm>
          <a:prstGeom prst="rect">
            <a:avLst/>
          </a:prstGeom>
          <a:solidFill>
            <a:schemeClr val="tx1"/>
          </a:solidFill>
          <a:ln w="9525">
            <a:solidFill>
              <a:schemeClr val="tx1"/>
            </a:solidFill>
            <a:miter/>
          </a:ln>
        </p:spPr>
        <p:style>
          <a:lnRef idx="0"/>
          <a:fillRef idx="0"/>
          <a:effectRef idx="0"/>
          <a:fontRef idx="minor"/>
        </p:style>
      </p:sp>
      <p:grpSp>
        <p:nvGrpSpPr>
          <p:cNvPr id="6079" name="Group 279"/>
          <p:cNvGrpSpPr/>
          <p:nvPr/>
        </p:nvGrpSpPr>
        <p:grpSpPr>
          <a:xfrm>
            <a:off x="6844320" y="5843160"/>
            <a:ext cx="68760" cy="21240"/>
            <a:chOff x="6844320" y="5843160"/>
            <a:chExt cx="68760" cy="21240"/>
          </a:xfrm>
        </p:grpSpPr>
        <p:sp>
          <p:nvSpPr>
            <p:cNvPr id="6080" name="CustomShape 280"/>
            <p:cNvSpPr/>
            <p:nvPr/>
          </p:nvSpPr>
          <p:spPr>
            <a:xfrm>
              <a:off x="6844320" y="5843160"/>
              <a:ext cx="68760" cy="21240"/>
            </a:xfrm>
            <a:prstGeom prst="roundRect">
              <a:avLst>
                <a:gd name="adj" fmla="val 50000"/>
              </a:avLst>
            </a:prstGeom>
            <a:solidFill>
              <a:schemeClr val="tx1"/>
            </a:solidFill>
            <a:ln w="0">
              <a:noFill/>
            </a:ln>
          </p:spPr>
          <p:style>
            <a:lnRef idx="0"/>
            <a:fillRef idx="0"/>
            <a:effectRef idx="0"/>
            <a:fontRef idx="minor"/>
          </p:style>
        </p:sp>
        <p:sp>
          <p:nvSpPr>
            <p:cNvPr id="6081" name="CustomShape 281"/>
            <p:cNvSpPr/>
            <p:nvPr/>
          </p:nvSpPr>
          <p:spPr>
            <a:xfrm>
              <a:off x="6845400" y="5845320"/>
              <a:ext cx="662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2" name="CustomShape 282"/>
          <p:cNvSpPr/>
          <p:nvPr/>
        </p:nvSpPr>
        <p:spPr>
          <a:xfrm>
            <a:off x="6780600" y="5895000"/>
            <a:ext cx="71280" cy="6120"/>
          </a:xfrm>
          <a:prstGeom prst="rect">
            <a:avLst/>
          </a:prstGeom>
          <a:solidFill>
            <a:schemeClr val="tx1"/>
          </a:solidFill>
          <a:ln w="9525">
            <a:solidFill>
              <a:schemeClr val="tx1"/>
            </a:solidFill>
            <a:miter/>
          </a:ln>
        </p:spPr>
        <p:style>
          <a:lnRef idx="0"/>
          <a:fillRef idx="0"/>
          <a:effectRef idx="0"/>
          <a:fontRef idx="minor"/>
        </p:style>
      </p:sp>
      <p:grpSp>
        <p:nvGrpSpPr>
          <p:cNvPr id="6083" name="Group 283"/>
          <p:cNvGrpSpPr/>
          <p:nvPr/>
        </p:nvGrpSpPr>
        <p:grpSpPr>
          <a:xfrm>
            <a:off x="6844320" y="5890320"/>
            <a:ext cx="68760" cy="18720"/>
            <a:chOff x="6844320" y="5890320"/>
            <a:chExt cx="68760" cy="18720"/>
          </a:xfrm>
        </p:grpSpPr>
        <p:sp>
          <p:nvSpPr>
            <p:cNvPr id="6084" name="CustomShape 284"/>
            <p:cNvSpPr/>
            <p:nvPr/>
          </p:nvSpPr>
          <p:spPr>
            <a:xfrm>
              <a:off x="6844320" y="5890320"/>
              <a:ext cx="68760" cy="18720"/>
            </a:xfrm>
            <a:prstGeom prst="roundRect">
              <a:avLst>
                <a:gd name="adj" fmla="val 50000"/>
              </a:avLst>
            </a:prstGeom>
            <a:solidFill>
              <a:schemeClr val="tx1"/>
            </a:solidFill>
            <a:ln w="0">
              <a:noFill/>
            </a:ln>
          </p:spPr>
          <p:style>
            <a:lnRef idx="0"/>
            <a:fillRef idx="0"/>
            <a:effectRef idx="0"/>
            <a:fontRef idx="minor"/>
          </p:style>
        </p:sp>
        <p:sp>
          <p:nvSpPr>
            <p:cNvPr id="6085" name="CustomShape 285"/>
            <p:cNvSpPr/>
            <p:nvPr/>
          </p:nvSpPr>
          <p:spPr>
            <a:xfrm>
              <a:off x="6845400" y="5892840"/>
              <a:ext cx="66240" cy="14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6" name="CustomShape 286"/>
          <p:cNvSpPr/>
          <p:nvPr/>
        </p:nvSpPr>
        <p:spPr>
          <a:xfrm>
            <a:off x="6780600" y="5943240"/>
            <a:ext cx="71280" cy="6120"/>
          </a:xfrm>
          <a:prstGeom prst="rect">
            <a:avLst/>
          </a:prstGeom>
          <a:solidFill>
            <a:schemeClr val="tx1"/>
          </a:solidFill>
          <a:ln w="9525">
            <a:solidFill>
              <a:schemeClr val="tx1"/>
            </a:solidFill>
            <a:miter/>
          </a:ln>
        </p:spPr>
        <p:style>
          <a:lnRef idx="0"/>
          <a:fillRef idx="0"/>
          <a:effectRef idx="0"/>
          <a:fontRef idx="minor"/>
        </p:style>
      </p:sp>
      <p:sp>
        <p:nvSpPr>
          <p:cNvPr id="6087" name="CustomShape 287"/>
          <p:cNvSpPr/>
          <p:nvPr/>
        </p:nvSpPr>
        <p:spPr>
          <a:xfrm>
            <a:off x="6782040" y="5987160"/>
            <a:ext cx="71280" cy="6120"/>
          </a:xfrm>
          <a:prstGeom prst="rect">
            <a:avLst/>
          </a:prstGeom>
          <a:solidFill>
            <a:schemeClr val="tx1"/>
          </a:solidFill>
          <a:ln w="9525">
            <a:solidFill>
              <a:schemeClr val="tx1"/>
            </a:solidFill>
            <a:miter/>
          </a:ln>
        </p:spPr>
        <p:style>
          <a:lnRef idx="0"/>
          <a:fillRef idx="0"/>
          <a:effectRef idx="0"/>
          <a:fontRef idx="minor"/>
        </p:style>
      </p:sp>
      <p:grpSp>
        <p:nvGrpSpPr>
          <p:cNvPr id="6088" name="Group 288"/>
          <p:cNvGrpSpPr/>
          <p:nvPr/>
        </p:nvGrpSpPr>
        <p:grpSpPr>
          <a:xfrm>
            <a:off x="6843240" y="5986080"/>
            <a:ext cx="68760" cy="18720"/>
            <a:chOff x="6843240" y="5986080"/>
            <a:chExt cx="68760" cy="18720"/>
          </a:xfrm>
        </p:grpSpPr>
        <p:sp>
          <p:nvSpPr>
            <p:cNvPr id="6089" name="CustomShape 289"/>
            <p:cNvSpPr/>
            <p:nvPr/>
          </p:nvSpPr>
          <p:spPr>
            <a:xfrm>
              <a:off x="6843240" y="5986080"/>
              <a:ext cx="68760" cy="18720"/>
            </a:xfrm>
            <a:prstGeom prst="roundRect">
              <a:avLst>
                <a:gd name="adj" fmla="val 50000"/>
              </a:avLst>
            </a:prstGeom>
            <a:solidFill>
              <a:schemeClr val="tx1"/>
            </a:solidFill>
            <a:ln w="0">
              <a:noFill/>
            </a:ln>
          </p:spPr>
          <p:style>
            <a:lnRef idx="0"/>
            <a:fillRef idx="0"/>
            <a:effectRef idx="0"/>
            <a:fontRef idx="minor"/>
          </p:style>
        </p:sp>
        <p:sp>
          <p:nvSpPr>
            <p:cNvPr id="6090" name="CustomShape 290"/>
            <p:cNvSpPr/>
            <p:nvPr/>
          </p:nvSpPr>
          <p:spPr>
            <a:xfrm>
              <a:off x="6844320" y="5986080"/>
              <a:ext cx="6624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1" name="CustomShape 291"/>
          <p:cNvSpPr/>
          <p:nvPr/>
        </p:nvSpPr>
        <p:spPr>
          <a:xfrm>
            <a:off x="6909120" y="5943240"/>
            <a:ext cx="30960" cy="266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092" name="Group 292"/>
          <p:cNvGrpSpPr/>
          <p:nvPr/>
        </p:nvGrpSpPr>
        <p:grpSpPr>
          <a:xfrm>
            <a:off x="6843240" y="5940000"/>
            <a:ext cx="69840" cy="18720"/>
            <a:chOff x="6843240" y="5940000"/>
            <a:chExt cx="69840" cy="18720"/>
          </a:xfrm>
        </p:grpSpPr>
        <p:sp>
          <p:nvSpPr>
            <p:cNvPr id="6093" name="CustomShape 293"/>
            <p:cNvSpPr/>
            <p:nvPr/>
          </p:nvSpPr>
          <p:spPr>
            <a:xfrm>
              <a:off x="6843240" y="5940000"/>
              <a:ext cx="69840" cy="18720"/>
            </a:xfrm>
            <a:prstGeom prst="roundRect">
              <a:avLst>
                <a:gd name="adj" fmla="val 50000"/>
              </a:avLst>
            </a:prstGeom>
            <a:solidFill>
              <a:schemeClr val="tx1"/>
            </a:solidFill>
            <a:ln w="0">
              <a:noFill/>
            </a:ln>
          </p:spPr>
          <p:style>
            <a:lnRef idx="0"/>
            <a:fillRef idx="0"/>
            <a:effectRef idx="0"/>
            <a:fontRef idx="minor"/>
          </p:style>
        </p:sp>
        <p:sp>
          <p:nvSpPr>
            <p:cNvPr id="6094" name="CustomShape 294"/>
            <p:cNvSpPr/>
            <p:nvPr/>
          </p:nvSpPr>
          <p:spPr>
            <a:xfrm>
              <a:off x="6844320" y="5942160"/>
              <a:ext cx="68760" cy="14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5" name="CustomShape 295"/>
          <p:cNvSpPr/>
          <p:nvPr/>
        </p:nvSpPr>
        <p:spPr>
          <a:xfrm>
            <a:off x="6904080" y="5808600"/>
            <a:ext cx="7560" cy="3319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096" name="CustomShape 296"/>
          <p:cNvSpPr/>
          <p:nvPr/>
        </p:nvSpPr>
        <p:spPr>
          <a:xfrm>
            <a:off x="6912000" y="5892840"/>
            <a:ext cx="27720" cy="30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97" name="CustomShape 297"/>
          <p:cNvSpPr/>
          <p:nvPr/>
        </p:nvSpPr>
        <p:spPr>
          <a:xfrm>
            <a:off x="6912360" y="5845320"/>
            <a:ext cx="28800" cy="342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98" name="CustomShape 298"/>
          <p:cNvSpPr/>
          <p:nvPr/>
        </p:nvSpPr>
        <p:spPr>
          <a:xfrm>
            <a:off x="6936480" y="6126480"/>
            <a:ext cx="5400" cy="12960"/>
          </a:xfrm>
          <a:prstGeom prst="ellipse">
            <a:avLst/>
          </a:prstGeom>
          <a:solidFill>
            <a:srgbClr val="333333"/>
          </a:solidFill>
          <a:ln w="0">
            <a:noFill/>
          </a:ln>
        </p:spPr>
        <p:style>
          <a:lnRef idx="0"/>
          <a:fillRef idx="0"/>
          <a:effectRef idx="0"/>
          <a:fontRef idx="minor"/>
        </p:style>
      </p:sp>
      <p:sp>
        <p:nvSpPr>
          <p:cNvPr id="6099" name="CustomShape 299"/>
          <p:cNvSpPr/>
          <p:nvPr/>
        </p:nvSpPr>
        <p:spPr>
          <a:xfrm>
            <a:off x="6910920" y="6126840"/>
            <a:ext cx="28800" cy="284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00" name="CustomShape 300"/>
          <p:cNvSpPr/>
          <p:nvPr/>
        </p:nvSpPr>
        <p:spPr>
          <a:xfrm>
            <a:off x="6771240" y="6135840"/>
            <a:ext cx="143280" cy="212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01" name="CustomShape 301"/>
          <p:cNvSpPr/>
          <p:nvPr/>
        </p:nvSpPr>
        <p:spPr>
          <a:xfrm>
            <a:off x="6779520" y="6141600"/>
            <a:ext cx="127440" cy="108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02" name="CustomShape 302"/>
          <p:cNvSpPr/>
          <p:nvPr/>
        </p:nvSpPr>
        <p:spPr>
          <a:xfrm>
            <a:off x="6791400" y="6093000"/>
            <a:ext cx="18360" cy="19800"/>
          </a:xfrm>
          <a:prstGeom prst="ellipse">
            <a:avLst/>
          </a:prstGeom>
          <a:solidFill>
            <a:srgbClr val="33cc33"/>
          </a:solidFill>
          <a:ln w="0">
            <a:noFill/>
          </a:ln>
        </p:spPr>
        <p:style>
          <a:lnRef idx="0"/>
          <a:fillRef idx="0"/>
          <a:effectRef idx="0"/>
          <a:fontRef idx="minor"/>
        </p:style>
      </p:sp>
      <p:sp>
        <p:nvSpPr>
          <p:cNvPr id="6103" name="CustomShape 303"/>
          <p:cNvSpPr/>
          <p:nvPr/>
        </p:nvSpPr>
        <p:spPr>
          <a:xfrm>
            <a:off x="6813000" y="6093000"/>
            <a:ext cx="18360" cy="19800"/>
          </a:xfrm>
          <a:prstGeom prst="ellipse">
            <a:avLst/>
          </a:prstGeom>
          <a:solidFill>
            <a:srgbClr val="ff0000"/>
          </a:solidFill>
          <a:ln w="0">
            <a:noFill/>
          </a:ln>
        </p:spPr>
        <p:style>
          <a:lnRef idx="0"/>
          <a:fillRef idx="0"/>
          <a:effectRef idx="0"/>
          <a:fontRef idx="minor"/>
        </p:style>
      </p:sp>
      <p:sp>
        <p:nvSpPr>
          <p:cNvPr id="6104" name="CustomShape 304"/>
          <p:cNvSpPr/>
          <p:nvPr/>
        </p:nvSpPr>
        <p:spPr>
          <a:xfrm>
            <a:off x="6833520" y="6093000"/>
            <a:ext cx="18360" cy="19800"/>
          </a:xfrm>
          <a:prstGeom prst="ellipse">
            <a:avLst/>
          </a:prstGeom>
          <a:solidFill>
            <a:srgbClr val="33cc33"/>
          </a:solidFill>
          <a:ln w="0">
            <a:noFill/>
          </a:ln>
        </p:spPr>
        <p:style>
          <a:lnRef idx="0"/>
          <a:fillRef idx="0"/>
          <a:effectRef idx="0"/>
          <a:fontRef idx="minor"/>
        </p:style>
      </p:sp>
      <p:sp>
        <p:nvSpPr>
          <p:cNvPr id="6105" name="CustomShape 305"/>
          <p:cNvSpPr/>
          <p:nvPr/>
        </p:nvSpPr>
        <p:spPr>
          <a:xfrm>
            <a:off x="6882480" y="6013800"/>
            <a:ext cx="9000" cy="109800"/>
          </a:xfrm>
          <a:prstGeom prst="rect">
            <a:avLst/>
          </a:prstGeom>
          <a:solidFill>
            <a:srgbClr val="292929"/>
          </a:solidFill>
          <a:ln w="9525">
            <a:solidFill>
              <a:schemeClr val="tx1"/>
            </a:solidFill>
            <a:miter/>
          </a:ln>
        </p:spPr>
        <p:style>
          <a:lnRef idx="0"/>
          <a:fillRef idx="0"/>
          <a:effectRef idx="0"/>
          <a:fontRef idx="minor"/>
        </p:style>
      </p:sp>
      <p:grpSp>
        <p:nvGrpSpPr>
          <p:cNvPr id="6106" name="Group 306"/>
          <p:cNvGrpSpPr/>
          <p:nvPr/>
        </p:nvGrpSpPr>
        <p:grpSpPr>
          <a:xfrm>
            <a:off x="4528080" y="5453280"/>
            <a:ext cx="344880" cy="319680"/>
            <a:chOff x="4528080" y="5453280"/>
            <a:chExt cx="344880" cy="319680"/>
          </a:xfrm>
        </p:grpSpPr>
        <p:pic>
          <p:nvPicPr>
            <p:cNvPr id="6107" name="Picture 591" descr="desktop_computer_stylized_medium"/>
            <p:cNvPicPr/>
            <p:nvPr/>
          </p:nvPicPr>
          <p:blipFill>
            <a:blip r:embed="rId31"/>
            <a:stretch/>
          </p:blipFill>
          <p:spPr>
            <a:xfrm flipH="1">
              <a:off x="4528080" y="5453280"/>
              <a:ext cx="344880" cy="319680"/>
            </a:xfrm>
            <a:prstGeom prst="rect">
              <a:avLst/>
            </a:prstGeom>
            <a:ln w="0">
              <a:noFill/>
            </a:ln>
          </p:spPr>
        </p:pic>
        <p:sp>
          <p:nvSpPr>
            <p:cNvPr id="6108" name="CustomShape 307"/>
            <p:cNvSpPr/>
            <p:nvPr/>
          </p:nvSpPr>
          <p:spPr>
            <a:xfrm flipH="1">
              <a:off x="4673880" y="548388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109" name="Group 308"/>
          <p:cNvGrpSpPr/>
          <p:nvPr/>
        </p:nvGrpSpPr>
        <p:grpSpPr>
          <a:xfrm>
            <a:off x="4712760" y="2375640"/>
            <a:ext cx="396720" cy="306000"/>
            <a:chOff x="4712760" y="2375640"/>
            <a:chExt cx="396720" cy="306000"/>
          </a:xfrm>
        </p:grpSpPr>
        <p:pic>
          <p:nvPicPr>
            <p:cNvPr id="6110" name="Picture 653" descr="iphone_stylized_small"/>
            <p:cNvPicPr/>
            <p:nvPr/>
          </p:nvPicPr>
          <p:blipFill>
            <a:blip r:embed="rId32"/>
            <a:stretch/>
          </p:blipFill>
          <p:spPr>
            <a:xfrm>
              <a:off x="4865040" y="2421000"/>
              <a:ext cx="129960" cy="260640"/>
            </a:xfrm>
            <a:prstGeom prst="rect">
              <a:avLst/>
            </a:prstGeom>
            <a:ln w="0">
              <a:noFill/>
            </a:ln>
          </p:spPr>
        </p:pic>
        <p:pic>
          <p:nvPicPr>
            <p:cNvPr id="6111" name="Picture 654" descr="antenna_radiation_stylized"/>
            <p:cNvPicPr/>
            <p:nvPr/>
          </p:nvPicPr>
          <p:blipFill>
            <a:blip r:embed="rId33"/>
            <a:stretch/>
          </p:blipFill>
          <p:spPr>
            <a:xfrm>
              <a:off x="4712760" y="2375640"/>
              <a:ext cx="396720" cy="69840"/>
            </a:xfrm>
            <a:prstGeom prst="rect">
              <a:avLst/>
            </a:prstGeom>
            <a:ln w="0">
              <a:noFill/>
            </a:ln>
          </p:spPr>
        </p:pic>
      </p:grpSp>
      <p:grpSp>
        <p:nvGrpSpPr>
          <p:cNvPr id="6112" name="Group 309"/>
          <p:cNvGrpSpPr/>
          <p:nvPr/>
        </p:nvGrpSpPr>
        <p:grpSpPr>
          <a:xfrm>
            <a:off x="7007040" y="5446080"/>
            <a:ext cx="176400" cy="330480"/>
            <a:chOff x="7007040" y="5446080"/>
            <a:chExt cx="176400" cy="330480"/>
          </a:xfrm>
        </p:grpSpPr>
        <p:sp>
          <p:nvSpPr>
            <p:cNvPr id="6113" name="CustomShape 310"/>
            <p:cNvSpPr/>
            <p:nvPr/>
          </p:nvSpPr>
          <p:spPr>
            <a:xfrm>
              <a:off x="7147440" y="544680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14" name="CustomShape 311"/>
            <p:cNvSpPr/>
            <p:nvPr/>
          </p:nvSpPr>
          <p:spPr>
            <a:xfrm>
              <a:off x="7016040" y="544608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15" name="CustomShape 312"/>
            <p:cNvSpPr/>
            <p:nvPr/>
          </p:nvSpPr>
          <p:spPr>
            <a:xfrm>
              <a:off x="7153920" y="546552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16" name="CustomShape 313"/>
            <p:cNvSpPr/>
            <p:nvPr/>
          </p:nvSpPr>
          <p:spPr>
            <a:xfrm>
              <a:off x="7149600" y="561348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17" name="CustomShape 314"/>
            <p:cNvSpPr/>
            <p:nvPr/>
          </p:nvSpPr>
          <p:spPr>
            <a:xfrm>
              <a:off x="7016040" y="5482440"/>
              <a:ext cx="73800" cy="5760"/>
            </a:xfrm>
            <a:prstGeom prst="rect">
              <a:avLst/>
            </a:prstGeom>
            <a:solidFill>
              <a:schemeClr val="tx1"/>
            </a:solidFill>
            <a:ln w="9525">
              <a:solidFill>
                <a:schemeClr val="tx1"/>
              </a:solidFill>
              <a:miter/>
            </a:ln>
          </p:spPr>
          <p:style>
            <a:lnRef idx="0"/>
            <a:fillRef idx="0"/>
            <a:effectRef idx="0"/>
            <a:fontRef idx="minor"/>
          </p:style>
        </p:sp>
        <p:grpSp>
          <p:nvGrpSpPr>
            <p:cNvPr id="6118" name="Group 315"/>
            <p:cNvGrpSpPr/>
            <p:nvPr/>
          </p:nvGrpSpPr>
          <p:grpSpPr>
            <a:xfrm>
              <a:off x="7083000" y="5478840"/>
              <a:ext cx="71280" cy="20160"/>
              <a:chOff x="7083000" y="5478840"/>
              <a:chExt cx="71280" cy="20160"/>
            </a:xfrm>
          </p:grpSpPr>
          <p:sp>
            <p:nvSpPr>
              <p:cNvPr id="6119" name="CustomShape 316"/>
              <p:cNvSpPr/>
              <p:nvPr/>
            </p:nvSpPr>
            <p:spPr>
              <a:xfrm>
                <a:off x="7083000" y="5478840"/>
                <a:ext cx="71280" cy="20160"/>
              </a:xfrm>
              <a:prstGeom prst="roundRect">
                <a:avLst>
                  <a:gd name="adj" fmla="val 50000"/>
                </a:avLst>
              </a:prstGeom>
              <a:solidFill>
                <a:schemeClr val="tx1"/>
              </a:solidFill>
              <a:ln w="0">
                <a:noFill/>
              </a:ln>
            </p:spPr>
            <p:style>
              <a:lnRef idx="0"/>
              <a:fillRef idx="0"/>
              <a:effectRef idx="0"/>
              <a:fontRef idx="minor"/>
            </p:style>
          </p:sp>
          <p:sp>
            <p:nvSpPr>
              <p:cNvPr id="6120" name="CustomShape 317"/>
              <p:cNvSpPr/>
              <p:nvPr/>
            </p:nvSpPr>
            <p:spPr>
              <a:xfrm>
                <a:off x="7084080" y="548100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1" name="CustomShape 318"/>
            <p:cNvSpPr/>
            <p:nvPr/>
          </p:nvSpPr>
          <p:spPr>
            <a:xfrm>
              <a:off x="7017120" y="5528160"/>
              <a:ext cx="73800" cy="5760"/>
            </a:xfrm>
            <a:prstGeom prst="rect">
              <a:avLst/>
            </a:prstGeom>
            <a:solidFill>
              <a:schemeClr val="tx1"/>
            </a:solidFill>
            <a:ln w="9525">
              <a:solidFill>
                <a:schemeClr val="tx1"/>
              </a:solidFill>
              <a:miter/>
            </a:ln>
          </p:spPr>
          <p:style>
            <a:lnRef idx="0"/>
            <a:fillRef idx="0"/>
            <a:effectRef idx="0"/>
            <a:fontRef idx="minor"/>
          </p:style>
        </p:sp>
        <p:grpSp>
          <p:nvGrpSpPr>
            <p:cNvPr id="6122" name="Group 319"/>
            <p:cNvGrpSpPr/>
            <p:nvPr/>
          </p:nvGrpSpPr>
          <p:grpSpPr>
            <a:xfrm>
              <a:off x="7082640" y="5523840"/>
              <a:ext cx="71280" cy="17640"/>
              <a:chOff x="7082640" y="5523840"/>
              <a:chExt cx="71280" cy="17640"/>
            </a:xfrm>
          </p:grpSpPr>
          <p:sp>
            <p:nvSpPr>
              <p:cNvPr id="6123" name="CustomShape 320"/>
              <p:cNvSpPr/>
              <p:nvPr/>
            </p:nvSpPr>
            <p:spPr>
              <a:xfrm>
                <a:off x="7082640" y="5523840"/>
                <a:ext cx="71280" cy="17640"/>
              </a:xfrm>
              <a:prstGeom prst="roundRect">
                <a:avLst>
                  <a:gd name="adj" fmla="val 50000"/>
                </a:avLst>
              </a:prstGeom>
              <a:solidFill>
                <a:schemeClr val="tx1"/>
              </a:solidFill>
              <a:ln w="0">
                <a:noFill/>
              </a:ln>
            </p:spPr>
            <p:style>
              <a:lnRef idx="0"/>
              <a:fillRef idx="0"/>
              <a:effectRef idx="0"/>
              <a:fontRef idx="minor"/>
            </p:style>
          </p:sp>
          <p:sp>
            <p:nvSpPr>
              <p:cNvPr id="6124" name="CustomShape 321"/>
              <p:cNvSpPr/>
              <p:nvPr/>
            </p:nvSpPr>
            <p:spPr>
              <a:xfrm>
                <a:off x="7084080" y="552600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5" name="CustomShape 322"/>
            <p:cNvSpPr/>
            <p:nvPr/>
          </p:nvSpPr>
          <p:spPr>
            <a:xfrm>
              <a:off x="7017120" y="5573880"/>
              <a:ext cx="73800" cy="5760"/>
            </a:xfrm>
            <a:prstGeom prst="rect">
              <a:avLst/>
            </a:prstGeom>
            <a:solidFill>
              <a:schemeClr val="tx1"/>
            </a:solidFill>
            <a:ln w="9525">
              <a:solidFill>
                <a:schemeClr val="tx1"/>
              </a:solidFill>
              <a:miter/>
            </a:ln>
          </p:spPr>
          <p:style>
            <a:lnRef idx="0"/>
            <a:fillRef idx="0"/>
            <a:effectRef idx="0"/>
            <a:fontRef idx="minor"/>
          </p:style>
        </p:sp>
        <p:sp>
          <p:nvSpPr>
            <p:cNvPr id="6126" name="CustomShape 323"/>
            <p:cNvSpPr/>
            <p:nvPr/>
          </p:nvSpPr>
          <p:spPr>
            <a:xfrm>
              <a:off x="7018560" y="5615640"/>
              <a:ext cx="73800" cy="5760"/>
            </a:xfrm>
            <a:prstGeom prst="rect">
              <a:avLst/>
            </a:prstGeom>
            <a:solidFill>
              <a:schemeClr val="tx1"/>
            </a:solidFill>
            <a:ln w="9525">
              <a:solidFill>
                <a:schemeClr val="tx1"/>
              </a:solidFill>
              <a:miter/>
            </a:ln>
          </p:spPr>
          <p:style>
            <a:lnRef idx="0"/>
            <a:fillRef idx="0"/>
            <a:effectRef idx="0"/>
            <a:fontRef idx="minor"/>
          </p:style>
        </p:sp>
        <p:grpSp>
          <p:nvGrpSpPr>
            <p:cNvPr id="6127" name="Group 324"/>
            <p:cNvGrpSpPr/>
            <p:nvPr/>
          </p:nvGrpSpPr>
          <p:grpSpPr>
            <a:xfrm>
              <a:off x="7081560" y="5614200"/>
              <a:ext cx="71280" cy="18000"/>
              <a:chOff x="7081560" y="5614200"/>
              <a:chExt cx="71280" cy="18000"/>
            </a:xfrm>
          </p:grpSpPr>
          <p:sp>
            <p:nvSpPr>
              <p:cNvPr id="6128" name="CustomShape 325"/>
              <p:cNvSpPr/>
              <p:nvPr/>
            </p:nvSpPr>
            <p:spPr>
              <a:xfrm>
                <a:off x="7081560" y="5614200"/>
                <a:ext cx="71280" cy="18000"/>
              </a:xfrm>
              <a:prstGeom prst="roundRect">
                <a:avLst>
                  <a:gd name="adj" fmla="val 50000"/>
                </a:avLst>
              </a:prstGeom>
              <a:solidFill>
                <a:schemeClr val="tx1"/>
              </a:solidFill>
              <a:ln w="0">
                <a:noFill/>
              </a:ln>
            </p:spPr>
            <p:style>
              <a:lnRef idx="0"/>
              <a:fillRef idx="0"/>
              <a:effectRef idx="0"/>
              <a:fontRef idx="minor"/>
            </p:style>
          </p:sp>
          <p:sp>
            <p:nvSpPr>
              <p:cNvPr id="6129" name="CustomShape 326"/>
              <p:cNvSpPr/>
              <p:nvPr/>
            </p:nvSpPr>
            <p:spPr>
              <a:xfrm>
                <a:off x="7082640" y="561420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0" name="CustomShape 327"/>
            <p:cNvSpPr/>
            <p:nvPr/>
          </p:nvSpPr>
          <p:spPr>
            <a:xfrm>
              <a:off x="7149960" y="557388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31" name="Group 328"/>
            <p:cNvGrpSpPr/>
            <p:nvPr/>
          </p:nvGrpSpPr>
          <p:grpSpPr>
            <a:xfrm>
              <a:off x="7081560" y="5570640"/>
              <a:ext cx="72360" cy="17640"/>
              <a:chOff x="7081560" y="5570640"/>
              <a:chExt cx="72360" cy="17640"/>
            </a:xfrm>
          </p:grpSpPr>
          <p:sp>
            <p:nvSpPr>
              <p:cNvPr id="6132" name="CustomShape 329"/>
              <p:cNvSpPr/>
              <p:nvPr/>
            </p:nvSpPr>
            <p:spPr>
              <a:xfrm>
                <a:off x="7081560" y="5570640"/>
                <a:ext cx="72360" cy="17640"/>
              </a:xfrm>
              <a:prstGeom prst="roundRect">
                <a:avLst>
                  <a:gd name="adj" fmla="val 50000"/>
                </a:avLst>
              </a:prstGeom>
              <a:solidFill>
                <a:schemeClr val="tx1"/>
              </a:solidFill>
              <a:ln w="0">
                <a:noFill/>
              </a:ln>
            </p:spPr>
            <p:style>
              <a:lnRef idx="0"/>
              <a:fillRef idx="0"/>
              <a:effectRef idx="0"/>
              <a:fontRef idx="minor"/>
            </p:style>
          </p:sp>
          <p:sp>
            <p:nvSpPr>
              <p:cNvPr id="6133" name="CustomShape 330"/>
              <p:cNvSpPr/>
              <p:nvPr/>
            </p:nvSpPr>
            <p:spPr>
              <a:xfrm>
                <a:off x="7082640" y="557280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4" name="CustomShape 331"/>
            <p:cNvSpPr/>
            <p:nvPr/>
          </p:nvSpPr>
          <p:spPr>
            <a:xfrm>
              <a:off x="7144560" y="544608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35" name="CustomShape 332"/>
            <p:cNvSpPr/>
            <p:nvPr/>
          </p:nvSpPr>
          <p:spPr>
            <a:xfrm>
              <a:off x="7152840" y="552600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36" name="CustomShape 333"/>
            <p:cNvSpPr/>
            <p:nvPr/>
          </p:nvSpPr>
          <p:spPr>
            <a:xfrm>
              <a:off x="7153200" y="548100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37" name="CustomShape 334"/>
            <p:cNvSpPr/>
            <p:nvPr/>
          </p:nvSpPr>
          <p:spPr>
            <a:xfrm>
              <a:off x="7178040" y="5747400"/>
              <a:ext cx="5400" cy="12240"/>
            </a:xfrm>
            <a:prstGeom prst="ellipse">
              <a:avLst/>
            </a:prstGeom>
            <a:solidFill>
              <a:srgbClr val="333333"/>
            </a:solidFill>
            <a:ln w="0">
              <a:noFill/>
            </a:ln>
          </p:spPr>
          <p:style>
            <a:lnRef idx="0"/>
            <a:fillRef idx="0"/>
            <a:effectRef idx="0"/>
            <a:fontRef idx="minor"/>
          </p:style>
        </p:sp>
        <p:sp>
          <p:nvSpPr>
            <p:cNvPr id="6138" name="CustomShape 335"/>
            <p:cNvSpPr/>
            <p:nvPr/>
          </p:nvSpPr>
          <p:spPr>
            <a:xfrm>
              <a:off x="7151760" y="574776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39" name="CustomShape 336"/>
            <p:cNvSpPr/>
            <p:nvPr/>
          </p:nvSpPr>
          <p:spPr>
            <a:xfrm>
              <a:off x="7007040" y="575640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40" name="CustomShape 337"/>
            <p:cNvSpPr/>
            <p:nvPr/>
          </p:nvSpPr>
          <p:spPr>
            <a:xfrm>
              <a:off x="7016040" y="576180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41" name="CustomShape 338"/>
            <p:cNvSpPr/>
            <p:nvPr/>
          </p:nvSpPr>
          <p:spPr>
            <a:xfrm>
              <a:off x="7028280" y="5715720"/>
              <a:ext cx="19080" cy="18720"/>
            </a:xfrm>
            <a:prstGeom prst="ellipse">
              <a:avLst/>
            </a:prstGeom>
            <a:solidFill>
              <a:srgbClr val="33cc33"/>
            </a:solidFill>
            <a:ln w="0">
              <a:noFill/>
            </a:ln>
          </p:spPr>
          <p:style>
            <a:lnRef idx="0"/>
            <a:fillRef idx="0"/>
            <a:effectRef idx="0"/>
            <a:fontRef idx="minor"/>
          </p:style>
        </p:sp>
        <p:sp>
          <p:nvSpPr>
            <p:cNvPr id="6142" name="CustomShape 339"/>
            <p:cNvSpPr/>
            <p:nvPr/>
          </p:nvSpPr>
          <p:spPr>
            <a:xfrm>
              <a:off x="7050600" y="5715720"/>
              <a:ext cx="19080" cy="18720"/>
            </a:xfrm>
            <a:prstGeom prst="ellipse">
              <a:avLst/>
            </a:prstGeom>
            <a:solidFill>
              <a:srgbClr val="ff0000"/>
            </a:solidFill>
            <a:ln w="0">
              <a:noFill/>
            </a:ln>
          </p:spPr>
          <p:style>
            <a:lnRef idx="0"/>
            <a:fillRef idx="0"/>
            <a:effectRef idx="0"/>
            <a:fontRef idx="minor"/>
          </p:style>
        </p:sp>
        <p:sp>
          <p:nvSpPr>
            <p:cNvPr id="6143" name="CustomShape 340"/>
            <p:cNvSpPr/>
            <p:nvPr/>
          </p:nvSpPr>
          <p:spPr>
            <a:xfrm>
              <a:off x="7071480" y="5715720"/>
              <a:ext cx="19080" cy="18720"/>
            </a:xfrm>
            <a:prstGeom prst="ellipse">
              <a:avLst/>
            </a:prstGeom>
            <a:solidFill>
              <a:srgbClr val="33cc33"/>
            </a:solidFill>
            <a:ln w="0">
              <a:noFill/>
            </a:ln>
          </p:spPr>
          <p:style>
            <a:lnRef idx="0"/>
            <a:fillRef idx="0"/>
            <a:effectRef idx="0"/>
            <a:fontRef idx="minor"/>
          </p:style>
        </p:sp>
        <p:sp>
          <p:nvSpPr>
            <p:cNvPr id="6144" name="CustomShape 341"/>
            <p:cNvSpPr/>
            <p:nvPr/>
          </p:nvSpPr>
          <p:spPr>
            <a:xfrm>
              <a:off x="7122600" y="564048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6145" name="Group 342"/>
          <p:cNvGrpSpPr/>
          <p:nvPr/>
        </p:nvGrpSpPr>
        <p:grpSpPr>
          <a:xfrm>
            <a:off x="6755760" y="5788800"/>
            <a:ext cx="214200" cy="402840"/>
            <a:chOff x="6755760" y="5788800"/>
            <a:chExt cx="214200" cy="402840"/>
          </a:xfrm>
        </p:grpSpPr>
        <p:sp>
          <p:nvSpPr>
            <p:cNvPr id="6146" name="CustomShape 343"/>
            <p:cNvSpPr/>
            <p:nvPr/>
          </p:nvSpPr>
          <p:spPr>
            <a:xfrm>
              <a:off x="6926040" y="5789520"/>
              <a:ext cx="42120" cy="384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47" name="CustomShape 344"/>
            <p:cNvSpPr/>
            <p:nvPr/>
          </p:nvSpPr>
          <p:spPr>
            <a:xfrm>
              <a:off x="6766200" y="5788800"/>
              <a:ext cx="156960" cy="3844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48" name="CustomShape 345"/>
            <p:cNvSpPr/>
            <p:nvPr/>
          </p:nvSpPr>
          <p:spPr>
            <a:xfrm>
              <a:off x="6933960" y="5812560"/>
              <a:ext cx="24840" cy="3556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49" name="CustomShape 346"/>
            <p:cNvSpPr/>
            <p:nvPr/>
          </p:nvSpPr>
          <p:spPr>
            <a:xfrm>
              <a:off x="6928200" y="5992920"/>
              <a:ext cx="3888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50" name="CustomShape 347"/>
            <p:cNvSpPr/>
            <p:nvPr/>
          </p:nvSpPr>
          <p:spPr>
            <a:xfrm>
              <a:off x="6766200" y="5832720"/>
              <a:ext cx="89640" cy="7200"/>
            </a:xfrm>
            <a:prstGeom prst="rect">
              <a:avLst/>
            </a:prstGeom>
            <a:solidFill>
              <a:schemeClr val="tx1"/>
            </a:solidFill>
            <a:ln w="9525">
              <a:solidFill>
                <a:schemeClr val="tx1"/>
              </a:solidFill>
              <a:miter/>
            </a:ln>
          </p:spPr>
          <p:style>
            <a:lnRef idx="0"/>
            <a:fillRef idx="0"/>
            <a:effectRef idx="0"/>
            <a:fontRef idx="minor"/>
          </p:style>
        </p:sp>
        <p:grpSp>
          <p:nvGrpSpPr>
            <p:cNvPr id="6151" name="Group 348"/>
            <p:cNvGrpSpPr/>
            <p:nvPr/>
          </p:nvGrpSpPr>
          <p:grpSpPr>
            <a:xfrm>
              <a:off x="6847560" y="5828760"/>
              <a:ext cx="86400" cy="24480"/>
              <a:chOff x="6847560" y="5828760"/>
              <a:chExt cx="86400" cy="24480"/>
            </a:xfrm>
          </p:grpSpPr>
          <p:sp>
            <p:nvSpPr>
              <p:cNvPr id="6152" name="CustomShape 349"/>
              <p:cNvSpPr/>
              <p:nvPr/>
            </p:nvSpPr>
            <p:spPr>
              <a:xfrm>
                <a:off x="6847560" y="5828760"/>
                <a:ext cx="86400" cy="24480"/>
              </a:xfrm>
              <a:prstGeom prst="roundRect">
                <a:avLst>
                  <a:gd name="adj" fmla="val 50000"/>
                </a:avLst>
              </a:prstGeom>
              <a:solidFill>
                <a:schemeClr val="tx1"/>
              </a:solidFill>
              <a:ln w="0">
                <a:noFill/>
              </a:ln>
            </p:spPr>
            <p:style>
              <a:lnRef idx="0"/>
              <a:fillRef idx="0"/>
              <a:effectRef idx="0"/>
              <a:fontRef idx="minor"/>
            </p:style>
          </p:sp>
          <p:sp>
            <p:nvSpPr>
              <p:cNvPr id="6153" name="CustomShape 350"/>
              <p:cNvSpPr/>
              <p:nvPr/>
            </p:nvSpPr>
            <p:spPr>
              <a:xfrm>
                <a:off x="6849000" y="5831280"/>
                <a:ext cx="8352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54" name="CustomShape 351"/>
            <p:cNvSpPr/>
            <p:nvPr/>
          </p:nvSpPr>
          <p:spPr>
            <a:xfrm>
              <a:off x="6767640" y="5888520"/>
              <a:ext cx="89640" cy="7200"/>
            </a:xfrm>
            <a:prstGeom prst="rect">
              <a:avLst/>
            </a:prstGeom>
            <a:solidFill>
              <a:schemeClr val="tx1"/>
            </a:solidFill>
            <a:ln w="9525">
              <a:solidFill>
                <a:schemeClr val="tx1"/>
              </a:solidFill>
              <a:miter/>
            </a:ln>
          </p:spPr>
          <p:style>
            <a:lnRef idx="0"/>
            <a:fillRef idx="0"/>
            <a:effectRef idx="0"/>
            <a:fontRef idx="minor"/>
          </p:style>
        </p:sp>
        <p:grpSp>
          <p:nvGrpSpPr>
            <p:cNvPr id="6155" name="Group 352"/>
            <p:cNvGrpSpPr/>
            <p:nvPr/>
          </p:nvGrpSpPr>
          <p:grpSpPr>
            <a:xfrm>
              <a:off x="6847560" y="5883120"/>
              <a:ext cx="86400" cy="21960"/>
              <a:chOff x="6847560" y="5883120"/>
              <a:chExt cx="86400" cy="21960"/>
            </a:xfrm>
          </p:grpSpPr>
          <p:sp>
            <p:nvSpPr>
              <p:cNvPr id="6156" name="CustomShape 353"/>
              <p:cNvSpPr/>
              <p:nvPr/>
            </p:nvSpPr>
            <p:spPr>
              <a:xfrm>
                <a:off x="6847560" y="5883120"/>
                <a:ext cx="86400" cy="21960"/>
              </a:xfrm>
              <a:prstGeom prst="roundRect">
                <a:avLst>
                  <a:gd name="adj" fmla="val 50000"/>
                </a:avLst>
              </a:prstGeom>
              <a:solidFill>
                <a:schemeClr val="tx1"/>
              </a:solidFill>
              <a:ln w="0">
                <a:noFill/>
              </a:ln>
            </p:spPr>
            <p:style>
              <a:lnRef idx="0"/>
              <a:fillRef idx="0"/>
              <a:effectRef idx="0"/>
              <a:fontRef idx="minor"/>
            </p:style>
          </p:sp>
          <p:sp>
            <p:nvSpPr>
              <p:cNvPr id="6157" name="CustomShape 354"/>
              <p:cNvSpPr/>
              <p:nvPr/>
            </p:nvSpPr>
            <p:spPr>
              <a:xfrm>
                <a:off x="6849000" y="5886000"/>
                <a:ext cx="8352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58" name="CustomShape 355"/>
            <p:cNvSpPr/>
            <p:nvPr/>
          </p:nvSpPr>
          <p:spPr>
            <a:xfrm>
              <a:off x="6767640" y="5944680"/>
              <a:ext cx="89640" cy="7200"/>
            </a:xfrm>
            <a:prstGeom prst="rect">
              <a:avLst/>
            </a:prstGeom>
            <a:solidFill>
              <a:schemeClr val="tx1"/>
            </a:solidFill>
            <a:ln w="9525">
              <a:solidFill>
                <a:schemeClr val="tx1"/>
              </a:solidFill>
              <a:miter/>
            </a:ln>
          </p:spPr>
          <p:style>
            <a:lnRef idx="0"/>
            <a:fillRef idx="0"/>
            <a:effectRef idx="0"/>
            <a:fontRef idx="minor"/>
          </p:style>
        </p:sp>
        <p:sp>
          <p:nvSpPr>
            <p:cNvPr id="6159" name="CustomShape 356"/>
            <p:cNvSpPr/>
            <p:nvPr/>
          </p:nvSpPr>
          <p:spPr>
            <a:xfrm>
              <a:off x="6769440" y="5995440"/>
              <a:ext cx="89640" cy="7200"/>
            </a:xfrm>
            <a:prstGeom prst="rect">
              <a:avLst/>
            </a:prstGeom>
            <a:solidFill>
              <a:schemeClr val="tx1"/>
            </a:solidFill>
            <a:ln w="9525">
              <a:solidFill>
                <a:schemeClr val="tx1"/>
              </a:solidFill>
              <a:miter/>
            </a:ln>
          </p:spPr>
          <p:style>
            <a:lnRef idx="0"/>
            <a:fillRef idx="0"/>
            <a:effectRef idx="0"/>
            <a:fontRef idx="minor"/>
          </p:style>
        </p:sp>
        <p:grpSp>
          <p:nvGrpSpPr>
            <p:cNvPr id="6160" name="Group 357"/>
            <p:cNvGrpSpPr/>
            <p:nvPr/>
          </p:nvGrpSpPr>
          <p:grpSpPr>
            <a:xfrm>
              <a:off x="6846120" y="5994000"/>
              <a:ext cx="86400" cy="21960"/>
              <a:chOff x="6846120" y="5994000"/>
              <a:chExt cx="86400" cy="21960"/>
            </a:xfrm>
          </p:grpSpPr>
          <p:sp>
            <p:nvSpPr>
              <p:cNvPr id="6161" name="CustomShape 358"/>
              <p:cNvSpPr/>
              <p:nvPr/>
            </p:nvSpPr>
            <p:spPr>
              <a:xfrm>
                <a:off x="6846120" y="5994000"/>
                <a:ext cx="86400" cy="21960"/>
              </a:xfrm>
              <a:prstGeom prst="roundRect">
                <a:avLst>
                  <a:gd name="adj" fmla="val 50000"/>
                </a:avLst>
              </a:prstGeom>
              <a:solidFill>
                <a:schemeClr val="tx1"/>
              </a:solidFill>
              <a:ln w="0">
                <a:noFill/>
              </a:ln>
            </p:spPr>
            <p:style>
              <a:lnRef idx="0"/>
              <a:fillRef idx="0"/>
              <a:effectRef idx="0"/>
              <a:fontRef idx="minor"/>
            </p:style>
          </p:sp>
          <p:sp>
            <p:nvSpPr>
              <p:cNvPr id="6162" name="CustomShape 359"/>
              <p:cNvSpPr/>
              <p:nvPr/>
            </p:nvSpPr>
            <p:spPr>
              <a:xfrm>
                <a:off x="6847560" y="5994000"/>
                <a:ext cx="8352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3" name="CustomShape 360"/>
            <p:cNvSpPr/>
            <p:nvPr/>
          </p:nvSpPr>
          <p:spPr>
            <a:xfrm>
              <a:off x="6928920" y="5944680"/>
              <a:ext cx="3888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64" name="Group 361"/>
            <p:cNvGrpSpPr/>
            <p:nvPr/>
          </p:nvGrpSpPr>
          <p:grpSpPr>
            <a:xfrm>
              <a:off x="6846120" y="5940720"/>
              <a:ext cx="87840" cy="21960"/>
              <a:chOff x="6846120" y="5940720"/>
              <a:chExt cx="87840" cy="21960"/>
            </a:xfrm>
          </p:grpSpPr>
          <p:sp>
            <p:nvSpPr>
              <p:cNvPr id="6165" name="CustomShape 362"/>
              <p:cNvSpPr/>
              <p:nvPr/>
            </p:nvSpPr>
            <p:spPr>
              <a:xfrm>
                <a:off x="6846120" y="5940720"/>
                <a:ext cx="87840" cy="21960"/>
              </a:xfrm>
              <a:prstGeom prst="roundRect">
                <a:avLst>
                  <a:gd name="adj" fmla="val 50000"/>
                </a:avLst>
              </a:prstGeom>
              <a:solidFill>
                <a:schemeClr val="tx1"/>
              </a:solidFill>
              <a:ln w="0">
                <a:noFill/>
              </a:ln>
            </p:spPr>
            <p:style>
              <a:lnRef idx="0"/>
              <a:fillRef idx="0"/>
              <a:effectRef idx="0"/>
              <a:fontRef idx="minor"/>
            </p:style>
          </p:sp>
          <p:sp>
            <p:nvSpPr>
              <p:cNvPr id="6166" name="CustomShape 363"/>
              <p:cNvSpPr/>
              <p:nvPr/>
            </p:nvSpPr>
            <p:spPr>
              <a:xfrm>
                <a:off x="6847560" y="5943240"/>
                <a:ext cx="8640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7" name="CustomShape 364"/>
            <p:cNvSpPr/>
            <p:nvPr/>
          </p:nvSpPr>
          <p:spPr>
            <a:xfrm>
              <a:off x="6922440" y="5788800"/>
              <a:ext cx="9720" cy="3844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68" name="CustomShape 365"/>
            <p:cNvSpPr/>
            <p:nvPr/>
          </p:nvSpPr>
          <p:spPr>
            <a:xfrm>
              <a:off x="6932520" y="5886000"/>
              <a:ext cx="34920" cy="35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69" name="CustomShape 366"/>
            <p:cNvSpPr/>
            <p:nvPr/>
          </p:nvSpPr>
          <p:spPr>
            <a:xfrm>
              <a:off x="6932880" y="5830920"/>
              <a:ext cx="36000" cy="39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70" name="CustomShape 367"/>
            <p:cNvSpPr/>
            <p:nvPr/>
          </p:nvSpPr>
          <p:spPr>
            <a:xfrm>
              <a:off x="6963120" y="6156360"/>
              <a:ext cx="6840" cy="15120"/>
            </a:xfrm>
            <a:prstGeom prst="ellipse">
              <a:avLst/>
            </a:prstGeom>
            <a:solidFill>
              <a:srgbClr val="333333"/>
            </a:solidFill>
            <a:ln w="0">
              <a:noFill/>
            </a:ln>
          </p:spPr>
          <p:style>
            <a:lnRef idx="0"/>
            <a:fillRef idx="0"/>
            <a:effectRef idx="0"/>
            <a:fontRef idx="minor"/>
          </p:style>
        </p:sp>
        <p:sp>
          <p:nvSpPr>
            <p:cNvPr id="6171" name="CustomShape 368"/>
            <p:cNvSpPr/>
            <p:nvPr/>
          </p:nvSpPr>
          <p:spPr>
            <a:xfrm>
              <a:off x="6931080" y="6157080"/>
              <a:ext cx="36360" cy="331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72" name="CustomShape 369"/>
            <p:cNvSpPr/>
            <p:nvPr/>
          </p:nvSpPr>
          <p:spPr>
            <a:xfrm>
              <a:off x="6755760" y="6167160"/>
              <a:ext cx="179640" cy="244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73" name="CustomShape 370"/>
            <p:cNvSpPr/>
            <p:nvPr/>
          </p:nvSpPr>
          <p:spPr>
            <a:xfrm>
              <a:off x="6766200" y="6174000"/>
              <a:ext cx="160200" cy="126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74" name="CustomShape 371"/>
            <p:cNvSpPr/>
            <p:nvPr/>
          </p:nvSpPr>
          <p:spPr>
            <a:xfrm>
              <a:off x="6781320" y="6117840"/>
              <a:ext cx="23400" cy="23040"/>
            </a:xfrm>
            <a:prstGeom prst="ellipse">
              <a:avLst/>
            </a:prstGeom>
            <a:solidFill>
              <a:srgbClr val="33cc33"/>
            </a:solidFill>
            <a:ln w="0">
              <a:noFill/>
            </a:ln>
          </p:spPr>
          <p:style>
            <a:lnRef idx="0"/>
            <a:fillRef idx="0"/>
            <a:effectRef idx="0"/>
            <a:fontRef idx="minor"/>
          </p:style>
        </p:sp>
        <p:sp>
          <p:nvSpPr>
            <p:cNvPr id="6175" name="CustomShape 372"/>
            <p:cNvSpPr/>
            <p:nvPr/>
          </p:nvSpPr>
          <p:spPr>
            <a:xfrm>
              <a:off x="6808320" y="6117840"/>
              <a:ext cx="23400" cy="23040"/>
            </a:xfrm>
            <a:prstGeom prst="ellipse">
              <a:avLst/>
            </a:prstGeom>
            <a:solidFill>
              <a:srgbClr val="ff0000"/>
            </a:solidFill>
            <a:ln w="0">
              <a:noFill/>
            </a:ln>
          </p:spPr>
          <p:style>
            <a:lnRef idx="0"/>
            <a:fillRef idx="0"/>
            <a:effectRef idx="0"/>
            <a:fontRef idx="minor"/>
          </p:style>
        </p:sp>
        <p:sp>
          <p:nvSpPr>
            <p:cNvPr id="6176" name="CustomShape 373"/>
            <p:cNvSpPr/>
            <p:nvPr/>
          </p:nvSpPr>
          <p:spPr>
            <a:xfrm>
              <a:off x="6833880" y="6117840"/>
              <a:ext cx="23400" cy="23040"/>
            </a:xfrm>
            <a:prstGeom prst="ellipse">
              <a:avLst/>
            </a:prstGeom>
            <a:solidFill>
              <a:srgbClr val="33cc33"/>
            </a:solidFill>
            <a:ln w="0">
              <a:noFill/>
            </a:ln>
          </p:spPr>
          <p:style>
            <a:lnRef idx="0"/>
            <a:fillRef idx="0"/>
            <a:effectRef idx="0"/>
            <a:fontRef idx="minor"/>
          </p:style>
        </p:sp>
        <p:sp>
          <p:nvSpPr>
            <p:cNvPr id="6177" name="CustomShape 374"/>
            <p:cNvSpPr/>
            <p:nvPr/>
          </p:nvSpPr>
          <p:spPr>
            <a:xfrm>
              <a:off x="6895440" y="6026040"/>
              <a:ext cx="11520" cy="127080"/>
            </a:xfrm>
            <a:prstGeom prst="rect">
              <a:avLst/>
            </a:prstGeom>
            <a:solidFill>
              <a:srgbClr val="292929"/>
            </a:solidFill>
            <a:ln w="9525">
              <a:solidFill>
                <a:schemeClr val="tx1"/>
              </a:solidFill>
              <a:miter/>
            </a:ln>
          </p:spPr>
          <p:style>
            <a:lnRef idx="0"/>
            <a:fillRef idx="0"/>
            <a:effectRef idx="0"/>
            <a:fontRef idx="minor"/>
          </p:style>
        </p:sp>
      </p:grpSp>
      <p:grpSp>
        <p:nvGrpSpPr>
          <p:cNvPr id="6178" name="Group 375"/>
          <p:cNvGrpSpPr/>
          <p:nvPr/>
        </p:nvGrpSpPr>
        <p:grpSpPr>
          <a:xfrm>
            <a:off x="5852160" y="4128840"/>
            <a:ext cx="366480" cy="239400"/>
            <a:chOff x="5852160" y="4128840"/>
            <a:chExt cx="366480" cy="239400"/>
          </a:xfrm>
        </p:grpSpPr>
        <p:sp>
          <p:nvSpPr>
            <p:cNvPr id="6179" name="CustomShape 376"/>
            <p:cNvSpPr/>
            <p:nvPr/>
          </p:nvSpPr>
          <p:spPr>
            <a:xfrm>
              <a:off x="5852160" y="421200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80" name="CustomShape 377"/>
            <p:cNvSpPr/>
            <p:nvPr/>
          </p:nvSpPr>
          <p:spPr>
            <a:xfrm>
              <a:off x="5852160" y="412884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81" name="Group 378"/>
            <p:cNvGrpSpPr/>
            <p:nvPr/>
          </p:nvGrpSpPr>
          <p:grpSpPr>
            <a:xfrm>
              <a:off x="5906520" y="4148640"/>
              <a:ext cx="257400" cy="113400"/>
              <a:chOff x="5906520" y="4148640"/>
              <a:chExt cx="257400" cy="113400"/>
            </a:xfrm>
          </p:grpSpPr>
          <p:sp>
            <p:nvSpPr>
              <p:cNvPr id="6182" name="CustomShape 379"/>
              <p:cNvSpPr/>
              <p:nvPr/>
            </p:nvSpPr>
            <p:spPr>
              <a:xfrm>
                <a:off x="5913720" y="414864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3" name="CustomShape 380"/>
              <p:cNvSpPr/>
              <p:nvPr/>
            </p:nvSpPr>
            <p:spPr>
              <a:xfrm>
                <a:off x="6073560" y="420336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4" name="CustomShape 381"/>
              <p:cNvSpPr/>
              <p:nvPr/>
            </p:nvSpPr>
            <p:spPr>
              <a:xfrm>
                <a:off x="5906520" y="420336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5" name="CustomShape 382"/>
              <p:cNvSpPr/>
              <p:nvPr/>
            </p:nvSpPr>
            <p:spPr>
              <a:xfrm>
                <a:off x="5937480" y="417636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86" name="Group 383"/>
          <p:cNvGrpSpPr/>
          <p:nvPr/>
        </p:nvGrpSpPr>
        <p:grpSpPr>
          <a:xfrm>
            <a:off x="6354720" y="4172040"/>
            <a:ext cx="366480" cy="239400"/>
            <a:chOff x="6354720" y="4172040"/>
            <a:chExt cx="366480" cy="239400"/>
          </a:xfrm>
        </p:grpSpPr>
        <p:sp>
          <p:nvSpPr>
            <p:cNvPr id="6187" name="CustomShape 384"/>
            <p:cNvSpPr/>
            <p:nvPr/>
          </p:nvSpPr>
          <p:spPr>
            <a:xfrm>
              <a:off x="6354720" y="4255200"/>
              <a:ext cx="366480" cy="156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88" name="CustomShape 385"/>
            <p:cNvSpPr/>
            <p:nvPr/>
          </p:nvSpPr>
          <p:spPr>
            <a:xfrm>
              <a:off x="6355080" y="4172040"/>
              <a:ext cx="366120" cy="1548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89" name="Group 386"/>
            <p:cNvGrpSpPr/>
            <p:nvPr/>
          </p:nvGrpSpPr>
          <p:grpSpPr>
            <a:xfrm>
              <a:off x="6409080" y="4191840"/>
              <a:ext cx="257400" cy="113400"/>
              <a:chOff x="6409080" y="4191840"/>
              <a:chExt cx="257400" cy="113400"/>
            </a:xfrm>
          </p:grpSpPr>
          <p:sp>
            <p:nvSpPr>
              <p:cNvPr id="6190" name="CustomShape 387"/>
              <p:cNvSpPr/>
              <p:nvPr/>
            </p:nvSpPr>
            <p:spPr>
              <a:xfrm>
                <a:off x="6416280" y="4191840"/>
                <a:ext cx="243720" cy="63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1" name="CustomShape 388"/>
              <p:cNvSpPr/>
              <p:nvPr/>
            </p:nvSpPr>
            <p:spPr>
              <a:xfrm>
                <a:off x="6409080" y="4246560"/>
                <a:ext cx="88920" cy="53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92" name="CustomShape 389"/>
              <p:cNvSpPr/>
              <p:nvPr/>
            </p:nvSpPr>
            <p:spPr>
              <a:xfrm>
                <a:off x="6440400" y="4219560"/>
                <a:ext cx="194040" cy="85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193" name="CustomShape 390"/>
              <p:cNvSpPr/>
              <p:nvPr/>
            </p:nvSpPr>
            <p:spPr>
              <a:xfrm>
                <a:off x="6576120" y="4246560"/>
                <a:ext cx="90360" cy="54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194" name="Group 391"/>
          <p:cNvGrpSpPr/>
          <p:nvPr/>
        </p:nvGrpSpPr>
        <p:grpSpPr>
          <a:xfrm>
            <a:off x="4803120" y="4138200"/>
            <a:ext cx="354240" cy="174960"/>
            <a:chOff x="4803120" y="4138200"/>
            <a:chExt cx="354240" cy="174960"/>
          </a:xfrm>
        </p:grpSpPr>
        <p:sp>
          <p:nvSpPr>
            <p:cNvPr id="6195" name="CustomShape 392"/>
            <p:cNvSpPr/>
            <p:nvPr/>
          </p:nvSpPr>
          <p:spPr>
            <a:xfrm>
              <a:off x="4803120" y="4199040"/>
              <a:ext cx="354240" cy="114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96" name="CustomShape 393"/>
            <p:cNvSpPr/>
            <p:nvPr/>
          </p:nvSpPr>
          <p:spPr>
            <a:xfrm>
              <a:off x="4803480" y="4138200"/>
              <a:ext cx="353880" cy="113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97" name="Group 394"/>
            <p:cNvGrpSpPr/>
            <p:nvPr/>
          </p:nvGrpSpPr>
          <p:grpSpPr>
            <a:xfrm>
              <a:off x="4856040" y="4152600"/>
              <a:ext cx="248760" cy="83160"/>
              <a:chOff x="4856040" y="4152600"/>
              <a:chExt cx="248760" cy="83160"/>
            </a:xfrm>
          </p:grpSpPr>
          <p:sp>
            <p:nvSpPr>
              <p:cNvPr id="6198" name="CustomShape 395"/>
              <p:cNvSpPr/>
              <p:nvPr/>
            </p:nvSpPr>
            <p:spPr>
              <a:xfrm>
                <a:off x="4862880" y="4152600"/>
                <a:ext cx="235440" cy="46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9" name="CustomShape 396"/>
              <p:cNvSpPr/>
              <p:nvPr/>
            </p:nvSpPr>
            <p:spPr>
              <a:xfrm>
                <a:off x="5017320" y="4192560"/>
                <a:ext cx="87480" cy="39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0" name="CustomShape 397"/>
              <p:cNvSpPr/>
              <p:nvPr/>
            </p:nvSpPr>
            <p:spPr>
              <a:xfrm>
                <a:off x="4856040" y="4192560"/>
                <a:ext cx="85680" cy="39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01" name="CustomShape 398"/>
              <p:cNvSpPr/>
              <p:nvPr/>
            </p:nvSpPr>
            <p:spPr>
              <a:xfrm>
                <a:off x="4885920" y="4173120"/>
                <a:ext cx="187560" cy="62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02" name="Group 399"/>
          <p:cNvGrpSpPr/>
          <p:nvPr/>
        </p:nvGrpSpPr>
        <p:grpSpPr>
          <a:xfrm>
            <a:off x="6001200" y="4947840"/>
            <a:ext cx="393120" cy="218160"/>
            <a:chOff x="6001200" y="4947840"/>
            <a:chExt cx="393120" cy="218160"/>
          </a:xfrm>
        </p:grpSpPr>
        <p:sp>
          <p:nvSpPr>
            <p:cNvPr id="6203" name="CustomShape 400"/>
            <p:cNvSpPr/>
            <p:nvPr/>
          </p:nvSpPr>
          <p:spPr>
            <a:xfrm>
              <a:off x="6001200" y="502380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204" name="CustomShape 401"/>
            <p:cNvSpPr/>
            <p:nvPr/>
          </p:nvSpPr>
          <p:spPr>
            <a:xfrm>
              <a:off x="6001200" y="494784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205" name="Group 402"/>
            <p:cNvGrpSpPr/>
            <p:nvPr/>
          </p:nvGrpSpPr>
          <p:grpSpPr>
            <a:xfrm>
              <a:off x="6059520" y="4965840"/>
              <a:ext cx="276120" cy="103320"/>
              <a:chOff x="6059520" y="4965840"/>
              <a:chExt cx="276120" cy="103320"/>
            </a:xfrm>
          </p:grpSpPr>
          <p:sp>
            <p:nvSpPr>
              <p:cNvPr id="6206" name="CustomShape 403"/>
              <p:cNvSpPr/>
              <p:nvPr/>
            </p:nvSpPr>
            <p:spPr>
              <a:xfrm>
                <a:off x="6067080" y="496584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7" name="CustomShape 404"/>
              <p:cNvSpPr/>
              <p:nvPr/>
            </p:nvSpPr>
            <p:spPr>
              <a:xfrm>
                <a:off x="6238440" y="501588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8" name="CustomShape 405"/>
              <p:cNvSpPr/>
              <p:nvPr/>
            </p:nvSpPr>
            <p:spPr>
              <a:xfrm>
                <a:off x="6059520" y="501588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09" name="CustomShape 406"/>
              <p:cNvSpPr/>
              <p:nvPr/>
            </p:nvSpPr>
            <p:spPr>
              <a:xfrm>
                <a:off x="6093000" y="499140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10" name="Group 407"/>
          <p:cNvGrpSpPr/>
          <p:nvPr/>
        </p:nvGrpSpPr>
        <p:grpSpPr>
          <a:xfrm>
            <a:off x="6536880" y="5162400"/>
            <a:ext cx="393120" cy="217800"/>
            <a:chOff x="6536880" y="5162400"/>
            <a:chExt cx="393120" cy="217800"/>
          </a:xfrm>
        </p:grpSpPr>
        <p:sp>
          <p:nvSpPr>
            <p:cNvPr id="6211" name="CustomShape 408"/>
            <p:cNvSpPr/>
            <p:nvPr/>
          </p:nvSpPr>
          <p:spPr>
            <a:xfrm>
              <a:off x="6536880" y="5238000"/>
              <a:ext cx="393120" cy="142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212" name="CustomShape 409"/>
            <p:cNvSpPr/>
            <p:nvPr/>
          </p:nvSpPr>
          <p:spPr>
            <a:xfrm>
              <a:off x="6536880" y="5162400"/>
              <a:ext cx="392400" cy="1407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213" name="Group 410"/>
            <p:cNvGrpSpPr/>
            <p:nvPr/>
          </p:nvGrpSpPr>
          <p:grpSpPr>
            <a:xfrm>
              <a:off x="6595200" y="5180400"/>
              <a:ext cx="276120" cy="102960"/>
              <a:chOff x="6595200" y="5180400"/>
              <a:chExt cx="276120" cy="102960"/>
            </a:xfrm>
          </p:grpSpPr>
          <p:sp>
            <p:nvSpPr>
              <p:cNvPr id="6214" name="CustomShape 411"/>
              <p:cNvSpPr/>
              <p:nvPr/>
            </p:nvSpPr>
            <p:spPr>
              <a:xfrm>
                <a:off x="6602760" y="5180400"/>
                <a:ext cx="2613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5" name="CustomShape 412"/>
              <p:cNvSpPr/>
              <p:nvPr/>
            </p:nvSpPr>
            <p:spPr>
              <a:xfrm>
                <a:off x="6774120" y="5230080"/>
                <a:ext cx="9720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6" name="CustomShape 413"/>
              <p:cNvSpPr/>
              <p:nvPr/>
            </p:nvSpPr>
            <p:spPr>
              <a:xfrm>
                <a:off x="6595200" y="5230080"/>
                <a:ext cx="9540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17" name="CustomShape 414"/>
              <p:cNvSpPr/>
              <p:nvPr/>
            </p:nvSpPr>
            <p:spPr>
              <a:xfrm>
                <a:off x="6628680" y="5205600"/>
                <a:ext cx="208080" cy="77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18" name="Group 415"/>
          <p:cNvGrpSpPr/>
          <p:nvPr/>
        </p:nvGrpSpPr>
        <p:grpSpPr>
          <a:xfrm>
            <a:off x="5534640" y="1951920"/>
            <a:ext cx="271080" cy="452880"/>
            <a:chOff x="5534640" y="1951920"/>
            <a:chExt cx="271080" cy="452880"/>
          </a:xfrm>
        </p:grpSpPr>
        <p:pic>
          <p:nvPicPr>
            <p:cNvPr id="6219" name="Picture 799" descr="cell_tower_radiation copy"/>
            <p:cNvPicPr/>
            <p:nvPr/>
          </p:nvPicPr>
          <p:blipFill>
            <a:blip r:embed="rId34"/>
            <a:stretch/>
          </p:blipFill>
          <p:spPr>
            <a:xfrm>
              <a:off x="5534640" y="1951920"/>
              <a:ext cx="271080" cy="197280"/>
            </a:xfrm>
            <a:prstGeom prst="rect">
              <a:avLst/>
            </a:prstGeom>
            <a:ln w="0">
              <a:noFill/>
            </a:ln>
          </p:spPr>
        </p:pic>
        <p:sp>
          <p:nvSpPr>
            <p:cNvPr id="6220" name="CustomShape 416"/>
            <p:cNvSpPr/>
            <p:nvPr/>
          </p:nvSpPr>
          <p:spPr>
            <a:xfrm>
              <a:off x="5640120" y="2023560"/>
              <a:ext cx="51840" cy="48600"/>
            </a:xfrm>
            <a:prstGeom prst="ellipse">
              <a:avLst/>
            </a:prstGeom>
            <a:solidFill>
              <a:schemeClr val="tx2"/>
            </a:solidFill>
            <a:ln w="9525">
              <a:solidFill>
                <a:schemeClr val="tx1"/>
              </a:solidFill>
              <a:round/>
            </a:ln>
          </p:spPr>
          <p:style>
            <a:lnRef idx="0"/>
            <a:fillRef idx="0"/>
            <a:effectRef idx="0"/>
            <a:fontRef idx="minor"/>
          </p:style>
        </p:sp>
        <p:grpSp>
          <p:nvGrpSpPr>
            <p:cNvPr id="6221" name="Group 417"/>
            <p:cNvGrpSpPr/>
            <p:nvPr/>
          </p:nvGrpSpPr>
          <p:grpSpPr>
            <a:xfrm>
              <a:off x="5562000" y="2043360"/>
              <a:ext cx="212400" cy="361440"/>
              <a:chOff x="5562000" y="2043360"/>
              <a:chExt cx="212400" cy="361440"/>
            </a:xfrm>
          </p:grpSpPr>
          <p:sp>
            <p:nvSpPr>
              <p:cNvPr id="6222" name="Line 418"/>
              <p:cNvSpPr/>
              <p:nvPr/>
            </p:nvSpPr>
            <p:spPr>
              <a:xfrm flipH="1">
                <a:off x="5562000" y="2043360"/>
                <a:ext cx="106200" cy="327600"/>
              </a:xfrm>
              <a:prstGeom prst="line">
                <a:avLst/>
              </a:prstGeom>
              <a:ln w="9525">
                <a:solidFill>
                  <a:schemeClr val="tx1"/>
                </a:solidFill>
                <a:round/>
              </a:ln>
            </p:spPr>
            <p:style>
              <a:lnRef idx="0"/>
              <a:fillRef idx="0"/>
              <a:effectRef idx="0"/>
              <a:fontRef idx="minor"/>
            </p:style>
          </p:sp>
          <p:sp>
            <p:nvSpPr>
              <p:cNvPr id="6223" name="Line 419"/>
              <p:cNvSpPr/>
              <p:nvPr/>
            </p:nvSpPr>
            <p:spPr>
              <a:xfrm>
                <a:off x="5668200" y="2043360"/>
                <a:ext cx="106200" cy="326160"/>
              </a:xfrm>
              <a:prstGeom prst="line">
                <a:avLst/>
              </a:prstGeom>
              <a:ln w="9525">
                <a:solidFill>
                  <a:schemeClr val="tx1"/>
                </a:solidFill>
                <a:round/>
              </a:ln>
            </p:spPr>
            <p:style>
              <a:lnRef idx="0"/>
              <a:fillRef idx="0"/>
              <a:effectRef idx="0"/>
              <a:fontRef idx="minor"/>
            </p:style>
          </p:sp>
          <p:sp>
            <p:nvSpPr>
              <p:cNvPr id="6224" name="Line 420"/>
              <p:cNvSpPr/>
              <p:nvPr/>
            </p:nvSpPr>
            <p:spPr>
              <a:xfrm>
                <a:off x="5562000" y="2369520"/>
                <a:ext cx="106200" cy="35280"/>
              </a:xfrm>
              <a:prstGeom prst="line">
                <a:avLst/>
              </a:prstGeom>
              <a:ln w="9525">
                <a:solidFill>
                  <a:schemeClr val="tx1"/>
                </a:solidFill>
                <a:round/>
              </a:ln>
            </p:spPr>
            <p:style>
              <a:lnRef idx="0"/>
              <a:fillRef idx="0"/>
              <a:effectRef idx="0"/>
              <a:fontRef idx="minor"/>
            </p:style>
          </p:sp>
          <p:sp>
            <p:nvSpPr>
              <p:cNvPr id="6225" name="Line 421"/>
              <p:cNvSpPr/>
              <p:nvPr/>
            </p:nvSpPr>
            <p:spPr>
              <a:xfrm flipH="1">
                <a:off x="5668200" y="2369520"/>
                <a:ext cx="106200" cy="35280"/>
              </a:xfrm>
              <a:prstGeom prst="line">
                <a:avLst/>
              </a:prstGeom>
              <a:ln w="9525">
                <a:solidFill>
                  <a:schemeClr val="tx1"/>
                </a:solidFill>
                <a:round/>
              </a:ln>
            </p:spPr>
            <p:style>
              <a:lnRef idx="0"/>
              <a:fillRef idx="0"/>
              <a:effectRef idx="0"/>
              <a:fontRef idx="minor"/>
            </p:style>
          </p:sp>
          <p:sp>
            <p:nvSpPr>
              <p:cNvPr id="6226" name="Line 422"/>
              <p:cNvSpPr/>
              <p:nvPr/>
            </p:nvSpPr>
            <p:spPr>
              <a:xfrm>
                <a:off x="5668200" y="2050920"/>
                <a:ext cx="360" cy="353880"/>
              </a:xfrm>
              <a:prstGeom prst="line">
                <a:avLst/>
              </a:prstGeom>
              <a:ln w="9525">
                <a:solidFill>
                  <a:schemeClr val="tx1"/>
                </a:solidFill>
                <a:round/>
              </a:ln>
            </p:spPr>
            <p:style>
              <a:lnRef idx="0"/>
              <a:fillRef idx="0"/>
              <a:effectRef idx="0"/>
              <a:fontRef idx="minor"/>
            </p:style>
          </p:sp>
          <p:sp>
            <p:nvSpPr>
              <p:cNvPr id="6227" name="Line 423"/>
              <p:cNvSpPr/>
              <p:nvPr/>
            </p:nvSpPr>
            <p:spPr>
              <a:xfrm flipV="1">
                <a:off x="5562000" y="2335680"/>
                <a:ext cx="106200" cy="35280"/>
              </a:xfrm>
              <a:prstGeom prst="line">
                <a:avLst/>
              </a:prstGeom>
              <a:ln w="9525">
                <a:solidFill>
                  <a:schemeClr val="tx1"/>
                </a:solidFill>
                <a:round/>
              </a:ln>
            </p:spPr>
            <p:style>
              <a:lnRef idx="0"/>
              <a:fillRef idx="0"/>
              <a:effectRef idx="0"/>
              <a:fontRef idx="minor"/>
            </p:style>
          </p:sp>
          <p:sp>
            <p:nvSpPr>
              <p:cNvPr id="6228" name="Line 424"/>
              <p:cNvSpPr/>
              <p:nvPr/>
            </p:nvSpPr>
            <p:spPr>
              <a:xfrm flipH="1" flipV="1">
                <a:off x="5668200" y="2335680"/>
                <a:ext cx="106200" cy="33840"/>
              </a:xfrm>
              <a:prstGeom prst="line">
                <a:avLst/>
              </a:prstGeom>
              <a:ln w="9525">
                <a:solidFill>
                  <a:schemeClr val="tx1"/>
                </a:solidFill>
                <a:round/>
              </a:ln>
            </p:spPr>
            <p:style>
              <a:lnRef idx="0"/>
              <a:fillRef idx="0"/>
              <a:effectRef idx="0"/>
              <a:fontRef idx="minor"/>
            </p:style>
          </p:sp>
          <p:sp>
            <p:nvSpPr>
              <p:cNvPr id="6229" name="Line 425"/>
              <p:cNvSpPr/>
              <p:nvPr/>
            </p:nvSpPr>
            <p:spPr>
              <a:xfrm>
                <a:off x="5607360" y="2228760"/>
                <a:ext cx="60840" cy="26640"/>
              </a:xfrm>
              <a:prstGeom prst="line">
                <a:avLst/>
              </a:prstGeom>
              <a:ln w="9525">
                <a:solidFill>
                  <a:schemeClr val="tx1"/>
                </a:solidFill>
                <a:round/>
              </a:ln>
            </p:spPr>
            <p:style>
              <a:lnRef idx="0"/>
              <a:fillRef idx="0"/>
              <a:effectRef idx="0"/>
              <a:fontRef idx="minor"/>
            </p:style>
          </p:sp>
          <p:sp>
            <p:nvSpPr>
              <p:cNvPr id="6230" name="Line 426"/>
              <p:cNvSpPr/>
              <p:nvPr/>
            </p:nvSpPr>
            <p:spPr>
              <a:xfrm flipV="1">
                <a:off x="5668200" y="2228760"/>
                <a:ext cx="64440" cy="26640"/>
              </a:xfrm>
              <a:prstGeom prst="line">
                <a:avLst/>
              </a:prstGeom>
              <a:ln w="9525">
                <a:solidFill>
                  <a:schemeClr val="tx1"/>
                </a:solidFill>
                <a:round/>
              </a:ln>
            </p:spPr>
            <p:style>
              <a:lnRef idx="0"/>
              <a:fillRef idx="0"/>
              <a:effectRef idx="0"/>
              <a:fontRef idx="minor"/>
            </p:style>
          </p:sp>
          <p:sp>
            <p:nvSpPr>
              <p:cNvPr id="6231" name="Line 427"/>
              <p:cNvSpPr/>
              <p:nvPr/>
            </p:nvSpPr>
            <p:spPr>
              <a:xfrm>
                <a:off x="5586840" y="2276280"/>
                <a:ext cx="78840" cy="36720"/>
              </a:xfrm>
              <a:prstGeom prst="line">
                <a:avLst/>
              </a:prstGeom>
              <a:ln w="9525">
                <a:solidFill>
                  <a:schemeClr val="tx1"/>
                </a:solidFill>
                <a:round/>
              </a:ln>
            </p:spPr>
            <p:style>
              <a:lnRef idx="0"/>
              <a:fillRef idx="0"/>
              <a:effectRef idx="0"/>
              <a:fontRef idx="minor"/>
            </p:style>
          </p:sp>
          <p:sp>
            <p:nvSpPr>
              <p:cNvPr id="6232" name="Line 428"/>
              <p:cNvSpPr/>
              <p:nvPr/>
            </p:nvSpPr>
            <p:spPr>
              <a:xfrm flipV="1">
                <a:off x="5668200" y="2283840"/>
                <a:ext cx="79200" cy="32040"/>
              </a:xfrm>
              <a:prstGeom prst="line">
                <a:avLst/>
              </a:prstGeom>
              <a:ln w="9525">
                <a:solidFill>
                  <a:schemeClr val="tx1"/>
                </a:solidFill>
                <a:round/>
              </a:ln>
            </p:spPr>
            <p:style>
              <a:lnRef idx="0"/>
              <a:fillRef idx="0"/>
              <a:effectRef idx="0"/>
              <a:fontRef idx="minor"/>
            </p:style>
          </p:sp>
          <p:sp>
            <p:nvSpPr>
              <p:cNvPr id="6233" name="Line 429"/>
              <p:cNvSpPr/>
              <p:nvPr/>
            </p:nvSpPr>
            <p:spPr>
              <a:xfrm flipV="1">
                <a:off x="5668200" y="2179440"/>
                <a:ext cx="40680" cy="12960"/>
              </a:xfrm>
              <a:prstGeom prst="line">
                <a:avLst/>
              </a:prstGeom>
              <a:ln w="9525">
                <a:solidFill>
                  <a:schemeClr val="tx1"/>
                </a:solidFill>
                <a:round/>
              </a:ln>
            </p:spPr>
            <p:style>
              <a:lnRef idx="0"/>
              <a:fillRef idx="0"/>
              <a:effectRef idx="0"/>
              <a:fontRef idx="minor"/>
            </p:style>
          </p:sp>
          <p:sp>
            <p:nvSpPr>
              <p:cNvPr id="6234" name="Line 430"/>
              <p:cNvSpPr/>
              <p:nvPr/>
            </p:nvSpPr>
            <p:spPr>
              <a:xfrm flipV="1">
                <a:off x="5668200" y="2111760"/>
                <a:ext cx="25560" cy="10080"/>
              </a:xfrm>
              <a:prstGeom prst="line">
                <a:avLst/>
              </a:prstGeom>
              <a:ln w="9525">
                <a:solidFill>
                  <a:schemeClr val="tx1"/>
                </a:solidFill>
                <a:round/>
              </a:ln>
            </p:spPr>
            <p:style>
              <a:lnRef idx="0"/>
              <a:fillRef idx="0"/>
              <a:effectRef idx="0"/>
              <a:fontRef idx="minor"/>
            </p:style>
          </p:sp>
          <p:sp>
            <p:nvSpPr>
              <p:cNvPr id="6235" name="Line 431"/>
              <p:cNvSpPr/>
              <p:nvPr/>
            </p:nvSpPr>
            <p:spPr>
              <a:xfrm>
                <a:off x="5622840" y="2175120"/>
                <a:ext cx="48960" cy="17280"/>
              </a:xfrm>
              <a:prstGeom prst="line">
                <a:avLst/>
              </a:prstGeom>
              <a:ln w="9525">
                <a:solidFill>
                  <a:schemeClr val="tx1"/>
                </a:solidFill>
                <a:round/>
              </a:ln>
            </p:spPr>
            <p:style>
              <a:lnRef idx="0"/>
              <a:fillRef idx="0"/>
              <a:effectRef idx="0"/>
              <a:fontRef idx="minor"/>
            </p:style>
          </p:sp>
          <p:sp>
            <p:nvSpPr>
              <p:cNvPr id="6236" name="Line 432"/>
              <p:cNvSpPr/>
              <p:nvPr/>
            </p:nvSpPr>
            <p:spPr>
              <a:xfrm>
                <a:off x="5644440" y="2108880"/>
                <a:ext cx="28440" cy="17280"/>
              </a:xfrm>
              <a:prstGeom prst="line">
                <a:avLst/>
              </a:prstGeom>
              <a:ln w="9525">
                <a:solidFill>
                  <a:schemeClr val="tx1"/>
                </a:solidFill>
                <a:round/>
              </a:ln>
            </p:spPr>
            <p:style>
              <a:lnRef idx="0"/>
              <a:fillRef idx="0"/>
              <a:effectRef idx="0"/>
              <a:fontRef idx="minor"/>
            </p:style>
          </p:sp>
        </p:grpSp>
      </p:grpSp>
      <p:sp>
        <p:nvSpPr>
          <p:cNvPr id="6237" name="Line 433"/>
          <p:cNvSpPr/>
          <p:nvPr/>
        </p:nvSpPr>
        <p:spPr>
          <a:xfrm flipH="1">
            <a:off x="5420160" y="2869560"/>
            <a:ext cx="96840" cy="106920"/>
          </a:xfrm>
          <a:prstGeom prst="line">
            <a:avLst/>
          </a:prstGeom>
          <a:ln w="9525">
            <a:solidFill>
              <a:schemeClr val="tx1"/>
            </a:solidFill>
            <a:round/>
          </a:ln>
        </p:spPr>
        <p:style>
          <a:lnRef idx="0"/>
          <a:fillRef idx="0"/>
          <a:effectRef idx="0"/>
          <a:fontRef idx="minor"/>
        </p:style>
      </p:sp>
      <p:grpSp>
        <p:nvGrpSpPr>
          <p:cNvPr id="6238" name="Group 434"/>
          <p:cNvGrpSpPr/>
          <p:nvPr/>
        </p:nvGrpSpPr>
        <p:grpSpPr>
          <a:xfrm>
            <a:off x="4625640" y="1923120"/>
            <a:ext cx="271080" cy="452880"/>
            <a:chOff x="4625640" y="1923120"/>
            <a:chExt cx="271080" cy="452880"/>
          </a:xfrm>
        </p:grpSpPr>
        <p:pic>
          <p:nvPicPr>
            <p:cNvPr id="6239" name="Picture 799" descr="cell_tower_radiation copy"/>
            <p:cNvPicPr/>
            <p:nvPr/>
          </p:nvPicPr>
          <p:blipFill>
            <a:blip r:embed="rId35"/>
            <a:stretch/>
          </p:blipFill>
          <p:spPr>
            <a:xfrm>
              <a:off x="4625640" y="1923120"/>
              <a:ext cx="271080" cy="197280"/>
            </a:xfrm>
            <a:prstGeom prst="rect">
              <a:avLst/>
            </a:prstGeom>
            <a:ln w="0">
              <a:noFill/>
            </a:ln>
          </p:spPr>
        </p:pic>
        <p:sp>
          <p:nvSpPr>
            <p:cNvPr id="6240" name="CustomShape 435"/>
            <p:cNvSpPr/>
            <p:nvPr/>
          </p:nvSpPr>
          <p:spPr>
            <a:xfrm>
              <a:off x="4730760" y="1994400"/>
              <a:ext cx="51840" cy="48600"/>
            </a:xfrm>
            <a:prstGeom prst="ellipse">
              <a:avLst/>
            </a:prstGeom>
            <a:solidFill>
              <a:schemeClr val="tx2"/>
            </a:solidFill>
            <a:ln w="9525">
              <a:solidFill>
                <a:schemeClr val="tx1"/>
              </a:solidFill>
              <a:round/>
            </a:ln>
          </p:spPr>
          <p:style>
            <a:lnRef idx="0"/>
            <a:fillRef idx="0"/>
            <a:effectRef idx="0"/>
            <a:fontRef idx="minor"/>
          </p:style>
        </p:sp>
        <p:grpSp>
          <p:nvGrpSpPr>
            <p:cNvPr id="6241" name="Group 436"/>
            <p:cNvGrpSpPr/>
            <p:nvPr/>
          </p:nvGrpSpPr>
          <p:grpSpPr>
            <a:xfrm>
              <a:off x="4653000" y="2014200"/>
              <a:ext cx="212040" cy="361800"/>
              <a:chOff x="4653000" y="2014200"/>
              <a:chExt cx="212040" cy="361800"/>
            </a:xfrm>
          </p:grpSpPr>
          <p:sp>
            <p:nvSpPr>
              <p:cNvPr id="6242" name="Line 437"/>
              <p:cNvSpPr/>
              <p:nvPr/>
            </p:nvSpPr>
            <p:spPr>
              <a:xfrm flipH="1">
                <a:off x="4653000" y="2014200"/>
                <a:ext cx="106200" cy="327600"/>
              </a:xfrm>
              <a:prstGeom prst="line">
                <a:avLst/>
              </a:prstGeom>
              <a:ln w="9525">
                <a:solidFill>
                  <a:schemeClr val="tx1"/>
                </a:solidFill>
                <a:round/>
              </a:ln>
            </p:spPr>
            <p:style>
              <a:lnRef idx="0"/>
              <a:fillRef idx="0"/>
              <a:effectRef idx="0"/>
              <a:fontRef idx="minor"/>
            </p:style>
          </p:sp>
          <p:sp>
            <p:nvSpPr>
              <p:cNvPr id="6243" name="Line 438"/>
              <p:cNvSpPr/>
              <p:nvPr/>
            </p:nvSpPr>
            <p:spPr>
              <a:xfrm>
                <a:off x="4759200" y="2014200"/>
                <a:ext cx="105840" cy="326160"/>
              </a:xfrm>
              <a:prstGeom prst="line">
                <a:avLst/>
              </a:prstGeom>
              <a:ln w="9525">
                <a:solidFill>
                  <a:schemeClr val="tx1"/>
                </a:solidFill>
                <a:round/>
              </a:ln>
            </p:spPr>
            <p:style>
              <a:lnRef idx="0"/>
              <a:fillRef idx="0"/>
              <a:effectRef idx="0"/>
              <a:fontRef idx="minor"/>
            </p:style>
          </p:sp>
          <p:sp>
            <p:nvSpPr>
              <p:cNvPr id="6244" name="Line 439"/>
              <p:cNvSpPr/>
              <p:nvPr/>
            </p:nvSpPr>
            <p:spPr>
              <a:xfrm>
                <a:off x="4653000" y="2340360"/>
                <a:ext cx="106200" cy="35640"/>
              </a:xfrm>
              <a:prstGeom prst="line">
                <a:avLst/>
              </a:prstGeom>
              <a:ln w="9525">
                <a:solidFill>
                  <a:schemeClr val="tx1"/>
                </a:solidFill>
                <a:round/>
              </a:ln>
            </p:spPr>
            <p:style>
              <a:lnRef idx="0"/>
              <a:fillRef idx="0"/>
              <a:effectRef idx="0"/>
              <a:fontRef idx="minor"/>
            </p:style>
          </p:sp>
          <p:sp>
            <p:nvSpPr>
              <p:cNvPr id="6245" name="Line 440"/>
              <p:cNvSpPr/>
              <p:nvPr/>
            </p:nvSpPr>
            <p:spPr>
              <a:xfrm flipH="1">
                <a:off x="4759200" y="2340360"/>
                <a:ext cx="105840" cy="35640"/>
              </a:xfrm>
              <a:prstGeom prst="line">
                <a:avLst/>
              </a:prstGeom>
              <a:ln w="9525">
                <a:solidFill>
                  <a:schemeClr val="tx1"/>
                </a:solidFill>
                <a:round/>
              </a:ln>
            </p:spPr>
            <p:style>
              <a:lnRef idx="0"/>
              <a:fillRef idx="0"/>
              <a:effectRef idx="0"/>
              <a:fontRef idx="minor"/>
            </p:style>
          </p:sp>
          <p:sp>
            <p:nvSpPr>
              <p:cNvPr id="6246" name="Line 441"/>
              <p:cNvSpPr/>
              <p:nvPr/>
            </p:nvSpPr>
            <p:spPr>
              <a:xfrm>
                <a:off x="4759200" y="2021760"/>
                <a:ext cx="360" cy="354240"/>
              </a:xfrm>
              <a:prstGeom prst="line">
                <a:avLst/>
              </a:prstGeom>
              <a:ln w="9525">
                <a:solidFill>
                  <a:schemeClr val="tx1"/>
                </a:solidFill>
                <a:round/>
              </a:ln>
            </p:spPr>
            <p:style>
              <a:lnRef idx="0"/>
              <a:fillRef idx="0"/>
              <a:effectRef idx="0"/>
              <a:fontRef idx="minor"/>
            </p:style>
          </p:sp>
          <p:sp>
            <p:nvSpPr>
              <p:cNvPr id="6247" name="Line 442"/>
              <p:cNvSpPr/>
              <p:nvPr/>
            </p:nvSpPr>
            <p:spPr>
              <a:xfrm flipV="1">
                <a:off x="4653000" y="2306520"/>
                <a:ext cx="106200" cy="35280"/>
              </a:xfrm>
              <a:prstGeom prst="line">
                <a:avLst/>
              </a:prstGeom>
              <a:ln w="9525">
                <a:solidFill>
                  <a:schemeClr val="tx1"/>
                </a:solidFill>
                <a:round/>
              </a:ln>
            </p:spPr>
            <p:style>
              <a:lnRef idx="0"/>
              <a:fillRef idx="0"/>
              <a:effectRef idx="0"/>
              <a:fontRef idx="minor"/>
            </p:style>
          </p:sp>
          <p:sp>
            <p:nvSpPr>
              <p:cNvPr id="6248" name="Line 443"/>
              <p:cNvSpPr/>
              <p:nvPr/>
            </p:nvSpPr>
            <p:spPr>
              <a:xfrm flipH="1" flipV="1">
                <a:off x="4759200" y="2306520"/>
                <a:ext cx="105840" cy="33840"/>
              </a:xfrm>
              <a:prstGeom prst="line">
                <a:avLst/>
              </a:prstGeom>
              <a:ln w="9525">
                <a:solidFill>
                  <a:schemeClr val="tx1"/>
                </a:solidFill>
                <a:round/>
              </a:ln>
            </p:spPr>
            <p:style>
              <a:lnRef idx="0"/>
              <a:fillRef idx="0"/>
              <a:effectRef idx="0"/>
              <a:fontRef idx="minor"/>
            </p:style>
          </p:sp>
          <p:sp>
            <p:nvSpPr>
              <p:cNvPr id="6249" name="Line 444"/>
              <p:cNvSpPr/>
              <p:nvPr/>
            </p:nvSpPr>
            <p:spPr>
              <a:xfrm>
                <a:off x="4698000" y="2199600"/>
                <a:ext cx="61200" cy="26640"/>
              </a:xfrm>
              <a:prstGeom prst="line">
                <a:avLst/>
              </a:prstGeom>
              <a:ln w="9525">
                <a:solidFill>
                  <a:schemeClr val="tx1"/>
                </a:solidFill>
                <a:round/>
              </a:ln>
            </p:spPr>
            <p:style>
              <a:lnRef idx="0"/>
              <a:fillRef idx="0"/>
              <a:effectRef idx="0"/>
              <a:fontRef idx="minor"/>
            </p:style>
          </p:sp>
          <p:sp>
            <p:nvSpPr>
              <p:cNvPr id="6250" name="Line 445"/>
              <p:cNvSpPr/>
              <p:nvPr/>
            </p:nvSpPr>
            <p:spPr>
              <a:xfrm flipV="1">
                <a:off x="4759200" y="2199600"/>
                <a:ext cx="64080" cy="26640"/>
              </a:xfrm>
              <a:prstGeom prst="line">
                <a:avLst/>
              </a:prstGeom>
              <a:ln w="9525">
                <a:solidFill>
                  <a:schemeClr val="tx1"/>
                </a:solidFill>
                <a:round/>
              </a:ln>
            </p:spPr>
            <p:style>
              <a:lnRef idx="0"/>
              <a:fillRef idx="0"/>
              <a:effectRef idx="0"/>
              <a:fontRef idx="minor"/>
            </p:style>
          </p:sp>
          <p:sp>
            <p:nvSpPr>
              <p:cNvPr id="6251" name="Line 446"/>
              <p:cNvSpPr/>
              <p:nvPr/>
            </p:nvSpPr>
            <p:spPr>
              <a:xfrm>
                <a:off x="4677840" y="2247120"/>
                <a:ext cx="78480" cy="36720"/>
              </a:xfrm>
              <a:prstGeom prst="line">
                <a:avLst/>
              </a:prstGeom>
              <a:ln w="9525">
                <a:solidFill>
                  <a:schemeClr val="tx1"/>
                </a:solidFill>
                <a:round/>
              </a:ln>
            </p:spPr>
            <p:style>
              <a:lnRef idx="0"/>
              <a:fillRef idx="0"/>
              <a:effectRef idx="0"/>
              <a:fontRef idx="minor"/>
            </p:style>
          </p:sp>
          <p:sp>
            <p:nvSpPr>
              <p:cNvPr id="6252" name="Line 447"/>
              <p:cNvSpPr/>
              <p:nvPr/>
            </p:nvSpPr>
            <p:spPr>
              <a:xfrm flipV="1">
                <a:off x="4759200" y="2254680"/>
                <a:ext cx="79200" cy="32040"/>
              </a:xfrm>
              <a:prstGeom prst="line">
                <a:avLst/>
              </a:prstGeom>
              <a:ln w="9525">
                <a:solidFill>
                  <a:schemeClr val="tx1"/>
                </a:solidFill>
                <a:round/>
              </a:ln>
            </p:spPr>
            <p:style>
              <a:lnRef idx="0"/>
              <a:fillRef idx="0"/>
              <a:effectRef idx="0"/>
              <a:fontRef idx="minor"/>
            </p:style>
          </p:sp>
          <p:sp>
            <p:nvSpPr>
              <p:cNvPr id="6253" name="Line 448"/>
              <p:cNvSpPr/>
              <p:nvPr/>
            </p:nvSpPr>
            <p:spPr>
              <a:xfrm flipV="1">
                <a:off x="4759200" y="2150280"/>
                <a:ext cx="40320" cy="13320"/>
              </a:xfrm>
              <a:prstGeom prst="line">
                <a:avLst/>
              </a:prstGeom>
              <a:ln w="9525">
                <a:solidFill>
                  <a:schemeClr val="tx1"/>
                </a:solidFill>
                <a:round/>
              </a:ln>
            </p:spPr>
            <p:style>
              <a:lnRef idx="0"/>
              <a:fillRef idx="0"/>
              <a:effectRef idx="0"/>
              <a:fontRef idx="minor"/>
            </p:style>
          </p:sp>
          <p:sp>
            <p:nvSpPr>
              <p:cNvPr id="6254" name="Line 449"/>
              <p:cNvSpPr/>
              <p:nvPr/>
            </p:nvSpPr>
            <p:spPr>
              <a:xfrm flipV="1">
                <a:off x="4759200" y="2082600"/>
                <a:ext cx="25200" cy="10080"/>
              </a:xfrm>
              <a:prstGeom prst="line">
                <a:avLst/>
              </a:prstGeom>
              <a:ln w="9525">
                <a:solidFill>
                  <a:schemeClr val="tx1"/>
                </a:solidFill>
                <a:round/>
              </a:ln>
            </p:spPr>
            <p:style>
              <a:lnRef idx="0"/>
              <a:fillRef idx="0"/>
              <a:effectRef idx="0"/>
              <a:fontRef idx="minor"/>
            </p:style>
          </p:sp>
          <p:sp>
            <p:nvSpPr>
              <p:cNvPr id="6255" name="Line 450"/>
              <p:cNvSpPr/>
              <p:nvPr/>
            </p:nvSpPr>
            <p:spPr>
              <a:xfrm>
                <a:off x="4713480" y="2145960"/>
                <a:ext cx="49320" cy="17640"/>
              </a:xfrm>
              <a:prstGeom prst="line">
                <a:avLst/>
              </a:prstGeom>
              <a:ln w="9525">
                <a:solidFill>
                  <a:schemeClr val="tx1"/>
                </a:solidFill>
                <a:round/>
              </a:ln>
            </p:spPr>
            <p:style>
              <a:lnRef idx="0"/>
              <a:fillRef idx="0"/>
              <a:effectRef idx="0"/>
              <a:fontRef idx="minor"/>
            </p:style>
          </p:sp>
          <p:sp>
            <p:nvSpPr>
              <p:cNvPr id="6256" name="Line 451"/>
              <p:cNvSpPr/>
              <p:nvPr/>
            </p:nvSpPr>
            <p:spPr>
              <a:xfrm>
                <a:off x="4735080" y="2079720"/>
                <a:ext cx="28800" cy="17640"/>
              </a:xfrm>
              <a:prstGeom prst="line">
                <a:avLst/>
              </a:prstGeom>
              <a:ln w="9525">
                <a:solidFill>
                  <a:schemeClr val="tx1"/>
                </a:solidFill>
                <a:round/>
              </a:ln>
            </p:spPr>
            <p:style>
              <a:lnRef idx="0"/>
              <a:fillRef idx="0"/>
              <a:effectRef idx="0"/>
              <a:fontRef idx="minor"/>
            </p:style>
          </p:sp>
        </p:grpSp>
      </p:grpSp>
      <p:grpSp>
        <p:nvGrpSpPr>
          <p:cNvPr id="6257" name="Group 452"/>
          <p:cNvGrpSpPr/>
          <p:nvPr/>
        </p:nvGrpSpPr>
        <p:grpSpPr>
          <a:xfrm>
            <a:off x="4185360" y="2421360"/>
            <a:ext cx="271080" cy="452880"/>
            <a:chOff x="4185360" y="2421360"/>
            <a:chExt cx="271080" cy="452880"/>
          </a:xfrm>
        </p:grpSpPr>
        <p:pic>
          <p:nvPicPr>
            <p:cNvPr id="6258" name="Picture 799" descr="cell_tower_radiation copy"/>
            <p:cNvPicPr/>
            <p:nvPr/>
          </p:nvPicPr>
          <p:blipFill>
            <a:blip r:embed="rId36"/>
            <a:stretch/>
          </p:blipFill>
          <p:spPr>
            <a:xfrm>
              <a:off x="4185360" y="2421360"/>
              <a:ext cx="271080" cy="197280"/>
            </a:xfrm>
            <a:prstGeom prst="rect">
              <a:avLst/>
            </a:prstGeom>
            <a:ln w="0">
              <a:noFill/>
            </a:ln>
          </p:spPr>
        </p:pic>
        <p:sp>
          <p:nvSpPr>
            <p:cNvPr id="6259" name="CustomShape 453"/>
            <p:cNvSpPr/>
            <p:nvPr/>
          </p:nvSpPr>
          <p:spPr>
            <a:xfrm>
              <a:off x="4290840" y="2492640"/>
              <a:ext cx="51840" cy="48600"/>
            </a:xfrm>
            <a:prstGeom prst="ellipse">
              <a:avLst/>
            </a:prstGeom>
            <a:solidFill>
              <a:schemeClr val="tx2"/>
            </a:solidFill>
            <a:ln w="9525">
              <a:solidFill>
                <a:schemeClr val="tx1"/>
              </a:solidFill>
              <a:round/>
            </a:ln>
          </p:spPr>
          <p:style>
            <a:lnRef idx="0"/>
            <a:fillRef idx="0"/>
            <a:effectRef idx="0"/>
            <a:fontRef idx="minor"/>
          </p:style>
        </p:sp>
        <p:grpSp>
          <p:nvGrpSpPr>
            <p:cNvPr id="6260" name="Group 454"/>
            <p:cNvGrpSpPr/>
            <p:nvPr/>
          </p:nvGrpSpPr>
          <p:grpSpPr>
            <a:xfrm>
              <a:off x="4212720" y="2512800"/>
              <a:ext cx="212400" cy="361440"/>
              <a:chOff x="4212720" y="2512800"/>
              <a:chExt cx="212400" cy="361440"/>
            </a:xfrm>
          </p:grpSpPr>
          <p:sp>
            <p:nvSpPr>
              <p:cNvPr id="6261" name="Line 455"/>
              <p:cNvSpPr/>
              <p:nvPr/>
            </p:nvSpPr>
            <p:spPr>
              <a:xfrm flipH="1">
                <a:off x="4212720" y="2512800"/>
                <a:ext cx="106200" cy="327240"/>
              </a:xfrm>
              <a:prstGeom prst="line">
                <a:avLst/>
              </a:prstGeom>
              <a:ln w="9525">
                <a:solidFill>
                  <a:schemeClr val="tx1"/>
                </a:solidFill>
                <a:round/>
              </a:ln>
            </p:spPr>
            <p:style>
              <a:lnRef idx="0"/>
              <a:fillRef idx="0"/>
              <a:effectRef idx="0"/>
              <a:fontRef idx="minor"/>
            </p:style>
          </p:sp>
          <p:sp>
            <p:nvSpPr>
              <p:cNvPr id="6262" name="Line 456"/>
              <p:cNvSpPr/>
              <p:nvPr/>
            </p:nvSpPr>
            <p:spPr>
              <a:xfrm>
                <a:off x="4318920" y="2512800"/>
                <a:ext cx="106200" cy="325800"/>
              </a:xfrm>
              <a:prstGeom prst="line">
                <a:avLst/>
              </a:prstGeom>
              <a:ln w="9525">
                <a:solidFill>
                  <a:schemeClr val="tx1"/>
                </a:solidFill>
                <a:round/>
              </a:ln>
            </p:spPr>
            <p:style>
              <a:lnRef idx="0"/>
              <a:fillRef idx="0"/>
              <a:effectRef idx="0"/>
              <a:fontRef idx="minor"/>
            </p:style>
          </p:sp>
          <p:sp>
            <p:nvSpPr>
              <p:cNvPr id="6263" name="Line 457"/>
              <p:cNvSpPr/>
              <p:nvPr/>
            </p:nvSpPr>
            <p:spPr>
              <a:xfrm>
                <a:off x="4212720" y="2838600"/>
                <a:ext cx="106200" cy="35640"/>
              </a:xfrm>
              <a:prstGeom prst="line">
                <a:avLst/>
              </a:prstGeom>
              <a:ln w="9525">
                <a:solidFill>
                  <a:schemeClr val="tx1"/>
                </a:solidFill>
                <a:round/>
              </a:ln>
            </p:spPr>
            <p:style>
              <a:lnRef idx="0"/>
              <a:fillRef idx="0"/>
              <a:effectRef idx="0"/>
              <a:fontRef idx="minor"/>
            </p:style>
          </p:sp>
          <p:sp>
            <p:nvSpPr>
              <p:cNvPr id="6264" name="Line 458"/>
              <p:cNvSpPr/>
              <p:nvPr/>
            </p:nvSpPr>
            <p:spPr>
              <a:xfrm flipH="1">
                <a:off x="4318920" y="2838600"/>
                <a:ext cx="106200" cy="35640"/>
              </a:xfrm>
              <a:prstGeom prst="line">
                <a:avLst/>
              </a:prstGeom>
              <a:ln w="9525">
                <a:solidFill>
                  <a:schemeClr val="tx1"/>
                </a:solidFill>
                <a:round/>
              </a:ln>
            </p:spPr>
            <p:style>
              <a:lnRef idx="0"/>
              <a:fillRef idx="0"/>
              <a:effectRef idx="0"/>
              <a:fontRef idx="minor"/>
            </p:style>
          </p:sp>
          <p:sp>
            <p:nvSpPr>
              <p:cNvPr id="6265" name="Line 459"/>
              <p:cNvSpPr/>
              <p:nvPr/>
            </p:nvSpPr>
            <p:spPr>
              <a:xfrm>
                <a:off x="4318920" y="2520000"/>
                <a:ext cx="360" cy="354240"/>
              </a:xfrm>
              <a:prstGeom prst="line">
                <a:avLst/>
              </a:prstGeom>
              <a:ln w="9525">
                <a:solidFill>
                  <a:schemeClr val="tx1"/>
                </a:solidFill>
                <a:round/>
              </a:ln>
            </p:spPr>
            <p:style>
              <a:lnRef idx="0"/>
              <a:fillRef idx="0"/>
              <a:effectRef idx="0"/>
              <a:fontRef idx="minor"/>
            </p:style>
          </p:sp>
          <p:sp>
            <p:nvSpPr>
              <p:cNvPr id="6266" name="Line 460"/>
              <p:cNvSpPr/>
              <p:nvPr/>
            </p:nvSpPr>
            <p:spPr>
              <a:xfrm flipV="1">
                <a:off x="4212720" y="2805120"/>
                <a:ext cx="106200" cy="34920"/>
              </a:xfrm>
              <a:prstGeom prst="line">
                <a:avLst/>
              </a:prstGeom>
              <a:ln w="9525">
                <a:solidFill>
                  <a:schemeClr val="tx1"/>
                </a:solidFill>
                <a:round/>
              </a:ln>
            </p:spPr>
            <p:style>
              <a:lnRef idx="0"/>
              <a:fillRef idx="0"/>
              <a:effectRef idx="0"/>
              <a:fontRef idx="minor"/>
            </p:style>
          </p:sp>
          <p:sp>
            <p:nvSpPr>
              <p:cNvPr id="6267" name="Line 461"/>
              <p:cNvSpPr/>
              <p:nvPr/>
            </p:nvSpPr>
            <p:spPr>
              <a:xfrm flipH="1" flipV="1">
                <a:off x="4318920" y="2805120"/>
                <a:ext cx="106200" cy="33480"/>
              </a:xfrm>
              <a:prstGeom prst="line">
                <a:avLst/>
              </a:prstGeom>
              <a:ln w="9525">
                <a:solidFill>
                  <a:schemeClr val="tx1"/>
                </a:solidFill>
                <a:round/>
              </a:ln>
            </p:spPr>
            <p:style>
              <a:lnRef idx="0"/>
              <a:fillRef idx="0"/>
              <a:effectRef idx="0"/>
              <a:fontRef idx="minor"/>
            </p:style>
          </p:sp>
          <p:sp>
            <p:nvSpPr>
              <p:cNvPr id="6268" name="Line 462"/>
              <p:cNvSpPr/>
              <p:nvPr/>
            </p:nvSpPr>
            <p:spPr>
              <a:xfrm>
                <a:off x="4257720" y="2697840"/>
                <a:ext cx="61200" cy="26640"/>
              </a:xfrm>
              <a:prstGeom prst="line">
                <a:avLst/>
              </a:prstGeom>
              <a:ln w="9525">
                <a:solidFill>
                  <a:schemeClr val="tx1"/>
                </a:solidFill>
                <a:round/>
              </a:ln>
            </p:spPr>
            <p:style>
              <a:lnRef idx="0"/>
              <a:fillRef idx="0"/>
              <a:effectRef idx="0"/>
              <a:fontRef idx="minor"/>
            </p:style>
          </p:sp>
          <p:sp>
            <p:nvSpPr>
              <p:cNvPr id="6269" name="Line 463"/>
              <p:cNvSpPr/>
              <p:nvPr/>
            </p:nvSpPr>
            <p:spPr>
              <a:xfrm flipV="1">
                <a:off x="4318920" y="2697840"/>
                <a:ext cx="64440" cy="26640"/>
              </a:xfrm>
              <a:prstGeom prst="line">
                <a:avLst/>
              </a:prstGeom>
              <a:ln w="9525">
                <a:solidFill>
                  <a:schemeClr val="tx1"/>
                </a:solidFill>
                <a:round/>
              </a:ln>
            </p:spPr>
            <p:style>
              <a:lnRef idx="0"/>
              <a:fillRef idx="0"/>
              <a:effectRef idx="0"/>
              <a:fontRef idx="minor"/>
            </p:style>
          </p:sp>
          <p:sp>
            <p:nvSpPr>
              <p:cNvPr id="6270" name="Line 464"/>
              <p:cNvSpPr/>
              <p:nvPr/>
            </p:nvSpPr>
            <p:spPr>
              <a:xfrm>
                <a:off x="4237560" y="2745720"/>
                <a:ext cx="78840" cy="36360"/>
              </a:xfrm>
              <a:prstGeom prst="line">
                <a:avLst/>
              </a:prstGeom>
              <a:ln w="9525">
                <a:solidFill>
                  <a:schemeClr val="tx1"/>
                </a:solidFill>
                <a:round/>
              </a:ln>
            </p:spPr>
            <p:style>
              <a:lnRef idx="0"/>
              <a:fillRef idx="0"/>
              <a:effectRef idx="0"/>
              <a:fontRef idx="minor"/>
            </p:style>
          </p:sp>
          <p:sp>
            <p:nvSpPr>
              <p:cNvPr id="6271" name="Line 465"/>
              <p:cNvSpPr/>
              <p:nvPr/>
            </p:nvSpPr>
            <p:spPr>
              <a:xfrm flipV="1">
                <a:off x="4318920" y="2752920"/>
                <a:ext cx="79200" cy="32040"/>
              </a:xfrm>
              <a:prstGeom prst="line">
                <a:avLst/>
              </a:prstGeom>
              <a:ln w="9525">
                <a:solidFill>
                  <a:schemeClr val="tx1"/>
                </a:solidFill>
                <a:round/>
              </a:ln>
            </p:spPr>
            <p:style>
              <a:lnRef idx="0"/>
              <a:fillRef idx="0"/>
              <a:effectRef idx="0"/>
              <a:fontRef idx="minor"/>
            </p:style>
          </p:sp>
          <p:sp>
            <p:nvSpPr>
              <p:cNvPr id="6272" name="Line 466"/>
              <p:cNvSpPr/>
              <p:nvPr/>
            </p:nvSpPr>
            <p:spPr>
              <a:xfrm flipV="1">
                <a:off x="4318920" y="2648520"/>
                <a:ext cx="40320" cy="13320"/>
              </a:xfrm>
              <a:prstGeom prst="line">
                <a:avLst/>
              </a:prstGeom>
              <a:ln w="9525">
                <a:solidFill>
                  <a:schemeClr val="tx1"/>
                </a:solidFill>
                <a:round/>
              </a:ln>
            </p:spPr>
            <p:style>
              <a:lnRef idx="0"/>
              <a:fillRef idx="0"/>
              <a:effectRef idx="0"/>
              <a:fontRef idx="minor"/>
            </p:style>
          </p:sp>
          <p:sp>
            <p:nvSpPr>
              <p:cNvPr id="6273" name="Line 467"/>
              <p:cNvSpPr/>
              <p:nvPr/>
            </p:nvSpPr>
            <p:spPr>
              <a:xfrm flipV="1">
                <a:off x="4318920" y="2580840"/>
                <a:ext cx="25560" cy="10440"/>
              </a:xfrm>
              <a:prstGeom prst="line">
                <a:avLst/>
              </a:prstGeom>
              <a:ln w="9525">
                <a:solidFill>
                  <a:schemeClr val="tx1"/>
                </a:solidFill>
                <a:round/>
              </a:ln>
            </p:spPr>
            <p:style>
              <a:lnRef idx="0"/>
              <a:fillRef idx="0"/>
              <a:effectRef idx="0"/>
              <a:fontRef idx="minor"/>
            </p:style>
          </p:sp>
          <p:sp>
            <p:nvSpPr>
              <p:cNvPr id="6274" name="Line 468"/>
              <p:cNvSpPr/>
              <p:nvPr/>
            </p:nvSpPr>
            <p:spPr>
              <a:xfrm>
                <a:off x="4273560" y="2644200"/>
                <a:ext cx="48960" cy="17640"/>
              </a:xfrm>
              <a:prstGeom prst="line">
                <a:avLst/>
              </a:prstGeom>
              <a:ln w="9525">
                <a:solidFill>
                  <a:schemeClr val="tx1"/>
                </a:solidFill>
                <a:round/>
              </a:ln>
            </p:spPr>
            <p:style>
              <a:lnRef idx="0"/>
              <a:fillRef idx="0"/>
              <a:effectRef idx="0"/>
              <a:fontRef idx="minor"/>
            </p:style>
          </p:sp>
          <p:sp>
            <p:nvSpPr>
              <p:cNvPr id="6275" name="Line 469"/>
              <p:cNvSpPr/>
              <p:nvPr/>
            </p:nvSpPr>
            <p:spPr>
              <a:xfrm>
                <a:off x="4295160" y="2577960"/>
                <a:ext cx="28440" cy="17640"/>
              </a:xfrm>
              <a:prstGeom prst="line">
                <a:avLst/>
              </a:prstGeom>
              <a:ln w="9525">
                <a:solidFill>
                  <a:schemeClr val="tx1"/>
                </a:solidFill>
                <a:round/>
              </a:ln>
            </p:spPr>
            <p:style>
              <a:lnRef idx="0"/>
              <a:fillRef idx="0"/>
              <a:effectRef idx="0"/>
              <a:fontRef idx="minor"/>
            </p:style>
          </p:sp>
        </p:grpSp>
      </p:grpSp>
      <p:sp>
        <p:nvSpPr>
          <p:cNvPr id="6276" name="CustomShape 470"/>
          <p:cNvSpPr/>
          <p:nvPr/>
        </p:nvSpPr>
        <p:spPr>
          <a:xfrm>
            <a:off x="1119960" y="2216520"/>
            <a:ext cx="2331720" cy="1131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NAT</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home, cellular, institutional</a:t>
            </a:r>
            <a:endParaRPr b="0" lang="en-US" sz="2400" spc="-1" strike="noStrike">
              <a:latin typeface="Arial"/>
            </a:endParaRPr>
          </a:p>
        </p:txBody>
      </p:sp>
      <p:sp>
        <p:nvSpPr>
          <p:cNvPr id="6277" name="CustomShape 471"/>
          <p:cNvSpPr/>
          <p:nvPr/>
        </p:nvSpPr>
        <p:spPr>
          <a:xfrm>
            <a:off x="7957800" y="1255680"/>
            <a:ext cx="3994920" cy="1131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Firewalls, IDS</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corporate, institutional, service providers, ISPs</a:t>
            </a:r>
            <a:endParaRPr b="0" lang="en-US" sz="2400" spc="-1" strike="noStrike">
              <a:latin typeface="Arial"/>
            </a:endParaRPr>
          </a:p>
        </p:txBody>
      </p:sp>
      <p:sp>
        <p:nvSpPr>
          <p:cNvPr id="6278" name="CustomShape 472"/>
          <p:cNvSpPr/>
          <p:nvPr/>
        </p:nvSpPr>
        <p:spPr>
          <a:xfrm>
            <a:off x="8653680" y="3077640"/>
            <a:ext cx="3193200" cy="146088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Load balancers</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corporate, service provider, data center, mobile nets</a:t>
            </a:r>
            <a:endParaRPr b="0" lang="en-US" sz="2400" spc="-1" strike="noStrike">
              <a:latin typeface="Arial"/>
            </a:endParaRPr>
          </a:p>
        </p:txBody>
      </p:sp>
      <p:sp>
        <p:nvSpPr>
          <p:cNvPr id="6279" name="CustomShape 473"/>
          <p:cNvSpPr/>
          <p:nvPr/>
        </p:nvSpPr>
        <p:spPr>
          <a:xfrm>
            <a:off x="8183160" y="5297400"/>
            <a:ext cx="3193200" cy="8028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Caches</a:t>
            </a:r>
            <a:r>
              <a:rPr b="0" lang="en-US" sz="2800" spc="-1" strike="noStrike">
                <a:solidFill>
                  <a:srgbClr val="000000"/>
                </a:solidFill>
                <a:latin typeface="Calibri"/>
                <a:ea typeface="DejaVu Sans"/>
              </a:rPr>
              <a:t>:</a:t>
            </a:r>
            <a:r>
              <a:rPr b="0" lang="en-US" sz="2400" spc="-1" strike="noStrike">
                <a:solidFill>
                  <a:srgbClr val="000000"/>
                </a:solidFill>
                <a:latin typeface="Calibri"/>
                <a:ea typeface="DejaVu Sans"/>
              </a:rPr>
              <a:t> service provider, mobile, CDNs</a:t>
            </a:r>
            <a:endParaRPr b="0" lang="en-US" sz="2400" spc="-1" strike="noStrike">
              <a:latin typeface="Arial"/>
            </a:endParaRPr>
          </a:p>
        </p:txBody>
      </p:sp>
      <p:sp>
        <p:nvSpPr>
          <p:cNvPr id="6280" name="CustomShape 474"/>
          <p:cNvSpPr/>
          <p:nvPr/>
        </p:nvSpPr>
        <p:spPr>
          <a:xfrm>
            <a:off x="1384920" y="4369680"/>
            <a:ext cx="2331720" cy="18446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Application-specific</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service providers, institutional, CDN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752" dur="indefinite" restart="never" nodeType="tmRoot">
          <p:childTnLst>
            <p:seq>
              <p:cTn id="1753" dur="indefinite" nodeType="mainSeq">
                <p:childTnLst>
                  <p:par>
                    <p:cTn id="1754" fill="hold">
                      <p:stCondLst>
                        <p:cond delay="indefinite"/>
                      </p:stCondLst>
                      <p:childTnLst>
                        <p:par>
                          <p:cTn id="1755" fill="hold">
                            <p:stCondLst>
                              <p:cond delay="0"/>
                            </p:stCondLst>
                            <p:childTnLst>
                              <p:par>
                                <p:cTn id="1756" nodeType="clickEffect" fill="hold" presetClass="entr" presetID="9">
                                  <p:stCondLst>
                                    <p:cond delay="0"/>
                                  </p:stCondLst>
                                  <p:childTnLst>
                                    <p:set>
                                      <p:cBhvr>
                                        <p:cTn id="1757" dur="1" fill="hold">
                                          <p:stCondLst>
                                            <p:cond delay="0"/>
                                          </p:stCondLst>
                                        </p:cTn>
                                        <p:tgtEl>
                                          <p:spTgt spid="6276"/>
                                        </p:tgtEl>
                                        <p:attrNameLst>
                                          <p:attrName>style.visibility</p:attrName>
                                        </p:attrNameLst>
                                      </p:cBhvr>
                                      <p:to>
                                        <p:strVal val="visible"/>
                                      </p:to>
                                    </p:set>
                                    <p:animEffect filter="dissolve" transition="in">
                                      <p:cBhvr additive="repl">
                                        <p:cTn id="1758" dur="500"/>
                                        <p:tgtEl>
                                          <p:spTgt spid="6276"/>
                                        </p:tgtEl>
                                      </p:cBhvr>
                                    </p:animEffect>
                                  </p:childTnLst>
                                </p:cTn>
                              </p:par>
                            </p:childTnLst>
                          </p:cTn>
                        </p:par>
                      </p:childTnLst>
                    </p:cTn>
                  </p:par>
                  <p:par>
                    <p:cTn id="1759" fill="hold">
                      <p:stCondLst>
                        <p:cond delay="indefinite"/>
                      </p:stCondLst>
                      <p:childTnLst>
                        <p:par>
                          <p:cTn id="1760" fill="hold">
                            <p:stCondLst>
                              <p:cond delay="0"/>
                            </p:stCondLst>
                            <p:childTnLst>
                              <p:par>
                                <p:cTn id="1761" nodeType="clickEffect" fill="hold" presetClass="entr" presetID="9">
                                  <p:stCondLst>
                                    <p:cond delay="0"/>
                                  </p:stCondLst>
                                  <p:childTnLst>
                                    <p:set>
                                      <p:cBhvr>
                                        <p:cTn id="1762" dur="1" fill="hold">
                                          <p:stCondLst>
                                            <p:cond delay="0"/>
                                          </p:stCondLst>
                                        </p:cTn>
                                        <p:tgtEl>
                                          <p:spTgt spid="6277"/>
                                        </p:tgtEl>
                                        <p:attrNameLst>
                                          <p:attrName>style.visibility</p:attrName>
                                        </p:attrNameLst>
                                      </p:cBhvr>
                                      <p:to>
                                        <p:strVal val="visible"/>
                                      </p:to>
                                    </p:set>
                                    <p:animEffect filter="dissolve" transition="in">
                                      <p:cBhvr additive="repl">
                                        <p:cTn id="1763" dur="500"/>
                                        <p:tgtEl>
                                          <p:spTgt spid="6277"/>
                                        </p:tgtEl>
                                      </p:cBhvr>
                                    </p:animEffec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9">
                                  <p:stCondLst>
                                    <p:cond delay="0"/>
                                  </p:stCondLst>
                                  <p:childTnLst>
                                    <p:set>
                                      <p:cBhvr>
                                        <p:cTn id="1767" dur="1" fill="hold">
                                          <p:stCondLst>
                                            <p:cond delay="0"/>
                                          </p:stCondLst>
                                        </p:cTn>
                                        <p:tgtEl>
                                          <p:spTgt spid="6278"/>
                                        </p:tgtEl>
                                        <p:attrNameLst>
                                          <p:attrName>style.visibility</p:attrName>
                                        </p:attrNameLst>
                                      </p:cBhvr>
                                      <p:to>
                                        <p:strVal val="visible"/>
                                      </p:to>
                                    </p:set>
                                    <p:animEffect filter="dissolve" transition="in">
                                      <p:cBhvr additive="repl">
                                        <p:cTn id="1768" dur="500"/>
                                        <p:tgtEl>
                                          <p:spTgt spid="6278"/>
                                        </p:tgtEl>
                                      </p:cBhvr>
                                    </p:animEffect>
                                  </p:childTnLst>
                                </p:cTn>
                              </p:par>
                            </p:childTnLst>
                          </p:cTn>
                        </p:par>
                      </p:childTnLst>
                    </p:cTn>
                  </p:par>
                  <p:par>
                    <p:cTn id="1769" fill="hold">
                      <p:stCondLst>
                        <p:cond delay="indefinite"/>
                      </p:stCondLst>
                      <p:childTnLst>
                        <p:par>
                          <p:cTn id="1770" fill="hold">
                            <p:stCondLst>
                              <p:cond delay="0"/>
                            </p:stCondLst>
                            <p:childTnLst>
                              <p:par>
                                <p:cTn id="1771" nodeType="clickEffect" fill="hold" presetClass="entr" presetID="9">
                                  <p:stCondLst>
                                    <p:cond delay="0"/>
                                  </p:stCondLst>
                                  <p:childTnLst>
                                    <p:set>
                                      <p:cBhvr>
                                        <p:cTn id="1772" dur="1" fill="hold">
                                          <p:stCondLst>
                                            <p:cond delay="0"/>
                                          </p:stCondLst>
                                        </p:cTn>
                                        <p:tgtEl>
                                          <p:spTgt spid="6280"/>
                                        </p:tgtEl>
                                        <p:attrNameLst>
                                          <p:attrName>style.visibility</p:attrName>
                                        </p:attrNameLst>
                                      </p:cBhvr>
                                      <p:to>
                                        <p:strVal val="visible"/>
                                      </p:to>
                                    </p:set>
                                    <p:animEffect filter="dissolve" transition="in">
                                      <p:cBhvr additive="repl">
                                        <p:cTn id="1773" dur="500"/>
                                        <p:tgtEl>
                                          <p:spTgt spid="6280"/>
                                        </p:tgtEl>
                                      </p:cBhvr>
                                    </p:animEffect>
                                  </p:childTnLst>
                                </p:cTn>
                              </p:par>
                            </p:childTnLst>
                          </p:cTn>
                        </p:par>
                      </p:childTnLst>
                    </p:cTn>
                  </p:par>
                  <p:par>
                    <p:cTn id="1774" fill="hold">
                      <p:stCondLst>
                        <p:cond delay="indefinite"/>
                      </p:stCondLst>
                      <p:childTnLst>
                        <p:par>
                          <p:cTn id="1775" fill="hold">
                            <p:stCondLst>
                              <p:cond delay="0"/>
                            </p:stCondLst>
                            <p:childTnLst>
                              <p:par>
                                <p:cTn id="1776" nodeType="clickEffect" fill="hold" presetClass="entr" presetID="9">
                                  <p:stCondLst>
                                    <p:cond delay="0"/>
                                  </p:stCondLst>
                                  <p:childTnLst>
                                    <p:set>
                                      <p:cBhvr>
                                        <p:cTn id="1777" dur="1" fill="hold">
                                          <p:stCondLst>
                                            <p:cond delay="0"/>
                                          </p:stCondLst>
                                        </p:cTn>
                                        <p:tgtEl>
                                          <p:spTgt spid="6279"/>
                                        </p:tgtEl>
                                        <p:attrNameLst>
                                          <p:attrName>style.visibility</p:attrName>
                                        </p:attrNameLst>
                                      </p:cBhvr>
                                      <p:to>
                                        <p:strVal val="visible"/>
                                      </p:to>
                                    </p:set>
                                    <p:animEffect filter="dissolve" transition="in">
                                      <p:cBhvr additive="repl">
                                        <p:cTn id="1778" dur="500"/>
                                        <p:tgtEl>
                                          <p:spTgt spid="6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1"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Middleboxes</a:t>
            </a:r>
            <a:endParaRPr b="0" lang="en-US" sz="4800" spc="-1" strike="noStrike">
              <a:latin typeface="Arial"/>
            </a:endParaRPr>
          </a:p>
        </p:txBody>
      </p:sp>
      <p:sp>
        <p:nvSpPr>
          <p:cNvPr id="6282" name="CustomShape 2"/>
          <p:cNvSpPr/>
          <p:nvPr/>
        </p:nvSpPr>
        <p:spPr>
          <a:xfrm>
            <a:off x="857160" y="1503360"/>
            <a:ext cx="10705320" cy="4387320"/>
          </a:xfrm>
          <a:prstGeom prst="rect">
            <a:avLst/>
          </a:prstGeom>
          <a:noFill/>
          <a:ln w="0">
            <a:noFill/>
          </a:ln>
        </p:spPr>
        <p:style>
          <a:lnRef idx="0"/>
          <a:fillRef idx="0"/>
          <a:effectRef idx="0"/>
          <a:fontRef idx="minor"/>
        </p:style>
        <p:txBody>
          <a:bodyPr lIns="90000" rIns="90000" tIns="45000" bIns="45000">
            <a:spAutoFit/>
          </a:bodyPr>
          <a:p>
            <a:pPr marL="457200" indent="-329400">
              <a:lnSpc>
                <a:spcPct val="100000"/>
              </a:lnSpc>
              <a:spcBef>
                <a:spcPts val="601"/>
              </a:spcBef>
              <a:buClr>
                <a:srgbClr val="0013a3"/>
              </a:buClr>
              <a:buFont typeface="Wingdings" charset="2"/>
              <a:buChar char=""/>
            </a:pPr>
            <a:r>
              <a:rPr b="0" lang="en-US" sz="2800" spc="-1" strike="noStrike">
                <a:solidFill>
                  <a:srgbClr val="000000"/>
                </a:solidFill>
                <a:latin typeface="Calibri"/>
                <a:ea typeface="DejaVu Sans"/>
              </a:rPr>
              <a:t>initially: proprietary (closed) hardware solutions</a:t>
            </a:r>
            <a:endParaRPr b="0" lang="en-US" sz="2800" spc="-1" strike="noStrike">
              <a:latin typeface="Arial"/>
            </a:endParaRPr>
          </a:p>
          <a:p>
            <a:pPr marL="457200" indent="-33912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towards </a:t>
            </a:r>
            <a:r>
              <a:rPr b="0" lang="en-US" sz="2800" spc="-1" strike="noStrike">
                <a:solidFill>
                  <a:srgbClr val="0000a8"/>
                </a:solidFill>
                <a:latin typeface="Calibri"/>
                <a:ea typeface="DejaVu Sans"/>
              </a:rPr>
              <a:t>“whitebox” hardware</a:t>
            </a:r>
            <a:r>
              <a:rPr b="0" lang="en-US" sz="2800" spc="-1" strike="noStrike">
                <a:solidFill>
                  <a:srgbClr val="000000"/>
                </a:solidFill>
                <a:latin typeface="Calibri"/>
                <a:ea typeface="DejaVu Sans"/>
              </a:rPr>
              <a:t> implementing open API</a:t>
            </a:r>
            <a:endParaRPr b="0" lang="en-US" sz="2800" spc="-1" strike="noStrike">
              <a:latin typeface="Arial"/>
            </a:endParaRPr>
          </a:p>
          <a:p>
            <a:pPr lvl="1" marL="914400" indent="-33912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away from proprietary hardware solutions</a:t>
            </a:r>
            <a:endParaRPr b="0" lang="en-US" sz="2800" spc="-1" strike="noStrike">
              <a:latin typeface="Arial"/>
            </a:endParaRPr>
          </a:p>
          <a:p>
            <a:pPr lvl="1" marL="914400" indent="-339120">
              <a:lnSpc>
                <a:spcPct val="100000"/>
              </a:lnSpc>
              <a:spcBef>
                <a:spcPts val="601"/>
              </a:spcBef>
              <a:buClr>
                <a:srgbClr val="0000a8"/>
              </a:buClr>
              <a:buFont typeface="Wingdings" charset="2"/>
              <a:buChar char=""/>
            </a:pPr>
            <a:r>
              <a:rPr b="0" lang="en-US" sz="2800" spc="-1" strike="noStrike">
                <a:solidFill>
                  <a:srgbClr val="0000a8"/>
                </a:solidFill>
                <a:latin typeface="Calibri"/>
                <a:ea typeface="DejaVu Sans"/>
              </a:rPr>
              <a:t>programmable local actions </a:t>
            </a:r>
            <a:r>
              <a:rPr b="0" lang="en-US" sz="2800" spc="-1" strike="noStrike">
                <a:solidFill>
                  <a:srgbClr val="000000"/>
                </a:solidFill>
                <a:latin typeface="Calibri"/>
                <a:ea typeface="DejaVu Sans"/>
              </a:rPr>
              <a:t>via match+action</a:t>
            </a:r>
            <a:endParaRPr b="0" lang="en-US" sz="2800" spc="-1" strike="noStrike">
              <a:latin typeface="Arial"/>
            </a:endParaRPr>
          </a:p>
          <a:p>
            <a:pPr lvl="1" marL="914400" indent="-33912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towards innovation/differentiation in software</a:t>
            </a:r>
            <a:endParaRPr b="0" lang="en-US" sz="2800" spc="-1" strike="noStrike">
              <a:latin typeface="Arial"/>
            </a:endParaRPr>
          </a:p>
          <a:p>
            <a:pPr marL="457200" indent="-339120">
              <a:lnSpc>
                <a:spcPct val="100000"/>
              </a:lnSpc>
              <a:spcBef>
                <a:spcPts val="601"/>
              </a:spcBef>
              <a:buClr>
                <a:srgbClr val="0000a8"/>
              </a:buClr>
              <a:buFont typeface="Wingdings" charset="2"/>
              <a:buChar char=""/>
            </a:pPr>
            <a:r>
              <a:rPr b="0" lang="en-US" sz="2800" spc="-1" strike="noStrike">
                <a:solidFill>
                  <a:srgbClr val="0000a8"/>
                </a:solidFill>
                <a:latin typeface="Calibri"/>
                <a:ea typeface="DejaVu Sans"/>
              </a:rPr>
              <a:t>SDN: </a:t>
            </a:r>
            <a:r>
              <a:rPr b="0" lang="en-US" sz="2800" spc="-1" strike="noStrike">
                <a:solidFill>
                  <a:srgbClr val="000000"/>
                </a:solidFill>
                <a:latin typeface="Calibri"/>
                <a:ea typeface="DejaVu Sans"/>
              </a:rPr>
              <a:t>(logically) centralized control and configuration management often in  private/public cloud</a:t>
            </a:r>
            <a:endParaRPr b="0" lang="en-US" sz="2800" spc="-1" strike="noStrike">
              <a:latin typeface="Arial"/>
            </a:endParaRPr>
          </a:p>
          <a:p>
            <a:pPr marL="457200" indent="-339120">
              <a:lnSpc>
                <a:spcPct val="100000"/>
              </a:lnSpc>
              <a:spcBef>
                <a:spcPts val="601"/>
              </a:spcBef>
              <a:buClr>
                <a:srgbClr val="0000a8"/>
              </a:buClr>
              <a:buFont typeface="Wingdings" charset="2"/>
              <a:buChar char=""/>
            </a:pPr>
            <a:r>
              <a:rPr b="0" lang="en-US" sz="2800" spc="-1" strike="noStrike">
                <a:solidFill>
                  <a:srgbClr val="0013a3"/>
                </a:solidFill>
                <a:latin typeface="Calibri"/>
                <a:ea typeface="DejaVu Sans"/>
              </a:rPr>
              <a:t>network functions virtualization (NFV): </a:t>
            </a:r>
            <a:r>
              <a:rPr b="0" lang="en-US" sz="2800" spc="-1" strike="noStrike">
                <a:solidFill>
                  <a:srgbClr val="000000"/>
                </a:solidFill>
                <a:latin typeface="Calibri"/>
                <a:ea typeface="DejaVu Sans"/>
              </a:rPr>
              <a:t>programmable services over white box  networking, computation, storage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779" dur="indefinite" restart="never" nodeType="tmRoot">
          <p:childTnLst>
            <p:seq>
              <p:cTn id="1780" dur="indefinite" nodeType="mainSeq">
                <p:childTnLst>
                  <p:par>
                    <p:cTn id="1781" fill="hold">
                      <p:stCondLst>
                        <p:cond delay="0"/>
                      </p:stCondLst>
                      <p:childTnLst>
                        <p:par>
                          <p:cTn id="1782" fill="hold">
                            <p:stCondLst>
                              <p:cond delay="0"/>
                            </p:stCondLst>
                            <p:childTnLst>
                              <p:par>
                                <p:cTn id="1783" nodeType="withEffect" fill="hold" presetClass="entr" presetID="9">
                                  <p:stCondLst>
                                    <p:cond delay="0"/>
                                  </p:stCondLst>
                                  <p:childTnLst>
                                    <p:set>
                                      <p:cBhvr>
                                        <p:cTn id="1784" dur="1" fill="hold">
                                          <p:stCondLst>
                                            <p:cond delay="0"/>
                                          </p:stCondLst>
                                        </p:cTn>
                                        <p:tgtEl>
                                          <p:spTgt spid="6282">
                                            <p:txEl>
                                              <p:pRg st="0" end="0"/>
                                            </p:txEl>
                                          </p:spTgt>
                                        </p:tgtEl>
                                        <p:attrNameLst>
                                          <p:attrName>style.visibility</p:attrName>
                                        </p:attrNameLst>
                                      </p:cBhvr>
                                      <p:to>
                                        <p:strVal val="visible"/>
                                      </p:to>
                                    </p:set>
                                    <p:animEffect filter="dissolve" transition="in">
                                      <p:cBhvr additive="repl">
                                        <p:cTn id="1785" dur="500"/>
                                        <p:tgtEl>
                                          <p:spTgt spid="6282">
                                            <p:txEl>
                                              <p:pRg st="0" end="0"/>
                                            </p:txEl>
                                          </p:spTgt>
                                        </p:tgtEl>
                                      </p:cBhvr>
                                    </p:animEffect>
                                  </p:childTnLst>
                                </p:cTn>
                              </p:par>
                            </p:childTnLst>
                          </p:cTn>
                        </p:par>
                      </p:childTnLst>
                    </p:cTn>
                  </p:par>
                  <p:par>
                    <p:cTn id="1786" fill="hold">
                      <p:stCondLst>
                        <p:cond delay="indefinite"/>
                      </p:stCondLst>
                      <p:childTnLst>
                        <p:par>
                          <p:cTn id="1787" fill="hold">
                            <p:stCondLst>
                              <p:cond delay="0"/>
                            </p:stCondLst>
                            <p:childTnLst>
                              <p:par>
                                <p:cTn id="1788" nodeType="clickEffect" fill="hold" presetClass="entr" presetID="9">
                                  <p:stCondLst>
                                    <p:cond delay="0"/>
                                  </p:stCondLst>
                                  <p:childTnLst>
                                    <p:set>
                                      <p:cBhvr>
                                        <p:cTn id="1789" dur="1" fill="hold">
                                          <p:stCondLst>
                                            <p:cond delay="0"/>
                                          </p:stCondLst>
                                        </p:cTn>
                                        <p:tgtEl>
                                          <p:spTgt spid="6282">
                                            <p:txEl>
                                              <p:pRg st="1" end="1"/>
                                            </p:txEl>
                                          </p:spTgt>
                                        </p:tgtEl>
                                        <p:attrNameLst>
                                          <p:attrName>style.visibility</p:attrName>
                                        </p:attrNameLst>
                                      </p:cBhvr>
                                      <p:to>
                                        <p:strVal val="visible"/>
                                      </p:to>
                                    </p:set>
                                    <p:animEffect filter="dissolve" transition="in">
                                      <p:cBhvr additive="repl">
                                        <p:cTn id="1790" dur="500"/>
                                        <p:tgtEl>
                                          <p:spTgt spid="6282">
                                            <p:txEl>
                                              <p:pRg st="1" end="1"/>
                                            </p:txEl>
                                          </p:spTgt>
                                        </p:tgtEl>
                                      </p:cBhvr>
                                    </p:animEffect>
                                  </p:childTnLst>
                                </p:cTn>
                              </p:par>
                              <p:par>
                                <p:cTn id="1791" nodeType="withEffect" fill="hold" presetClass="entr" presetID="9">
                                  <p:stCondLst>
                                    <p:cond delay="0"/>
                                  </p:stCondLst>
                                  <p:childTnLst>
                                    <p:set>
                                      <p:cBhvr>
                                        <p:cTn id="1792" dur="1" fill="hold">
                                          <p:stCondLst>
                                            <p:cond delay="0"/>
                                          </p:stCondLst>
                                        </p:cTn>
                                        <p:tgtEl>
                                          <p:spTgt spid="6282">
                                            <p:txEl>
                                              <p:pRg st="2" end="2"/>
                                            </p:txEl>
                                          </p:spTgt>
                                        </p:tgtEl>
                                        <p:attrNameLst>
                                          <p:attrName>style.visibility</p:attrName>
                                        </p:attrNameLst>
                                      </p:cBhvr>
                                      <p:to>
                                        <p:strVal val="visible"/>
                                      </p:to>
                                    </p:set>
                                    <p:animEffect filter="dissolve" transition="in">
                                      <p:cBhvr additive="repl">
                                        <p:cTn id="1793" dur="500"/>
                                        <p:tgtEl>
                                          <p:spTgt spid="6282">
                                            <p:txEl>
                                              <p:pRg st="2" end="2"/>
                                            </p:txEl>
                                          </p:spTgt>
                                        </p:tgtEl>
                                      </p:cBhvr>
                                    </p:animEffect>
                                  </p:childTnLst>
                                </p:cTn>
                              </p:par>
                              <p:par>
                                <p:cTn id="1794" nodeType="withEffect" fill="hold" presetClass="entr" presetID="9">
                                  <p:stCondLst>
                                    <p:cond delay="0"/>
                                  </p:stCondLst>
                                  <p:childTnLst>
                                    <p:set>
                                      <p:cBhvr>
                                        <p:cTn id="1795" dur="1" fill="hold">
                                          <p:stCondLst>
                                            <p:cond delay="0"/>
                                          </p:stCondLst>
                                        </p:cTn>
                                        <p:tgtEl>
                                          <p:spTgt spid="6282">
                                            <p:txEl>
                                              <p:pRg st="3" end="3"/>
                                            </p:txEl>
                                          </p:spTgt>
                                        </p:tgtEl>
                                        <p:attrNameLst>
                                          <p:attrName>style.visibility</p:attrName>
                                        </p:attrNameLst>
                                      </p:cBhvr>
                                      <p:to>
                                        <p:strVal val="visible"/>
                                      </p:to>
                                    </p:set>
                                    <p:animEffect filter="dissolve" transition="in">
                                      <p:cBhvr additive="repl">
                                        <p:cTn id="1796" dur="500"/>
                                        <p:tgtEl>
                                          <p:spTgt spid="6282">
                                            <p:txEl>
                                              <p:pRg st="3" end="3"/>
                                            </p:txEl>
                                          </p:spTgt>
                                        </p:tgtEl>
                                      </p:cBhvr>
                                    </p:animEffect>
                                  </p:childTnLst>
                                </p:cTn>
                              </p:par>
                              <p:par>
                                <p:cTn id="1797" nodeType="withEffect" fill="hold" presetClass="entr" presetID="9">
                                  <p:stCondLst>
                                    <p:cond delay="0"/>
                                  </p:stCondLst>
                                  <p:childTnLst>
                                    <p:set>
                                      <p:cBhvr>
                                        <p:cTn id="1798" dur="1" fill="hold">
                                          <p:stCondLst>
                                            <p:cond delay="0"/>
                                          </p:stCondLst>
                                        </p:cTn>
                                        <p:tgtEl>
                                          <p:spTgt spid="6282">
                                            <p:txEl>
                                              <p:pRg st="4" end="4"/>
                                            </p:txEl>
                                          </p:spTgt>
                                        </p:tgtEl>
                                        <p:attrNameLst>
                                          <p:attrName>style.visibility</p:attrName>
                                        </p:attrNameLst>
                                      </p:cBhvr>
                                      <p:to>
                                        <p:strVal val="visible"/>
                                      </p:to>
                                    </p:set>
                                    <p:animEffect filter="dissolve" transition="in">
                                      <p:cBhvr additive="repl">
                                        <p:cTn id="1799" dur="500"/>
                                        <p:tgtEl>
                                          <p:spTgt spid="6282">
                                            <p:txEl>
                                              <p:pRg st="4" end="4"/>
                                            </p:txEl>
                                          </p:spTgt>
                                        </p:tgtEl>
                                      </p:cBhvr>
                                    </p:animEffect>
                                  </p:childTnLst>
                                </p:cTn>
                              </p:par>
                            </p:childTnLst>
                          </p:cTn>
                        </p:par>
                      </p:childTnLst>
                    </p:cTn>
                  </p:par>
                  <p:par>
                    <p:cTn id="1800" fill="hold">
                      <p:stCondLst>
                        <p:cond delay="indefinite"/>
                      </p:stCondLst>
                      <p:childTnLst>
                        <p:par>
                          <p:cTn id="1801" fill="hold">
                            <p:stCondLst>
                              <p:cond delay="0"/>
                            </p:stCondLst>
                            <p:childTnLst>
                              <p:par>
                                <p:cTn id="1802" nodeType="clickEffect" fill="hold" presetClass="entr" presetID="9">
                                  <p:stCondLst>
                                    <p:cond delay="0"/>
                                  </p:stCondLst>
                                  <p:childTnLst>
                                    <p:set>
                                      <p:cBhvr>
                                        <p:cTn id="1803" dur="1" fill="hold">
                                          <p:stCondLst>
                                            <p:cond delay="0"/>
                                          </p:stCondLst>
                                        </p:cTn>
                                        <p:tgtEl>
                                          <p:spTgt spid="6282">
                                            <p:txEl>
                                              <p:pRg st="5" end="5"/>
                                            </p:txEl>
                                          </p:spTgt>
                                        </p:tgtEl>
                                        <p:attrNameLst>
                                          <p:attrName>style.visibility</p:attrName>
                                        </p:attrNameLst>
                                      </p:cBhvr>
                                      <p:to>
                                        <p:strVal val="visible"/>
                                      </p:to>
                                    </p:set>
                                    <p:animEffect filter="dissolve" transition="in">
                                      <p:cBhvr additive="repl">
                                        <p:cTn id="1804" dur="500"/>
                                        <p:tgtEl>
                                          <p:spTgt spid="6282">
                                            <p:txEl>
                                              <p:pRg st="5" end="5"/>
                                            </p:txEl>
                                          </p:spTgt>
                                        </p:tgtEl>
                                      </p:cBhvr>
                                    </p:animEffect>
                                  </p:childTnLst>
                                </p:cTn>
                              </p:par>
                            </p:childTnLst>
                          </p:cTn>
                        </p:par>
                      </p:childTnLst>
                    </p:cTn>
                  </p:par>
                  <p:par>
                    <p:cTn id="1805" fill="hold">
                      <p:stCondLst>
                        <p:cond delay="indefinite"/>
                      </p:stCondLst>
                      <p:childTnLst>
                        <p:par>
                          <p:cTn id="1806" fill="hold">
                            <p:stCondLst>
                              <p:cond delay="0"/>
                            </p:stCondLst>
                            <p:childTnLst>
                              <p:par>
                                <p:cTn id="1807" nodeType="clickEffect" fill="hold" presetClass="entr" presetID="9">
                                  <p:stCondLst>
                                    <p:cond delay="0"/>
                                  </p:stCondLst>
                                  <p:childTnLst>
                                    <p:set>
                                      <p:cBhvr>
                                        <p:cTn id="1808" dur="1" fill="hold">
                                          <p:stCondLst>
                                            <p:cond delay="0"/>
                                          </p:stCondLst>
                                        </p:cTn>
                                        <p:tgtEl>
                                          <p:spTgt spid="6282">
                                            <p:txEl>
                                              <p:pRg st="6" end="6"/>
                                            </p:txEl>
                                          </p:spTgt>
                                        </p:tgtEl>
                                        <p:attrNameLst>
                                          <p:attrName>style.visibility</p:attrName>
                                        </p:attrNameLst>
                                      </p:cBhvr>
                                      <p:to>
                                        <p:strVal val="visible"/>
                                      </p:to>
                                    </p:set>
                                    <p:animEffect filter="dissolve" transition="in">
                                      <p:cBhvr additive="repl">
                                        <p:cTn id="1809" dur="500"/>
                                        <p:tgtEl>
                                          <p:spTgt spid="6282">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3"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The IP hourglass</a:t>
            </a:r>
            <a:endParaRPr b="0" lang="en-US" sz="4400" spc="-1" strike="noStrike">
              <a:latin typeface="Arial"/>
            </a:endParaRPr>
          </a:p>
        </p:txBody>
      </p:sp>
      <p:grpSp>
        <p:nvGrpSpPr>
          <p:cNvPr id="6284" name="Group 2"/>
          <p:cNvGrpSpPr/>
          <p:nvPr/>
        </p:nvGrpSpPr>
        <p:grpSpPr>
          <a:xfrm>
            <a:off x="4090680" y="1806480"/>
            <a:ext cx="3613320" cy="3697920"/>
            <a:chOff x="4090680" y="1806480"/>
            <a:chExt cx="3613320" cy="3697920"/>
          </a:xfrm>
        </p:grpSpPr>
        <p:sp>
          <p:nvSpPr>
            <p:cNvPr id="6285" name="CustomShape 3"/>
            <p:cNvSpPr/>
            <p:nvPr/>
          </p:nvSpPr>
          <p:spPr>
            <a:xfrm>
              <a:off x="4177440" y="1806480"/>
              <a:ext cx="1235520" cy="367164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286" name="CustomShape 4"/>
            <p:cNvSpPr/>
            <p:nvPr/>
          </p:nvSpPr>
          <p:spPr>
            <a:xfrm flipH="1">
              <a:off x="6372000" y="1808640"/>
              <a:ext cx="1233360" cy="365292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287" name="Group 5"/>
            <p:cNvGrpSpPr/>
            <p:nvPr/>
          </p:nvGrpSpPr>
          <p:grpSpPr>
            <a:xfrm>
              <a:off x="4090680" y="1817640"/>
              <a:ext cx="3600000" cy="148680"/>
              <a:chOff x="4090680" y="1817640"/>
              <a:chExt cx="3600000" cy="148680"/>
            </a:xfrm>
          </p:grpSpPr>
          <p:sp>
            <p:nvSpPr>
              <p:cNvPr id="6288" name="CustomShape 6"/>
              <p:cNvSpPr/>
              <p:nvPr/>
            </p:nvSpPr>
            <p:spPr>
              <a:xfrm>
                <a:off x="4190400" y="1817640"/>
                <a:ext cx="3404880" cy="14868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289" name="Group 7"/>
              <p:cNvGrpSpPr/>
              <p:nvPr/>
            </p:nvGrpSpPr>
            <p:grpSpPr>
              <a:xfrm>
                <a:off x="4090680" y="1817640"/>
                <a:ext cx="302760" cy="148680"/>
                <a:chOff x="4090680" y="1817640"/>
                <a:chExt cx="302760" cy="148680"/>
              </a:xfrm>
            </p:grpSpPr>
            <p:sp>
              <p:nvSpPr>
                <p:cNvPr id="6290" name="CustomShape 8"/>
                <p:cNvSpPr/>
                <p:nvPr/>
              </p:nvSpPr>
              <p:spPr>
                <a:xfrm>
                  <a:off x="4090680" y="181764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91" name="CustomShape 9"/>
                <p:cNvSpPr/>
                <p:nvPr/>
              </p:nvSpPr>
              <p:spPr>
                <a:xfrm rot="5400000">
                  <a:off x="4232880" y="1782720"/>
                  <a:ext cx="10368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292" name="Group 10"/>
              <p:cNvGrpSpPr/>
              <p:nvPr/>
            </p:nvGrpSpPr>
            <p:grpSpPr>
              <a:xfrm>
                <a:off x="7390440" y="1817640"/>
                <a:ext cx="300240" cy="148680"/>
                <a:chOff x="7390440" y="1817640"/>
                <a:chExt cx="300240" cy="148680"/>
              </a:xfrm>
            </p:grpSpPr>
            <p:sp>
              <p:nvSpPr>
                <p:cNvPr id="6293" name="CustomShape 11"/>
                <p:cNvSpPr/>
                <p:nvPr/>
              </p:nvSpPr>
              <p:spPr>
                <a:xfrm flipH="1">
                  <a:off x="7522920" y="181764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94" name="CustomShape 12"/>
                <p:cNvSpPr/>
                <p:nvPr/>
              </p:nvSpPr>
              <p:spPr>
                <a:xfrm flipH="1" rot="16200000">
                  <a:off x="7447680" y="178092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295"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6"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7"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8"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9" name="CustomShape 17"/>
            <p:cNvSpPr/>
            <p:nvPr/>
          </p:nvSpPr>
          <p:spPr>
            <a:xfrm>
              <a:off x="5639400" y="3396960"/>
              <a:ext cx="45360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IP</a:t>
              </a:r>
              <a:endParaRPr b="0" lang="en-US" sz="2800" spc="-1" strike="noStrike">
                <a:latin typeface="Arial"/>
              </a:endParaRPr>
            </a:p>
          </p:txBody>
        </p:sp>
        <p:sp>
          <p:nvSpPr>
            <p:cNvPr id="6300" name="CustomShape 18"/>
            <p:cNvSpPr/>
            <p:nvPr/>
          </p:nvSpPr>
          <p:spPr>
            <a:xfrm>
              <a:off x="5083200" y="2673360"/>
              <a:ext cx="7995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TCP </a:t>
              </a:r>
              <a:endParaRPr b="0" lang="en-US" sz="2800" spc="-1" strike="noStrike">
                <a:latin typeface="Arial"/>
              </a:endParaRPr>
            </a:p>
          </p:txBody>
        </p:sp>
        <p:sp>
          <p:nvSpPr>
            <p:cNvPr id="6301" name="CustomShape 19"/>
            <p:cNvSpPr/>
            <p:nvPr/>
          </p:nvSpPr>
          <p:spPr>
            <a:xfrm>
              <a:off x="5962320" y="2682000"/>
              <a:ext cx="8085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a:t>
              </a:r>
              <a:endParaRPr b="0" lang="en-US" sz="2800" spc="-1" strike="noStrike">
                <a:latin typeface="Arial"/>
              </a:endParaRPr>
            </a:p>
          </p:txBody>
        </p:sp>
        <p:sp>
          <p:nvSpPr>
            <p:cNvPr id="6302" name="CustomShape 20"/>
            <p:cNvSpPr/>
            <p:nvPr/>
          </p:nvSpPr>
          <p:spPr>
            <a:xfrm>
              <a:off x="4517640" y="1966320"/>
              <a:ext cx="7218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HTTP</a:t>
              </a:r>
              <a:endParaRPr b="0" lang="en-US" sz="2000" spc="-1" strike="noStrike">
                <a:latin typeface="Arial"/>
              </a:endParaRPr>
            </a:p>
          </p:txBody>
        </p:sp>
        <p:sp>
          <p:nvSpPr>
            <p:cNvPr id="6303" name="CustomShape 21"/>
            <p:cNvSpPr/>
            <p:nvPr/>
          </p:nvSpPr>
          <p:spPr>
            <a:xfrm>
              <a:off x="5403960" y="1977840"/>
              <a:ext cx="7704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SMTP</a:t>
              </a:r>
              <a:endParaRPr b="0" lang="en-US" sz="2000" spc="-1" strike="noStrike">
                <a:latin typeface="Arial"/>
              </a:endParaRPr>
            </a:p>
          </p:txBody>
        </p:sp>
        <p:sp>
          <p:nvSpPr>
            <p:cNvPr id="6304" name="CustomShape 22"/>
            <p:cNvSpPr/>
            <p:nvPr/>
          </p:nvSpPr>
          <p:spPr>
            <a:xfrm>
              <a:off x="4944240" y="2180160"/>
              <a:ext cx="7142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QUIC</a:t>
              </a:r>
              <a:endParaRPr b="0" lang="en-US" sz="2000" spc="-1" strike="noStrike">
                <a:latin typeface="Arial"/>
              </a:endParaRPr>
            </a:p>
          </p:txBody>
        </p:sp>
        <p:sp>
          <p:nvSpPr>
            <p:cNvPr id="6305" name="CustomShape 23"/>
            <p:cNvSpPr/>
            <p:nvPr/>
          </p:nvSpPr>
          <p:spPr>
            <a:xfrm>
              <a:off x="5881680" y="2186280"/>
              <a:ext cx="7567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DASH</a:t>
              </a:r>
              <a:endParaRPr b="0" lang="en-US" sz="2000" spc="-1" strike="noStrike">
                <a:latin typeface="Arial"/>
              </a:endParaRPr>
            </a:p>
          </p:txBody>
        </p:sp>
        <p:sp>
          <p:nvSpPr>
            <p:cNvPr id="6306" name="CustomShape 24"/>
            <p:cNvSpPr/>
            <p:nvPr/>
          </p:nvSpPr>
          <p:spPr>
            <a:xfrm>
              <a:off x="6314760" y="1966320"/>
              <a:ext cx="5709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RTP</a:t>
              </a:r>
              <a:endParaRPr b="0" lang="en-US" sz="2000" spc="-1" strike="noStrike">
                <a:latin typeface="Arial"/>
              </a:endParaRPr>
            </a:p>
          </p:txBody>
        </p:sp>
        <p:sp>
          <p:nvSpPr>
            <p:cNvPr id="6307" name="CustomShape 25"/>
            <p:cNvSpPr/>
            <p:nvPr/>
          </p:nvSpPr>
          <p:spPr>
            <a:xfrm>
              <a:off x="6877080" y="1972080"/>
              <a:ext cx="5122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nvGrpSpPr>
            <p:cNvPr id="6308" name="Group 26"/>
            <p:cNvGrpSpPr/>
            <p:nvPr/>
          </p:nvGrpSpPr>
          <p:grpSpPr>
            <a:xfrm>
              <a:off x="4104000" y="5355720"/>
              <a:ext cx="3600000" cy="148680"/>
              <a:chOff x="4104000" y="5355720"/>
              <a:chExt cx="3600000" cy="148680"/>
            </a:xfrm>
          </p:grpSpPr>
          <p:sp>
            <p:nvSpPr>
              <p:cNvPr id="6309" name="CustomShape 27"/>
              <p:cNvSpPr/>
              <p:nvPr/>
            </p:nvSpPr>
            <p:spPr>
              <a:xfrm>
                <a:off x="4203360" y="5355720"/>
                <a:ext cx="3404880" cy="14868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10" name="Group 28"/>
              <p:cNvGrpSpPr/>
              <p:nvPr/>
            </p:nvGrpSpPr>
            <p:grpSpPr>
              <a:xfrm>
                <a:off x="4104000" y="5355720"/>
                <a:ext cx="302400" cy="148680"/>
                <a:chOff x="4104000" y="5355720"/>
                <a:chExt cx="302400" cy="148680"/>
              </a:xfrm>
            </p:grpSpPr>
            <p:sp>
              <p:nvSpPr>
                <p:cNvPr id="6311" name="CustomShape 29"/>
                <p:cNvSpPr/>
                <p:nvPr/>
              </p:nvSpPr>
              <p:spPr>
                <a:xfrm>
                  <a:off x="4104000" y="535572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2" name="CustomShape 30"/>
                <p:cNvSpPr/>
                <p:nvPr/>
              </p:nvSpPr>
              <p:spPr>
                <a:xfrm rot="5400000">
                  <a:off x="4246920" y="532008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13" name="Group 31"/>
              <p:cNvGrpSpPr/>
              <p:nvPr/>
            </p:nvGrpSpPr>
            <p:grpSpPr>
              <a:xfrm>
                <a:off x="7403760" y="5355720"/>
                <a:ext cx="300240" cy="148680"/>
                <a:chOff x="7403760" y="5355720"/>
                <a:chExt cx="300240" cy="148680"/>
              </a:xfrm>
            </p:grpSpPr>
            <p:sp>
              <p:nvSpPr>
                <p:cNvPr id="6314" name="CustomShape 32"/>
                <p:cNvSpPr/>
                <p:nvPr/>
              </p:nvSpPr>
              <p:spPr>
                <a:xfrm flipH="1">
                  <a:off x="7536240" y="535572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5" name="CustomShape 33"/>
                <p:cNvSpPr/>
                <p:nvPr/>
              </p:nvSpPr>
              <p:spPr>
                <a:xfrm flipH="1" rot="16200000">
                  <a:off x="7461000" y="532332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16" name="CustomShape 34"/>
            <p:cNvSpPr/>
            <p:nvPr/>
          </p:nvSpPr>
          <p:spPr>
            <a:xfrm>
              <a:off x="4995000" y="4017960"/>
              <a:ext cx="122616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Ethernet</a:t>
              </a:r>
              <a:endParaRPr b="0" lang="en-US" sz="1800" spc="-1" strike="noStrike">
                <a:latin typeface="Arial"/>
              </a:endParaRPr>
            </a:p>
          </p:txBody>
        </p:sp>
        <p:sp>
          <p:nvSpPr>
            <p:cNvPr id="6317" name="CustomShape 35"/>
            <p:cNvSpPr/>
            <p:nvPr/>
          </p:nvSpPr>
          <p:spPr>
            <a:xfrm>
              <a:off x="5305320" y="4282560"/>
              <a:ext cx="80856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WiFi</a:t>
              </a:r>
              <a:endParaRPr b="0" lang="en-US" sz="1800" spc="-1" strike="noStrike">
                <a:latin typeface="Arial"/>
              </a:endParaRPr>
            </a:p>
          </p:txBody>
        </p:sp>
        <p:sp>
          <p:nvSpPr>
            <p:cNvPr id="6318" name="CustomShape 36"/>
            <p:cNvSpPr/>
            <p:nvPr/>
          </p:nvSpPr>
          <p:spPr>
            <a:xfrm>
              <a:off x="5839560" y="4282200"/>
              <a:ext cx="118980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Bluetooth</a:t>
              </a:r>
              <a:endParaRPr b="0" lang="en-US" sz="1800" spc="-1" strike="noStrike">
                <a:latin typeface="Arial"/>
              </a:endParaRPr>
            </a:p>
          </p:txBody>
        </p:sp>
        <p:sp>
          <p:nvSpPr>
            <p:cNvPr id="6319" name="CustomShape 37"/>
            <p:cNvSpPr/>
            <p:nvPr/>
          </p:nvSpPr>
          <p:spPr>
            <a:xfrm>
              <a:off x="5909040" y="4018320"/>
              <a:ext cx="601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PPP</a:t>
              </a:r>
              <a:endParaRPr b="0" lang="en-US" sz="1800" spc="-1" strike="noStrike">
                <a:latin typeface="Arial"/>
              </a:endParaRPr>
            </a:p>
          </p:txBody>
        </p:sp>
        <p:sp>
          <p:nvSpPr>
            <p:cNvPr id="6320" name="CustomShape 38"/>
            <p:cNvSpPr/>
            <p:nvPr/>
          </p:nvSpPr>
          <p:spPr>
            <a:xfrm>
              <a:off x="4710960" y="4284000"/>
              <a:ext cx="76464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PDCP</a:t>
              </a:r>
              <a:endParaRPr b="0" lang="en-US" sz="1800" spc="-1" strike="noStrike">
                <a:latin typeface="Arial"/>
              </a:endParaRPr>
            </a:p>
          </p:txBody>
        </p:sp>
        <p:sp>
          <p:nvSpPr>
            <p:cNvPr id="6321" name="CustomShape 39"/>
            <p:cNvSpPr/>
            <p:nvPr/>
          </p:nvSpPr>
          <p:spPr>
            <a:xfrm>
              <a:off x="6323760" y="3966840"/>
              <a:ext cx="5122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6322" name="CustomShape 40"/>
            <p:cNvSpPr/>
            <p:nvPr/>
          </p:nvSpPr>
          <p:spPr>
            <a:xfrm>
              <a:off x="4689360" y="4811040"/>
              <a:ext cx="2642400" cy="394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copper   radio   fiber</a:t>
              </a:r>
              <a:endParaRPr b="0" lang="en-US" sz="2000" spc="-1" strike="noStrike">
                <a:latin typeface="Arial"/>
              </a:endParaRPr>
            </a:p>
          </p:txBody>
        </p:sp>
      </p:grpSp>
      <p:grpSp>
        <p:nvGrpSpPr>
          <p:cNvPr id="6323" name="Group 41"/>
          <p:cNvGrpSpPr/>
          <p:nvPr/>
        </p:nvGrpSpPr>
        <p:grpSpPr>
          <a:xfrm>
            <a:off x="813960" y="2315880"/>
            <a:ext cx="4705560" cy="2650320"/>
            <a:chOff x="813960" y="2315880"/>
            <a:chExt cx="4705560" cy="2650320"/>
          </a:xfrm>
        </p:grpSpPr>
        <p:sp>
          <p:nvSpPr>
            <p:cNvPr id="6324" name="CustomShape 42"/>
            <p:cNvSpPr/>
            <p:nvPr/>
          </p:nvSpPr>
          <p:spPr>
            <a:xfrm>
              <a:off x="813960" y="2315880"/>
              <a:ext cx="3300120" cy="2650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Internet’s “thin waist”: </a:t>
              </a:r>
              <a:endParaRPr b="0" lang="en-US" sz="2400" spc="-1" strike="noStrike">
                <a:latin typeface="Arial"/>
              </a:endParaRPr>
            </a:p>
            <a:p>
              <a:pPr marL="343080" indent="-342360">
                <a:lnSpc>
                  <a:spcPct val="100000"/>
                </a:lnSpc>
                <a:buClr>
                  <a:srgbClr val="0000a8"/>
                </a:buClr>
                <a:buFont typeface="Wingdings" charset="2"/>
                <a:buChar char=""/>
                <a:tabLst>
                  <a:tab algn="l" pos="0"/>
                </a:tabLst>
              </a:pPr>
              <a:r>
                <a:rPr b="0" i="1" lang="en-US" sz="2400" spc="-1" strike="noStrike">
                  <a:solidFill>
                    <a:srgbClr val="000000"/>
                  </a:solidFill>
                  <a:latin typeface="Calibri"/>
                  <a:ea typeface="DejaVu Sans"/>
                </a:rPr>
                <a:t>one</a:t>
              </a:r>
              <a:r>
                <a:rPr b="0" lang="en-US" sz="2400" spc="-1" strike="noStrike">
                  <a:solidFill>
                    <a:srgbClr val="000000"/>
                  </a:solidFill>
                  <a:latin typeface="Calibri"/>
                  <a:ea typeface="DejaVu Sans"/>
                </a:rPr>
                <a:t> network layer protocol: IP </a:t>
              </a:r>
              <a:endParaRPr b="0" lang="en-US" sz="2400" spc="-1" strike="noStrike">
                <a:latin typeface="Arial"/>
              </a:endParaRPr>
            </a:p>
            <a:p>
              <a:pPr marL="343080" indent="-342360">
                <a:lnSpc>
                  <a:spcPct val="100000"/>
                </a:lnSpc>
                <a:buClr>
                  <a:srgbClr val="0000a8"/>
                </a:buClr>
                <a:buFont typeface="Wingdings" charset="2"/>
                <a:buChar char=""/>
                <a:tabLst>
                  <a:tab algn="l" pos="0"/>
                </a:tabLst>
              </a:pPr>
              <a:r>
                <a:rPr b="0" i="1" lang="en-US" sz="2400" spc="-1" strike="noStrike">
                  <a:solidFill>
                    <a:srgbClr val="000000"/>
                  </a:solidFill>
                  <a:latin typeface="Calibri"/>
                  <a:ea typeface="DejaVu Sans"/>
                </a:rPr>
                <a:t>must</a:t>
              </a:r>
              <a:r>
                <a:rPr b="0" lang="en-US" sz="2400" spc="-1" strike="noStrike">
                  <a:solidFill>
                    <a:srgbClr val="000000"/>
                  </a:solidFill>
                  <a:latin typeface="Calibri"/>
                  <a:ea typeface="DejaVu Sans"/>
                </a:rPr>
                <a:t> be implemented by every (billions) of Internet-connected devices</a:t>
              </a:r>
              <a:endParaRPr b="0" lang="en-US" sz="2400" spc="-1" strike="noStrike">
                <a:latin typeface="Arial"/>
              </a:endParaRPr>
            </a:p>
          </p:txBody>
        </p:sp>
        <p:sp>
          <p:nvSpPr>
            <p:cNvPr id="6325" name="Line 43"/>
            <p:cNvSpPr/>
            <p:nvPr/>
          </p:nvSpPr>
          <p:spPr>
            <a:xfrm>
              <a:off x="4103640" y="3657600"/>
              <a:ext cx="141588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grpSp>
        <p:nvGrpSpPr>
          <p:cNvPr id="6326" name="Group 44"/>
          <p:cNvGrpSpPr/>
          <p:nvPr/>
        </p:nvGrpSpPr>
        <p:grpSpPr>
          <a:xfrm>
            <a:off x="6760800" y="2397960"/>
            <a:ext cx="5180040" cy="2520360"/>
            <a:chOff x="6760800" y="2397960"/>
            <a:chExt cx="5180040" cy="2520360"/>
          </a:xfrm>
        </p:grpSpPr>
        <p:sp>
          <p:nvSpPr>
            <p:cNvPr id="6327" name="CustomShape 45"/>
            <p:cNvSpPr/>
            <p:nvPr/>
          </p:nvSpPr>
          <p:spPr>
            <a:xfrm>
              <a:off x="9309960" y="2397960"/>
              <a:ext cx="2630880" cy="2223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800" spc="-1" strike="noStrike">
                  <a:solidFill>
                    <a:srgbClr val="0000a8"/>
                  </a:solidFill>
                  <a:latin typeface="Calibri"/>
                  <a:ea typeface="DejaVu Sans"/>
                </a:rPr>
                <a:t>many</a:t>
              </a:r>
              <a:r>
                <a:rPr b="0" lang="en-US" sz="2800" spc="-1" strike="noStrike">
                  <a:solidFill>
                    <a:srgbClr val="000000"/>
                  </a:solidFill>
                  <a:latin typeface="Calibri"/>
                  <a:ea typeface="DejaVu Sans"/>
                </a:rPr>
                <a:t> protocols in physical, link, transport, and application layers </a:t>
              </a:r>
              <a:endParaRPr b="0" lang="en-US" sz="2800" spc="-1" strike="noStrike">
                <a:latin typeface="Arial"/>
              </a:endParaRPr>
            </a:p>
          </p:txBody>
        </p:sp>
        <p:grpSp>
          <p:nvGrpSpPr>
            <p:cNvPr id="6328" name="Group 46"/>
            <p:cNvGrpSpPr/>
            <p:nvPr/>
          </p:nvGrpSpPr>
          <p:grpSpPr>
            <a:xfrm>
              <a:off x="7232040" y="2410560"/>
              <a:ext cx="2036520" cy="2507760"/>
              <a:chOff x="7232040" y="2410560"/>
              <a:chExt cx="2036520" cy="2507760"/>
            </a:xfrm>
          </p:grpSpPr>
          <p:sp>
            <p:nvSpPr>
              <p:cNvPr id="6329" name="Line 47"/>
              <p:cNvSpPr/>
              <p:nvPr/>
            </p:nvSpPr>
            <p:spPr>
              <a:xfrm flipV="1">
                <a:off x="7251840" y="3657240"/>
                <a:ext cx="2016720" cy="126108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0" name="Line 48"/>
              <p:cNvSpPr/>
              <p:nvPr/>
            </p:nvSpPr>
            <p:spPr>
              <a:xfrm flipH="1" flipV="1">
                <a:off x="7232040" y="2410560"/>
                <a:ext cx="2016720" cy="126072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
          <p:nvSpPr>
            <p:cNvPr id="6331" name="Line 49"/>
            <p:cNvSpPr/>
            <p:nvPr/>
          </p:nvSpPr>
          <p:spPr>
            <a:xfrm flipH="1" flipV="1">
              <a:off x="6788520" y="297864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2" name="Line 50"/>
            <p:cNvSpPr/>
            <p:nvPr/>
          </p:nvSpPr>
          <p:spPr>
            <a:xfrm flipH="1">
              <a:off x="6760800" y="367128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810" dur="indefinite" restart="never" nodeType="tmRoot">
          <p:childTnLst>
            <p:seq>
              <p:cTn id="1811" dur="indefinite" nodeType="mainSeq">
                <p:childTnLst>
                  <p:par>
                    <p:cTn id="1812" fill="hold">
                      <p:stCondLst>
                        <p:cond delay="indefinite"/>
                      </p:stCondLst>
                      <p:childTnLst>
                        <p:par>
                          <p:cTn id="1813" fill="hold">
                            <p:stCondLst>
                              <p:cond delay="0"/>
                            </p:stCondLst>
                            <p:childTnLst>
                              <p:par>
                                <p:cTn id="1814" nodeType="clickEffect" fill="hold" presetClass="entr" presetID="9">
                                  <p:stCondLst>
                                    <p:cond delay="0"/>
                                  </p:stCondLst>
                                  <p:childTnLst>
                                    <p:set>
                                      <p:cBhvr>
                                        <p:cTn id="1815" dur="1" fill="hold">
                                          <p:stCondLst>
                                            <p:cond delay="0"/>
                                          </p:stCondLst>
                                        </p:cTn>
                                        <p:tgtEl>
                                          <p:spTgt spid="6323"/>
                                        </p:tgtEl>
                                        <p:attrNameLst>
                                          <p:attrName>style.visibility</p:attrName>
                                        </p:attrNameLst>
                                      </p:cBhvr>
                                      <p:to>
                                        <p:strVal val="visible"/>
                                      </p:to>
                                    </p:set>
                                    <p:animEffect filter="dissolve" transition="in">
                                      <p:cBhvr additive="repl">
                                        <p:cTn id="1816" dur="500"/>
                                        <p:tgtEl>
                                          <p:spTgt spid="6323"/>
                                        </p:tgtEl>
                                      </p:cBhvr>
                                    </p:animEffect>
                                  </p:childTnLst>
                                </p:cTn>
                              </p:par>
                            </p:childTnLst>
                          </p:cTn>
                        </p:par>
                      </p:childTnLst>
                    </p:cTn>
                  </p:par>
                  <p:par>
                    <p:cTn id="1817" fill="hold">
                      <p:stCondLst>
                        <p:cond delay="indefinite"/>
                      </p:stCondLst>
                      <p:childTnLst>
                        <p:par>
                          <p:cTn id="1818" fill="hold">
                            <p:stCondLst>
                              <p:cond delay="0"/>
                            </p:stCondLst>
                            <p:childTnLst>
                              <p:par>
                                <p:cTn id="1819" nodeType="clickEffect" fill="hold" presetClass="entr" presetID="9">
                                  <p:stCondLst>
                                    <p:cond delay="0"/>
                                  </p:stCondLst>
                                  <p:childTnLst>
                                    <p:set>
                                      <p:cBhvr>
                                        <p:cTn id="1820" dur="1" fill="hold">
                                          <p:stCondLst>
                                            <p:cond delay="0"/>
                                          </p:stCondLst>
                                        </p:cTn>
                                        <p:tgtEl>
                                          <p:spTgt spid="6326"/>
                                        </p:tgtEl>
                                        <p:attrNameLst>
                                          <p:attrName>style.visibility</p:attrName>
                                        </p:attrNameLst>
                                      </p:cBhvr>
                                      <p:to>
                                        <p:strVal val="visible"/>
                                      </p:to>
                                    </p:set>
                                    <p:animEffect filter="dissolve" transition="in">
                                      <p:cBhvr additive="repl">
                                        <p:cTn id="1821" dur="500"/>
                                        <p:tgtEl>
                                          <p:spTgt spid="6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3"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The IP hourglass, at middle age</a:t>
            </a:r>
            <a:endParaRPr b="0" lang="en-US" sz="4400" spc="-1" strike="noStrike">
              <a:latin typeface="Arial"/>
            </a:endParaRPr>
          </a:p>
        </p:txBody>
      </p:sp>
      <p:grpSp>
        <p:nvGrpSpPr>
          <p:cNvPr id="6334" name="Group 2"/>
          <p:cNvGrpSpPr/>
          <p:nvPr/>
        </p:nvGrpSpPr>
        <p:grpSpPr>
          <a:xfrm>
            <a:off x="4090680" y="1806480"/>
            <a:ext cx="3613320" cy="3697920"/>
            <a:chOff x="4090680" y="1806480"/>
            <a:chExt cx="3613320" cy="3697920"/>
          </a:xfrm>
        </p:grpSpPr>
        <p:sp>
          <p:nvSpPr>
            <p:cNvPr id="6335" name="CustomShape 3"/>
            <p:cNvSpPr/>
            <p:nvPr/>
          </p:nvSpPr>
          <p:spPr>
            <a:xfrm>
              <a:off x="4177440" y="1806480"/>
              <a:ext cx="1235520" cy="367164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36" name="CustomShape 4"/>
            <p:cNvSpPr/>
            <p:nvPr/>
          </p:nvSpPr>
          <p:spPr>
            <a:xfrm flipH="1">
              <a:off x="6372000" y="1808640"/>
              <a:ext cx="1233360" cy="365292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337" name="Group 5"/>
            <p:cNvGrpSpPr/>
            <p:nvPr/>
          </p:nvGrpSpPr>
          <p:grpSpPr>
            <a:xfrm>
              <a:off x="4090680" y="1817640"/>
              <a:ext cx="3600000" cy="148680"/>
              <a:chOff x="4090680" y="1817640"/>
              <a:chExt cx="3600000" cy="148680"/>
            </a:xfrm>
          </p:grpSpPr>
          <p:sp>
            <p:nvSpPr>
              <p:cNvPr id="6338" name="CustomShape 6"/>
              <p:cNvSpPr/>
              <p:nvPr/>
            </p:nvSpPr>
            <p:spPr>
              <a:xfrm>
                <a:off x="4190400" y="1817640"/>
                <a:ext cx="3404880" cy="14868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39" name="Group 7"/>
              <p:cNvGrpSpPr/>
              <p:nvPr/>
            </p:nvGrpSpPr>
            <p:grpSpPr>
              <a:xfrm>
                <a:off x="4090680" y="1817640"/>
                <a:ext cx="302760" cy="148680"/>
                <a:chOff x="4090680" y="1817640"/>
                <a:chExt cx="302760" cy="148680"/>
              </a:xfrm>
            </p:grpSpPr>
            <p:sp>
              <p:nvSpPr>
                <p:cNvPr id="6340" name="CustomShape 8"/>
                <p:cNvSpPr/>
                <p:nvPr/>
              </p:nvSpPr>
              <p:spPr>
                <a:xfrm>
                  <a:off x="4090680" y="181764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41" name="CustomShape 9"/>
                <p:cNvSpPr/>
                <p:nvPr/>
              </p:nvSpPr>
              <p:spPr>
                <a:xfrm rot="5400000">
                  <a:off x="4232880" y="1782720"/>
                  <a:ext cx="10368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42" name="Group 10"/>
              <p:cNvGrpSpPr/>
              <p:nvPr/>
            </p:nvGrpSpPr>
            <p:grpSpPr>
              <a:xfrm>
                <a:off x="7390440" y="1817640"/>
                <a:ext cx="300240" cy="148680"/>
                <a:chOff x="7390440" y="1817640"/>
                <a:chExt cx="300240" cy="148680"/>
              </a:xfrm>
            </p:grpSpPr>
            <p:sp>
              <p:nvSpPr>
                <p:cNvPr id="6343" name="CustomShape 11"/>
                <p:cNvSpPr/>
                <p:nvPr/>
              </p:nvSpPr>
              <p:spPr>
                <a:xfrm flipH="1">
                  <a:off x="7522920" y="181764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44" name="CustomShape 12"/>
                <p:cNvSpPr/>
                <p:nvPr/>
              </p:nvSpPr>
              <p:spPr>
                <a:xfrm flipH="1" rot="16200000">
                  <a:off x="7447680" y="178092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45"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6"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7"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8"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9" name="CustomShape 17"/>
            <p:cNvSpPr/>
            <p:nvPr/>
          </p:nvSpPr>
          <p:spPr>
            <a:xfrm>
              <a:off x="5639400" y="3396960"/>
              <a:ext cx="45360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IP</a:t>
              </a:r>
              <a:endParaRPr b="0" lang="en-US" sz="2800" spc="-1" strike="noStrike">
                <a:latin typeface="Arial"/>
              </a:endParaRPr>
            </a:p>
          </p:txBody>
        </p:sp>
        <p:sp>
          <p:nvSpPr>
            <p:cNvPr id="6350" name="CustomShape 18"/>
            <p:cNvSpPr/>
            <p:nvPr/>
          </p:nvSpPr>
          <p:spPr>
            <a:xfrm>
              <a:off x="5083200" y="2673360"/>
              <a:ext cx="7995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TCP </a:t>
              </a:r>
              <a:endParaRPr b="0" lang="en-US" sz="2800" spc="-1" strike="noStrike">
                <a:latin typeface="Arial"/>
              </a:endParaRPr>
            </a:p>
          </p:txBody>
        </p:sp>
        <p:sp>
          <p:nvSpPr>
            <p:cNvPr id="6351" name="CustomShape 19"/>
            <p:cNvSpPr/>
            <p:nvPr/>
          </p:nvSpPr>
          <p:spPr>
            <a:xfrm>
              <a:off x="5962320" y="2682000"/>
              <a:ext cx="8085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a:t>
              </a:r>
              <a:endParaRPr b="0" lang="en-US" sz="2800" spc="-1" strike="noStrike">
                <a:latin typeface="Arial"/>
              </a:endParaRPr>
            </a:p>
          </p:txBody>
        </p:sp>
        <p:sp>
          <p:nvSpPr>
            <p:cNvPr id="6352" name="CustomShape 20"/>
            <p:cNvSpPr/>
            <p:nvPr/>
          </p:nvSpPr>
          <p:spPr>
            <a:xfrm>
              <a:off x="4517640" y="1966320"/>
              <a:ext cx="7218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HTTP</a:t>
              </a:r>
              <a:endParaRPr b="0" lang="en-US" sz="2000" spc="-1" strike="noStrike">
                <a:latin typeface="Arial"/>
              </a:endParaRPr>
            </a:p>
          </p:txBody>
        </p:sp>
        <p:sp>
          <p:nvSpPr>
            <p:cNvPr id="6353" name="CustomShape 21"/>
            <p:cNvSpPr/>
            <p:nvPr/>
          </p:nvSpPr>
          <p:spPr>
            <a:xfrm>
              <a:off x="5403960" y="1977840"/>
              <a:ext cx="77040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SMTP</a:t>
              </a:r>
              <a:endParaRPr b="0" lang="en-US" sz="2000" spc="-1" strike="noStrike">
                <a:latin typeface="Arial"/>
              </a:endParaRPr>
            </a:p>
          </p:txBody>
        </p:sp>
        <p:sp>
          <p:nvSpPr>
            <p:cNvPr id="6354" name="CustomShape 22"/>
            <p:cNvSpPr/>
            <p:nvPr/>
          </p:nvSpPr>
          <p:spPr>
            <a:xfrm>
              <a:off x="4944240" y="2180160"/>
              <a:ext cx="7142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QUIC</a:t>
              </a:r>
              <a:endParaRPr b="0" lang="en-US" sz="2000" spc="-1" strike="noStrike">
                <a:latin typeface="Arial"/>
              </a:endParaRPr>
            </a:p>
          </p:txBody>
        </p:sp>
        <p:sp>
          <p:nvSpPr>
            <p:cNvPr id="6355" name="CustomShape 23"/>
            <p:cNvSpPr/>
            <p:nvPr/>
          </p:nvSpPr>
          <p:spPr>
            <a:xfrm>
              <a:off x="5881680" y="2186280"/>
              <a:ext cx="75672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DASH</a:t>
              </a:r>
              <a:endParaRPr b="0" lang="en-US" sz="2000" spc="-1" strike="noStrike">
                <a:latin typeface="Arial"/>
              </a:endParaRPr>
            </a:p>
          </p:txBody>
        </p:sp>
        <p:sp>
          <p:nvSpPr>
            <p:cNvPr id="6356" name="CustomShape 24"/>
            <p:cNvSpPr/>
            <p:nvPr/>
          </p:nvSpPr>
          <p:spPr>
            <a:xfrm>
              <a:off x="6314760" y="1966320"/>
              <a:ext cx="57096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RTP</a:t>
              </a:r>
              <a:endParaRPr b="0" lang="en-US" sz="2000" spc="-1" strike="noStrike">
                <a:latin typeface="Arial"/>
              </a:endParaRPr>
            </a:p>
          </p:txBody>
        </p:sp>
        <p:sp>
          <p:nvSpPr>
            <p:cNvPr id="6357" name="CustomShape 25"/>
            <p:cNvSpPr/>
            <p:nvPr/>
          </p:nvSpPr>
          <p:spPr>
            <a:xfrm>
              <a:off x="6877080" y="1972080"/>
              <a:ext cx="5122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nvGrpSpPr>
            <p:cNvPr id="6358" name="Group 26"/>
            <p:cNvGrpSpPr/>
            <p:nvPr/>
          </p:nvGrpSpPr>
          <p:grpSpPr>
            <a:xfrm>
              <a:off x="4104000" y="5355720"/>
              <a:ext cx="3600000" cy="148680"/>
              <a:chOff x="4104000" y="5355720"/>
              <a:chExt cx="3600000" cy="148680"/>
            </a:xfrm>
          </p:grpSpPr>
          <p:sp>
            <p:nvSpPr>
              <p:cNvPr id="6359" name="CustomShape 27"/>
              <p:cNvSpPr/>
              <p:nvPr/>
            </p:nvSpPr>
            <p:spPr>
              <a:xfrm>
                <a:off x="4203360" y="5355720"/>
                <a:ext cx="3404880" cy="14868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60" name="Group 28"/>
              <p:cNvGrpSpPr/>
              <p:nvPr/>
            </p:nvGrpSpPr>
            <p:grpSpPr>
              <a:xfrm>
                <a:off x="4104000" y="5355720"/>
                <a:ext cx="302400" cy="148680"/>
                <a:chOff x="4104000" y="5355720"/>
                <a:chExt cx="302400" cy="148680"/>
              </a:xfrm>
            </p:grpSpPr>
            <p:sp>
              <p:nvSpPr>
                <p:cNvPr id="6361" name="CustomShape 29"/>
                <p:cNvSpPr/>
                <p:nvPr/>
              </p:nvSpPr>
              <p:spPr>
                <a:xfrm>
                  <a:off x="4104000" y="535572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62" name="CustomShape 30"/>
                <p:cNvSpPr/>
                <p:nvPr/>
              </p:nvSpPr>
              <p:spPr>
                <a:xfrm rot="5400000">
                  <a:off x="4246920" y="532008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63" name="Group 31"/>
              <p:cNvGrpSpPr/>
              <p:nvPr/>
            </p:nvGrpSpPr>
            <p:grpSpPr>
              <a:xfrm>
                <a:off x="7403760" y="5355720"/>
                <a:ext cx="300240" cy="148680"/>
                <a:chOff x="7403760" y="5355720"/>
                <a:chExt cx="300240" cy="148680"/>
              </a:xfrm>
            </p:grpSpPr>
            <p:sp>
              <p:nvSpPr>
                <p:cNvPr id="6364" name="CustomShape 32"/>
                <p:cNvSpPr/>
                <p:nvPr/>
              </p:nvSpPr>
              <p:spPr>
                <a:xfrm flipH="1">
                  <a:off x="7536240" y="5355720"/>
                  <a:ext cx="167760" cy="14868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65" name="CustomShape 33"/>
                <p:cNvSpPr/>
                <p:nvPr/>
              </p:nvSpPr>
              <p:spPr>
                <a:xfrm flipH="1" rot="16200000">
                  <a:off x="7461000" y="5323320"/>
                  <a:ext cx="101520" cy="21708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66" name="CustomShape 34"/>
            <p:cNvSpPr/>
            <p:nvPr/>
          </p:nvSpPr>
          <p:spPr>
            <a:xfrm>
              <a:off x="4995000" y="4017960"/>
              <a:ext cx="122616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Ethernet</a:t>
              </a:r>
              <a:endParaRPr b="0" lang="en-US" sz="1800" spc="-1" strike="noStrike">
                <a:latin typeface="Arial"/>
              </a:endParaRPr>
            </a:p>
          </p:txBody>
        </p:sp>
        <p:sp>
          <p:nvSpPr>
            <p:cNvPr id="6367" name="CustomShape 35"/>
            <p:cNvSpPr/>
            <p:nvPr/>
          </p:nvSpPr>
          <p:spPr>
            <a:xfrm>
              <a:off x="5305320" y="4282560"/>
              <a:ext cx="80856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WiFi</a:t>
              </a:r>
              <a:endParaRPr b="0" lang="en-US" sz="1800" spc="-1" strike="noStrike">
                <a:latin typeface="Arial"/>
              </a:endParaRPr>
            </a:p>
          </p:txBody>
        </p:sp>
        <p:sp>
          <p:nvSpPr>
            <p:cNvPr id="6368" name="CustomShape 36"/>
            <p:cNvSpPr/>
            <p:nvPr/>
          </p:nvSpPr>
          <p:spPr>
            <a:xfrm>
              <a:off x="5839560" y="4282200"/>
              <a:ext cx="118980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Bluetooth</a:t>
              </a:r>
              <a:endParaRPr b="0" lang="en-US" sz="1800" spc="-1" strike="noStrike">
                <a:latin typeface="Arial"/>
              </a:endParaRPr>
            </a:p>
          </p:txBody>
        </p:sp>
        <p:sp>
          <p:nvSpPr>
            <p:cNvPr id="6369" name="CustomShape 37"/>
            <p:cNvSpPr/>
            <p:nvPr/>
          </p:nvSpPr>
          <p:spPr>
            <a:xfrm>
              <a:off x="5909040" y="4018320"/>
              <a:ext cx="60192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PPP</a:t>
              </a:r>
              <a:endParaRPr b="0" lang="en-US" sz="1800" spc="-1" strike="noStrike">
                <a:latin typeface="Arial"/>
              </a:endParaRPr>
            </a:p>
          </p:txBody>
        </p:sp>
        <p:sp>
          <p:nvSpPr>
            <p:cNvPr id="6370" name="CustomShape 38"/>
            <p:cNvSpPr/>
            <p:nvPr/>
          </p:nvSpPr>
          <p:spPr>
            <a:xfrm>
              <a:off x="4710960" y="4284000"/>
              <a:ext cx="764640" cy="364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PDCP</a:t>
              </a:r>
              <a:endParaRPr b="0" lang="en-US" sz="1800" spc="-1" strike="noStrike">
                <a:latin typeface="Arial"/>
              </a:endParaRPr>
            </a:p>
          </p:txBody>
        </p:sp>
        <p:sp>
          <p:nvSpPr>
            <p:cNvPr id="6371" name="CustomShape 39"/>
            <p:cNvSpPr/>
            <p:nvPr/>
          </p:nvSpPr>
          <p:spPr>
            <a:xfrm>
              <a:off x="6323760" y="3966840"/>
              <a:ext cx="5122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6372" name="CustomShape 40"/>
            <p:cNvSpPr/>
            <p:nvPr/>
          </p:nvSpPr>
          <p:spPr>
            <a:xfrm>
              <a:off x="4689360" y="4811040"/>
              <a:ext cx="2642400" cy="394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copper   radio   fiber</a:t>
              </a:r>
              <a:endParaRPr b="0" lang="en-US" sz="2000" spc="-1" strike="noStrike">
                <a:latin typeface="Arial"/>
              </a:endParaRPr>
            </a:p>
          </p:txBody>
        </p:sp>
      </p:grpSp>
      <p:grpSp>
        <p:nvGrpSpPr>
          <p:cNvPr id="6373" name="Group 41"/>
          <p:cNvGrpSpPr/>
          <p:nvPr/>
        </p:nvGrpSpPr>
        <p:grpSpPr>
          <a:xfrm>
            <a:off x="841680" y="2689920"/>
            <a:ext cx="3722040" cy="1918800"/>
            <a:chOff x="841680" y="2689920"/>
            <a:chExt cx="3722040" cy="1918800"/>
          </a:xfrm>
        </p:grpSpPr>
        <p:sp>
          <p:nvSpPr>
            <p:cNvPr id="6374" name="CustomShape 42"/>
            <p:cNvSpPr/>
            <p:nvPr/>
          </p:nvSpPr>
          <p:spPr>
            <a:xfrm>
              <a:off x="841680" y="2689920"/>
              <a:ext cx="3300120" cy="19188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Internet’s middle age “love handles”? </a:t>
              </a:r>
              <a:endParaRPr b="0" lang="en-US" sz="2400" spc="-1" strike="noStrike">
                <a:latin typeface="Arial"/>
              </a:endParaRPr>
            </a:p>
            <a:p>
              <a:pPr marL="343080" indent="-342360">
                <a:lnSpc>
                  <a:spcPct val="100000"/>
                </a:lnSpc>
                <a:buClr>
                  <a:srgbClr val="0000a8"/>
                </a:buClr>
                <a:buFont typeface="Wingdings" charset="2"/>
                <a:buChar char=""/>
                <a:tabLst>
                  <a:tab algn="l" pos="0"/>
                </a:tabLst>
              </a:pPr>
              <a:r>
                <a:rPr b="0" lang="en-US" sz="2400" spc="-1" strike="noStrike">
                  <a:solidFill>
                    <a:srgbClr val="000000"/>
                  </a:solidFill>
                  <a:latin typeface="Calibri"/>
                  <a:ea typeface="DejaVu Sans"/>
                </a:rPr>
                <a:t>middleboxes, operating inside the network</a:t>
              </a:r>
              <a:endParaRPr b="0" lang="en-US" sz="2400" spc="-1" strike="noStrike">
                <a:latin typeface="Arial"/>
              </a:endParaRPr>
            </a:p>
          </p:txBody>
        </p:sp>
        <p:sp>
          <p:nvSpPr>
            <p:cNvPr id="6375" name="Line 43"/>
            <p:cNvSpPr/>
            <p:nvPr/>
          </p:nvSpPr>
          <p:spPr>
            <a:xfrm>
              <a:off x="3147480" y="3657600"/>
              <a:ext cx="141624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sp>
        <p:nvSpPr>
          <p:cNvPr id="6376" name="CustomShape 44"/>
          <p:cNvSpPr/>
          <p:nvPr/>
        </p:nvSpPr>
        <p:spPr>
          <a:xfrm>
            <a:off x="5165640" y="3255480"/>
            <a:ext cx="1472400" cy="1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77" name="CustomShape 45"/>
          <p:cNvSpPr/>
          <p:nvPr/>
        </p:nvSpPr>
        <p:spPr>
          <a:xfrm>
            <a:off x="5149800" y="3890520"/>
            <a:ext cx="1501200" cy="1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78" name="CustomShape 46"/>
          <p:cNvSpPr/>
          <p:nvPr/>
        </p:nvSpPr>
        <p:spPr>
          <a:xfrm flipH="1">
            <a:off x="6636600" y="3217680"/>
            <a:ext cx="369000" cy="827280"/>
          </a:xfrm>
          <a:custGeom>
            <a:avLst/>
            <a:gdLst/>
            <a:ah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79" name="CustomShape 47"/>
          <p:cNvSpPr/>
          <p:nvPr/>
        </p:nvSpPr>
        <p:spPr>
          <a:xfrm>
            <a:off x="4784040" y="3219120"/>
            <a:ext cx="365400" cy="817920"/>
          </a:xfrm>
          <a:custGeom>
            <a:avLst/>
            <a:gdLst/>
            <a:ah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80" name="CustomShape 48"/>
          <p:cNvSpPr/>
          <p:nvPr/>
        </p:nvSpPr>
        <p:spPr>
          <a:xfrm>
            <a:off x="6229440" y="3311640"/>
            <a:ext cx="370800" cy="63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81" name="CustomShape 49"/>
          <p:cNvSpPr/>
          <p:nvPr/>
        </p:nvSpPr>
        <p:spPr>
          <a:xfrm>
            <a:off x="5191200" y="3310560"/>
            <a:ext cx="370800" cy="63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382" name="Group 50"/>
          <p:cNvGrpSpPr/>
          <p:nvPr/>
        </p:nvGrpSpPr>
        <p:grpSpPr>
          <a:xfrm>
            <a:off x="4793760" y="3159000"/>
            <a:ext cx="2240640" cy="921240"/>
            <a:chOff x="4793760" y="3159000"/>
            <a:chExt cx="2240640" cy="921240"/>
          </a:xfrm>
        </p:grpSpPr>
        <p:sp>
          <p:nvSpPr>
            <p:cNvPr id="6383" name="CustomShape 51"/>
            <p:cNvSpPr/>
            <p:nvPr/>
          </p:nvSpPr>
          <p:spPr>
            <a:xfrm rot="20361000">
              <a:off x="4852080" y="3367080"/>
              <a:ext cx="6775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NAT</a:t>
              </a:r>
              <a:endParaRPr b="0" lang="en-US" sz="2400" spc="-1" strike="noStrike">
                <a:latin typeface="Arial"/>
              </a:endParaRPr>
            </a:p>
          </p:txBody>
        </p:sp>
        <p:sp>
          <p:nvSpPr>
            <p:cNvPr id="6384" name="CustomShape 52"/>
            <p:cNvSpPr/>
            <p:nvPr/>
          </p:nvSpPr>
          <p:spPr>
            <a:xfrm rot="2148000">
              <a:off x="6276240" y="3366360"/>
              <a:ext cx="6897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NFV</a:t>
              </a:r>
              <a:endParaRPr b="0" lang="en-US" sz="2400" spc="-1" strike="noStrike">
                <a:latin typeface="Arial"/>
              </a:endParaRPr>
            </a:p>
          </p:txBody>
        </p:sp>
        <p:sp>
          <p:nvSpPr>
            <p:cNvPr id="6385" name="CustomShape 53"/>
            <p:cNvSpPr/>
            <p:nvPr/>
          </p:nvSpPr>
          <p:spPr>
            <a:xfrm>
              <a:off x="5377680" y="3685320"/>
              <a:ext cx="108288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Firewalls</a:t>
              </a:r>
              <a:endParaRPr b="0" lang="en-US" sz="2000" spc="-1" strike="noStrike">
                <a:latin typeface="Arial"/>
              </a:endParaRPr>
            </a:p>
          </p:txBody>
        </p:sp>
        <p:sp>
          <p:nvSpPr>
            <p:cNvPr id="6386" name="CustomShape 54"/>
            <p:cNvSpPr/>
            <p:nvPr/>
          </p:nvSpPr>
          <p:spPr>
            <a:xfrm>
              <a:off x="5457600" y="3159000"/>
              <a:ext cx="962640" cy="394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caching</a:t>
              </a:r>
              <a:endParaRPr b="0" lang="en-US" sz="2000" spc="-1" strike="noStrike">
                <a:latin typeface="Arial"/>
              </a:endParaRPr>
            </a:p>
          </p:txBody>
        </p:sp>
      </p:grpSp>
    </p:spTree>
  </p:cSld>
  <mc:AlternateContent>
    <mc:Choice Requires="p14">
      <p:transition spd="slow" p14:dur="2000"/>
    </mc:Choice>
    <mc:Fallback>
      <p:transition spd="slow"/>
    </mc:Fallback>
  </mc:AlternateContent>
  <p:timing>
    <p:tnLst>
      <p:par>
        <p:cTn id="1822" dur="indefinite" restart="never" nodeType="tmRoot">
          <p:childTnLst>
            <p:seq>
              <p:cTn id="1823" dur="indefinite" nodeType="mainSeq">
                <p:childTnLst>
                  <p:par>
                    <p:cTn id="1824" fill="hold">
                      <p:stCondLst>
                        <p:cond delay="indefinite"/>
                      </p:stCondLst>
                      <p:childTnLst>
                        <p:par>
                          <p:cTn id="1825" fill="hold">
                            <p:stCondLst>
                              <p:cond delay="0"/>
                            </p:stCondLst>
                            <p:childTnLst>
                              <p:par>
                                <p:cTn id="1826" nodeType="clickEffect" fill="hold" presetClass="entr" presetID="9">
                                  <p:stCondLst>
                                    <p:cond delay="0"/>
                                  </p:stCondLst>
                                  <p:childTnLst>
                                    <p:set>
                                      <p:cBhvr>
                                        <p:cTn id="1827" dur="1" fill="hold">
                                          <p:stCondLst>
                                            <p:cond delay="0"/>
                                          </p:stCondLst>
                                        </p:cTn>
                                        <p:tgtEl>
                                          <p:spTgt spid="6373"/>
                                        </p:tgtEl>
                                        <p:attrNameLst>
                                          <p:attrName>style.visibility</p:attrName>
                                        </p:attrNameLst>
                                      </p:cBhvr>
                                      <p:to>
                                        <p:strVal val="visible"/>
                                      </p:to>
                                    </p:set>
                                    <p:animEffect filter="dissolve" transition="in">
                                      <p:cBhvr additive="repl">
                                        <p:cTn id="1828" dur="500"/>
                                        <p:tgtEl>
                                          <p:spTgt spid="6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7"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rPr>
              <a:t>Architectural Principles of the Internet</a:t>
            </a:r>
            <a:endParaRPr b="0" lang="en-US" sz="4800" spc="-1" strike="noStrike">
              <a:latin typeface="Arial"/>
            </a:endParaRPr>
          </a:p>
        </p:txBody>
      </p:sp>
      <p:sp>
        <p:nvSpPr>
          <p:cNvPr id="6388" name="CustomShape 2"/>
          <p:cNvSpPr/>
          <p:nvPr/>
        </p:nvSpPr>
        <p:spPr>
          <a:xfrm>
            <a:off x="1111320" y="2084400"/>
            <a:ext cx="10512360" cy="8298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Many members of the Internet community would argue that there is no architecture, but only a tradition, which was not written down for the first 25 years (or at least not by the IAB).  However, in very general terms, the community believes that</a:t>
            </a:r>
            <a:endParaRPr b="0" lang="en-US" sz="1800" spc="-1" strike="noStrike">
              <a:latin typeface="Arial"/>
            </a:endParaRPr>
          </a:p>
        </p:txBody>
      </p:sp>
      <p:sp>
        <p:nvSpPr>
          <p:cNvPr id="6389" name="CustomShape 3"/>
          <p:cNvSpPr/>
          <p:nvPr/>
        </p:nvSpPr>
        <p:spPr>
          <a:xfrm>
            <a:off x="942120" y="1923120"/>
            <a:ext cx="10917360" cy="19947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390" name="CustomShape 4"/>
          <p:cNvSpPr/>
          <p:nvPr/>
        </p:nvSpPr>
        <p:spPr>
          <a:xfrm>
            <a:off x="1371960" y="1671120"/>
            <a:ext cx="140004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RFC  1958</a:t>
            </a:r>
            <a:endParaRPr b="0" lang="en-US" sz="2400" spc="-1" strike="noStrike">
              <a:latin typeface="Arial"/>
            </a:endParaRPr>
          </a:p>
        </p:txBody>
      </p:sp>
      <p:sp>
        <p:nvSpPr>
          <p:cNvPr id="6391" name="CustomShape 5"/>
          <p:cNvSpPr/>
          <p:nvPr/>
        </p:nvSpPr>
        <p:spPr>
          <a:xfrm>
            <a:off x="1429920" y="2583360"/>
            <a:ext cx="10512360" cy="12412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DejaVu Sans"/>
              </a:rPr>
              <a:t>                                  </a:t>
            </a:r>
            <a:r>
              <a:rPr b="0" lang="en-US" sz="2800" spc="-1" strike="noStrike">
                <a:solidFill>
                  <a:srgbClr val="c00000"/>
                </a:solidFill>
                <a:latin typeface="Calibri"/>
                <a:ea typeface="DejaVu Sans"/>
              </a:rPr>
              <a:t>the goal is connectivity, the tool is the Internet Protocol, and the intelligence is end to end rather than hidden in the network.”</a:t>
            </a:r>
            <a:endParaRPr b="0" lang="en-US" sz="2800" spc="-1" strike="noStrike">
              <a:latin typeface="Arial"/>
            </a:endParaRPr>
          </a:p>
        </p:txBody>
      </p:sp>
      <p:sp>
        <p:nvSpPr>
          <p:cNvPr id="6392" name="CustomShape 6"/>
          <p:cNvSpPr/>
          <p:nvPr/>
        </p:nvSpPr>
        <p:spPr>
          <a:xfrm>
            <a:off x="1959840" y="4274280"/>
            <a:ext cx="9083520" cy="2526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DejaVu Sans"/>
              </a:rPr>
              <a:t>Three cornerstone beliefs:</a:t>
            </a:r>
            <a:endParaRPr b="0" lang="en-US" sz="3200" spc="-1" strike="noStrike">
              <a:latin typeface="Arial"/>
            </a:endParaRPr>
          </a:p>
          <a:p>
            <a:pPr marL="577800" indent="-31032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simple connectivity</a:t>
            </a:r>
            <a:endParaRPr b="0" lang="en-US" sz="3200" spc="-1" strike="noStrike">
              <a:latin typeface="Arial"/>
            </a:endParaRPr>
          </a:p>
          <a:p>
            <a:pPr marL="577800" indent="-31032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IP protocol: that narrow waist</a:t>
            </a:r>
            <a:endParaRPr b="0" lang="en-US" sz="3200" spc="-1" strike="noStrike">
              <a:latin typeface="Arial"/>
            </a:endParaRPr>
          </a:p>
          <a:p>
            <a:pPr marL="577800" indent="-31032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intelligence, complexity at network edge</a:t>
            </a:r>
            <a:endParaRPr b="0" lang="en-US" sz="3200" spc="-1" strike="noStrike">
              <a:latin typeface="Arial"/>
            </a:endParaRPr>
          </a:p>
          <a:p>
            <a:pPr>
              <a:lnSpc>
                <a:spcPct val="100000"/>
              </a:lnSpc>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829" dur="indefinite" restart="never" nodeType="tmRoot">
          <p:childTnLst>
            <p:seq>
              <p:cTn id="1830" dur="indefinite" nodeType="mainSeq">
                <p:childTnLst>
                  <p:par>
                    <p:cTn id="1831" fill="hold">
                      <p:stCondLst>
                        <p:cond delay="indefinite"/>
                      </p:stCondLst>
                      <p:childTnLst>
                        <p:par>
                          <p:cTn id="1832" fill="hold">
                            <p:stCondLst>
                              <p:cond delay="0"/>
                            </p:stCondLst>
                            <p:childTnLst>
                              <p:par>
                                <p:cTn id="1833" nodeType="clickEffect" fill="hold" presetClass="entr" presetID="9">
                                  <p:stCondLst>
                                    <p:cond delay="0"/>
                                  </p:stCondLst>
                                  <p:childTnLst>
                                    <p:set>
                                      <p:cBhvr>
                                        <p:cTn id="1834" dur="1" fill="hold">
                                          <p:stCondLst>
                                            <p:cond delay="0"/>
                                          </p:stCondLst>
                                        </p:cTn>
                                        <p:tgtEl>
                                          <p:spTgt spid="6392">
                                            <p:txEl>
                                              <p:pRg st="0" end="0"/>
                                            </p:txEl>
                                          </p:spTgt>
                                        </p:tgtEl>
                                        <p:attrNameLst>
                                          <p:attrName>style.visibility</p:attrName>
                                        </p:attrNameLst>
                                      </p:cBhvr>
                                      <p:to>
                                        <p:strVal val="visible"/>
                                      </p:to>
                                    </p:set>
                                    <p:animEffect filter="dissolve" transition="in">
                                      <p:cBhvr additive="repl">
                                        <p:cTn id="1835" dur="500"/>
                                        <p:tgtEl>
                                          <p:spTgt spid="6392">
                                            <p:txEl>
                                              <p:pRg st="0" end="0"/>
                                            </p:txEl>
                                          </p:spTgt>
                                        </p:tgtEl>
                                      </p:cBhvr>
                                    </p:animEffect>
                                  </p:childTnLst>
                                </p:cTn>
                              </p:par>
                            </p:childTnLst>
                          </p:cTn>
                        </p:par>
                      </p:childTnLst>
                    </p:cTn>
                  </p:par>
                  <p:par>
                    <p:cTn id="1836" fill="hold">
                      <p:stCondLst>
                        <p:cond delay="indefinite"/>
                      </p:stCondLst>
                      <p:childTnLst>
                        <p:par>
                          <p:cTn id="1837" fill="hold">
                            <p:stCondLst>
                              <p:cond delay="0"/>
                            </p:stCondLst>
                            <p:childTnLst>
                              <p:par>
                                <p:cTn id="1838" nodeType="clickEffect" fill="hold" presetClass="entr" presetID="9">
                                  <p:stCondLst>
                                    <p:cond delay="0"/>
                                  </p:stCondLst>
                                  <p:childTnLst>
                                    <p:set>
                                      <p:cBhvr>
                                        <p:cTn id="1839" dur="1" fill="hold">
                                          <p:stCondLst>
                                            <p:cond delay="0"/>
                                          </p:stCondLst>
                                        </p:cTn>
                                        <p:tgtEl>
                                          <p:spTgt spid="6392">
                                            <p:txEl>
                                              <p:pRg st="1" end="1"/>
                                            </p:txEl>
                                          </p:spTgt>
                                        </p:tgtEl>
                                        <p:attrNameLst>
                                          <p:attrName>style.visibility</p:attrName>
                                        </p:attrNameLst>
                                      </p:cBhvr>
                                      <p:to>
                                        <p:strVal val="visible"/>
                                      </p:to>
                                    </p:set>
                                    <p:animEffect filter="dissolve" transition="in">
                                      <p:cBhvr additive="repl">
                                        <p:cTn id="1840" dur="500"/>
                                        <p:tgtEl>
                                          <p:spTgt spid="6392">
                                            <p:txEl>
                                              <p:pRg st="1" end="1"/>
                                            </p:txEl>
                                          </p:spTgt>
                                        </p:tgtEl>
                                      </p:cBhvr>
                                    </p:animEffect>
                                  </p:childTnLst>
                                </p:cTn>
                              </p:par>
                            </p:childTnLst>
                          </p:cTn>
                        </p:par>
                      </p:childTnLst>
                    </p:cTn>
                  </p:par>
                  <p:par>
                    <p:cTn id="1841" fill="hold">
                      <p:stCondLst>
                        <p:cond delay="indefinite"/>
                      </p:stCondLst>
                      <p:childTnLst>
                        <p:par>
                          <p:cTn id="1842" fill="hold">
                            <p:stCondLst>
                              <p:cond delay="0"/>
                            </p:stCondLst>
                            <p:childTnLst>
                              <p:par>
                                <p:cTn id="1843" nodeType="clickEffect" fill="hold" presetClass="entr" presetID="9">
                                  <p:stCondLst>
                                    <p:cond delay="0"/>
                                  </p:stCondLst>
                                  <p:childTnLst>
                                    <p:set>
                                      <p:cBhvr>
                                        <p:cTn id="1844" dur="1" fill="hold">
                                          <p:stCondLst>
                                            <p:cond delay="0"/>
                                          </p:stCondLst>
                                        </p:cTn>
                                        <p:tgtEl>
                                          <p:spTgt spid="6392">
                                            <p:txEl>
                                              <p:pRg st="2" end="2"/>
                                            </p:txEl>
                                          </p:spTgt>
                                        </p:tgtEl>
                                        <p:attrNameLst>
                                          <p:attrName>style.visibility</p:attrName>
                                        </p:attrNameLst>
                                      </p:cBhvr>
                                      <p:to>
                                        <p:strVal val="visible"/>
                                      </p:to>
                                    </p:set>
                                    <p:animEffect filter="dissolve" transition="in">
                                      <p:cBhvr additive="repl">
                                        <p:cTn id="1845" dur="500"/>
                                        <p:tgtEl>
                                          <p:spTgt spid="6392">
                                            <p:txEl>
                                              <p:pRg st="2" end="2"/>
                                            </p:txEl>
                                          </p:spTgt>
                                        </p:tgtEl>
                                      </p:cBhvr>
                                    </p:animEffect>
                                  </p:childTnLst>
                                </p:cTn>
                              </p:par>
                            </p:childTnLst>
                          </p:cTn>
                        </p:par>
                      </p:childTnLst>
                    </p:cTn>
                  </p:par>
                  <p:par>
                    <p:cTn id="1846" fill="hold">
                      <p:stCondLst>
                        <p:cond delay="indefinite"/>
                      </p:stCondLst>
                      <p:childTnLst>
                        <p:par>
                          <p:cTn id="1847" fill="hold">
                            <p:stCondLst>
                              <p:cond delay="0"/>
                            </p:stCondLst>
                            <p:childTnLst>
                              <p:par>
                                <p:cTn id="1848" nodeType="clickEffect" fill="hold" presetClass="entr" presetID="9">
                                  <p:stCondLst>
                                    <p:cond delay="0"/>
                                  </p:stCondLst>
                                  <p:childTnLst>
                                    <p:set>
                                      <p:cBhvr>
                                        <p:cTn id="1849" dur="1" fill="hold">
                                          <p:stCondLst>
                                            <p:cond delay="0"/>
                                          </p:stCondLst>
                                        </p:cTn>
                                        <p:tgtEl>
                                          <p:spTgt spid="6392">
                                            <p:txEl>
                                              <p:pRg st="3" end="3"/>
                                            </p:txEl>
                                          </p:spTgt>
                                        </p:tgtEl>
                                        <p:attrNameLst>
                                          <p:attrName>style.visibility</p:attrName>
                                        </p:attrNameLst>
                                      </p:cBhvr>
                                      <p:to>
                                        <p:strVal val="visible"/>
                                      </p:to>
                                    </p:set>
                                    <p:animEffect filter="dissolve" transition="in">
                                      <p:cBhvr additive="repl">
                                        <p:cTn id="1850" dur="500"/>
                                        <p:tgtEl>
                                          <p:spTgt spid="639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3"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The end-end argument</a:t>
            </a:r>
            <a:endParaRPr b="0" lang="en-US" sz="4800" spc="-1" strike="noStrike">
              <a:latin typeface="Arial"/>
            </a:endParaRPr>
          </a:p>
        </p:txBody>
      </p:sp>
      <p:sp>
        <p:nvSpPr>
          <p:cNvPr id="6394" name="CustomShape 2"/>
          <p:cNvSpPr/>
          <p:nvPr/>
        </p:nvSpPr>
        <p:spPr>
          <a:xfrm>
            <a:off x="873000" y="1256400"/>
            <a:ext cx="10473480" cy="943200"/>
          </a:xfrm>
          <a:prstGeom prst="rect">
            <a:avLst/>
          </a:prstGeom>
          <a:noFill/>
          <a:ln w="0">
            <a:noFill/>
          </a:ln>
        </p:spPr>
        <p:style>
          <a:lnRef idx="0"/>
          <a:fillRef idx="0"/>
          <a:effectRef idx="0"/>
          <a:fontRef idx="minor"/>
        </p:style>
        <p:txBody>
          <a:bodyPr lIns="90000" rIns="90000" tIns="45000" bIns="45000">
            <a:spAutoFit/>
          </a:bodyPr>
          <a:p>
            <a:pPr marL="285840" indent="-285120">
              <a:lnSpc>
                <a:spcPct val="100000"/>
              </a:lnSpc>
              <a:buClr>
                <a:srgbClr val="010f90"/>
              </a:buClr>
              <a:buFont typeface="Wingdings" charset="2"/>
              <a:buChar char=""/>
            </a:pPr>
            <a:r>
              <a:rPr b="0" lang="en-US" sz="2800" spc="-1" strike="noStrike">
                <a:solidFill>
                  <a:srgbClr val="000000"/>
                </a:solidFill>
                <a:latin typeface="Calibri"/>
                <a:ea typeface="DejaVu Sans"/>
              </a:rPr>
              <a:t>some network functionality (e.g., reliable data transfer, congestion) can be implemented </a:t>
            </a:r>
            <a:r>
              <a:rPr b="0" lang="en-US" sz="2800" spc="-1" strike="noStrike">
                <a:solidFill>
                  <a:srgbClr val="010f90"/>
                </a:solidFill>
                <a:latin typeface="Calibri"/>
                <a:ea typeface="DejaVu Sans"/>
              </a:rPr>
              <a:t>in network</a:t>
            </a:r>
            <a:r>
              <a:rPr b="0" lang="en-US" sz="2800" spc="-1" strike="noStrike">
                <a:solidFill>
                  <a:srgbClr val="000000"/>
                </a:solidFill>
                <a:latin typeface="Calibri"/>
                <a:ea typeface="DejaVu Sans"/>
              </a:rPr>
              <a:t>, or at </a:t>
            </a:r>
            <a:r>
              <a:rPr b="0" lang="en-US" sz="2800" spc="-1" strike="noStrike">
                <a:solidFill>
                  <a:srgbClr val="010f90"/>
                </a:solidFill>
                <a:latin typeface="Calibri"/>
                <a:ea typeface="DejaVu Sans"/>
              </a:rPr>
              <a:t>network edge</a:t>
            </a:r>
            <a:endParaRPr b="0" lang="en-US" sz="2800" spc="-1" strike="noStrike">
              <a:latin typeface="Arial"/>
            </a:endParaRPr>
          </a:p>
        </p:txBody>
      </p:sp>
      <p:grpSp>
        <p:nvGrpSpPr>
          <p:cNvPr id="6395" name="Group 3"/>
          <p:cNvGrpSpPr/>
          <p:nvPr/>
        </p:nvGrpSpPr>
        <p:grpSpPr>
          <a:xfrm>
            <a:off x="1874520" y="2629080"/>
            <a:ext cx="7990920" cy="1769040"/>
            <a:chOff x="1874520" y="2629080"/>
            <a:chExt cx="7990920" cy="1769040"/>
          </a:xfrm>
        </p:grpSpPr>
        <p:sp>
          <p:nvSpPr>
            <p:cNvPr id="6396" name="CustomShape 4"/>
            <p:cNvSpPr/>
            <p:nvPr/>
          </p:nvSpPr>
          <p:spPr>
            <a:xfrm>
              <a:off x="2709720" y="2997720"/>
              <a:ext cx="6316200" cy="360"/>
            </a:xfrm>
            <a:custGeom>
              <a:avLst/>
              <a:gdLst/>
              <a:ahLst/>
              <a:rect l="l" t="t" r="r" b="b"/>
              <a:pathLst>
                <a:path w="21600" h="21600">
                  <a:moveTo>
                    <a:pt x="0" y="0"/>
                  </a:moveTo>
                  <a:lnTo>
                    <a:pt x="21600" y="21600"/>
                  </a:lnTo>
                </a:path>
              </a:pathLst>
            </a:custGeom>
            <a:noFill/>
            <a:ln w="4127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397" name="CustomShape 5"/>
            <p:cNvSpPr/>
            <p:nvPr/>
          </p:nvSpPr>
          <p:spPr>
            <a:xfrm>
              <a:off x="3907440" y="2629080"/>
              <a:ext cx="421020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end-end implementation of reliable data transfer</a:t>
              </a:r>
              <a:endParaRPr b="0" lang="en-US" sz="1600" spc="-1" strike="noStrike">
                <a:latin typeface="Arial"/>
              </a:endParaRPr>
            </a:p>
          </p:txBody>
        </p:sp>
        <p:grpSp>
          <p:nvGrpSpPr>
            <p:cNvPr id="6398" name="Group 6"/>
            <p:cNvGrpSpPr/>
            <p:nvPr/>
          </p:nvGrpSpPr>
          <p:grpSpPr>
            <a:xfrm>
              <a:off x="1874520" y="2713320"/>
              <a:ext cx="1044720" cy="954000"/>
              <a:chOff x="1874520" y="2713320"/>
              <a:chExt cx="1044720" cy="954000"/>
            </a:xfrm>
          </p:grpSpPr>
          <p:sp>
            <p:nvSpPr>
              <p:cNvPr id="6399" name="CustomShape 7"/>
              <p:cNvSpPr/>
              <p:nvPr/>
            </p:nvSpPr>
            <p:spPr>
              <a:xfrm flipH="1">
                <a:off x="2604600" y="2725200"/>
                <a:ext cx="314280" cy="94212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400" name="CustomShape 8"/>
              <p:cNvSpPr/>
              <p:nvPr/>
            </p:nvSpPr>
            <p:spPr>
              <a:xfrm>
                <a:off x="1975320" y="2752920"/>
                <a:ext cx="618120" cy="778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01" name="CustomShape 9"/>
              <p:cNvSpPr/>
              <p:nvPr/>
            </p:nvSpPr>
            <p:spPr>
              <a:xfrm>
                <a:off x="1982520" y="2907720"/>
                <a:ext cx="610920" cy="152640"/>
              </a:xfrm>
              <a:prstGeom prst="rect">
                <a:avLst/>
              </a:prstGeom>
              <a:solidFill>
                <a:srgbClr val="cc0000"/>
              </a:solidFill>
              <a:ln w="0">
                <a:noFill/>
              </a:ln>
            </p:spPr>
            <p:style>
              <a:lnRef idx="0"/>
              <a:fillRef idx="0"/>
              <a:effectRef idx="0"/>
              <a:fontRef idx="minor"/>
            </p:style>
          </p:sp>
          <p:sp>
            <p:nvSpPr>
              <p:cNvPr id="6402" name="CustomShape 10"/>
              <p:cNvSpPr/>
              <p:nvPr/>
            </p:nvSpPr>
            <p:spPr>
              <a:xfrm>
                <a:off x="1874520" y="2713320"/>
                <a:ext cx="81360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03" name="Line 11"/>
              <p:cNvSpPr/>
              <p:nvPr/>
            </p:nvSpPr>
            <p:spPr>
              <a:xfrm>
                <a:off x="1974240" y="29088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4" name="Line 12"/>
              <p:cNvSpPr/>
              <p:nvPr/>
            </p:nvSpPr>
            <p:spPr>
              <a:xfrm>
                <a:off x="1974240" y="30646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5" name="Line 13"/>
              <p:cNvSpPr/>
              <p:nvPr/>
            </p:nvSpPr>
            <p:spPr>
              <a:xfrm>
                <a:off x="1981080" y="32137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6" name="Line 14"/>
              <p:cNvSpPr/>
              <p:nvPr/>
            </p:nvSpPr>
            <p:spPr>
              <a:xfrm>
                <a:off x="1984320" y="3366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07" name="Group 15"/>
            <p:cNvGrpSpPr/>
            <p:nvPr/>
          </p:nvGrpSpPr>
          <p:grpSpPr>
            <a:xfrm>
              <a:off x="8845920" y="2711160"/>
              <a:ext cx="1019520" cy="961200"/>
              <a:chOff x="8845920" y="2711160"/>
              <a:chExt cx="1019520" cy="961200"/>
            </a:xfrm>
          </p:grpSpPr>
          <p:sp>
            <p:nvSpPr>
              <p:cNvPr id="6408" name="CustomShape 16"/>
              <p:cNvSpPr/>
              <p:nvPr/>
            </p:nvSpPr>
            <p:spPr>
              <a:xfrm>
                <a:off x="8845920" y="2730240"/>
                <a:ext cx="314280" cy="94212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409" name="CustomShape 17"/>
              <p:cNvSpPr/>
              <p:nvPr/>
            </p:nvSpPr>
            <p:spPr>
              <a:xfrm>
                <a:off x="9153000" y="2750760"/>
                <a:ext cx="618120" cy="778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10" name="CustomShape 18"/>
              <p:cNvSpPr/>
              <p:nvPr/>
            </p:nvSpPr>
            <p:spPr>
              <a:xfrm>
                <a:off x="9159840" y="2905560"/>
                <a:ext cx="610920" cy="152640"/>
              </a:xfrm>
              <a:prstGeom prst="rect">
                <a:avLst/>
              </a:prstGeom>
              <a:solidFill>
                <a:srgbClr val="cc0000"/>
              </a:solidFill>
              <a:ln w="0">
                <a:noFill/>
              </a:ln>
            </p:spPr>
            <p:style>
              <a:lnRef idx="0"/>
              <a:fillRef idx="0"/>
              <a:effectRef idx="0"/>
              <a:fontRef idx="minor"/>
            </p:style>
          </p:sp>
          <p:sp>
            <p:nvSpPr>
              <p:cNvPr id="6411" name="CustomShape 19"/>
              <p:cNvSpPr/>
              <p:nvPr/>
            </p:nvSpPr>
            <p:spPr>
              <a:xfrm>
                <a:off x="9051840" y="2711160"/>
                <a:ext cx="81360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12" name="Line 20"/>
              <p:cNvSpPr/>
              <p:nvPr/>
            </p:nvSpPr>
            <p:spPr>
              <a:xfrm>
                <a:off x="9151560" y="29066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3" name="Line 21"/>
              <p:cNvSpPr/>
              <p:nvPr/>
            </p:nvSpPr>
            <p:spPr>
              <a:xfrm>
                <a:off x="9151920" y="30625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4" name="Line 22"/>
              <p:cNvSpPr/>
              <p:nvPr/>
            </p:nvSpPr>
            <p:spPr>
              <a:xfrm>
                <a:off x="9158400" y="32108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5" name="Line 23"/>
              <p:cNvSpPr/>
              <p:nvPr/>
            </p:nvSpPr>
            <p:spPr>
              <a:xfrm>
                <a:off x="9161640" y="33634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16" name="Group 24"/>
            <p:cNvGrpSpPr/>
            <p:nvPr/>
          </p:nvGrpSpPr>
          <p:grpSpPr>
            <a:xfrm>
              <a:off x="2406240" y="3319920"/>
              <a:ext cx="7134840" cy="1078200"/>
              <a:chOff x="2406240" y="3319920"/>
              <a:chExt cx="7134840" cy="1078200"/>
            </a:xfrm>
          </p:grpSpPr>
          <p:sp>
            <p:nvSpPr>
              <p:cNvPr id="6417" name="CustomShape 25"/>
              <p:cNvSpPr/>
              <p:nvPr/>
            </p:nvSpPr>
            <p:spPr>
              <a:xfrm flipV="1">
                <a:off x="7820640" y="3717360"/>
                <a:ext cx="1720440" cy="6800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418" name="CustomShape 26"/>
              <p:cNvSpPr/>
              <p:nvPr/>
            </p:nvSpPr>
            <p:spPr>
              <a:xfrm>
                <a:off x="4259160" y="3641400"/>
                <a:ext cx="3498120" cy="62676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9" name="CustomShape 27"/>
              <p:cNvSpPr/>
              <p:nvPr/>
            </p:nvSpPr>
            <p:spPr>
              <a:xfrm>
                <a:off x="2639880" y="3583800"/>
                <a:ext cx="986400" cy="668880"/>
              </a:xfrm>
              <a:prstGeom prst="rect">
                <a:avLst/>
              </a:prstGeom>
              <a:solidFill>
                <a:srgbClr val="9cdff9"/>
              </a:solidFill>
              <a:ln w="0">
                <a:noFill/>
              </a:ln>
            </p:spPr>
            <p:style>
              <a:lnRef idx="0"/>
              <a:fillRef idx="0"/>
              <a:effectRef idx="0"/>
              <a:fontRef idx="minor"/>
            </p:style>
          </p:sp>
          <p:sp>
            <p:nvSpPr>
              <p:cNvPr id="6420" name="CustomShape 28"/>
              <p:cNvSpPr/>
              <p:nvPr/>
            </p:nvSpPr>
            <p:spPr>
              <a:xfrm>
                <a:off x="2406240" y="3319920"/>
                <a:ext cx="1458360" cy="317160"/>
              </a:xfrm>
              <a:prstGeom prst="triangle">
                <a:avLst>
                  <a:gd name="adj" fmla="val 50000"/>
                </a:avLst>
              </a:prstGeom>
              <a:solidFill>
                <a:srgbClr val="9cdff9"/>
              </a:solidFill>
              <a:ln w="0">
                <a:noFill/>
              </a:ln>
            </p:spPr>
            <p:style>
              <a:lnRef idx="0"/>
              <a:fillRef idx="0"/>
              <a:effectRef idx="0"/>
              <a:fontRef idx="minor"/>
            </p:style>
          </p:sp>
          <p:pic>
            <p:nvPicPr>
              <p:cNvPr id="6421" name="Picture 778" descr="antenna_radiation_stylized"/>
              <p:cNvPicPr/>
              <p:nvPr/>
            </p:nvPicPr>
            <p:blipFill>
              <a:blip r:embed="rId1"/>
              <a:stretch/>
            </p:blipFill>
            <p:spPr>
              <a:xfrm>
                <a:off x="2782800" y="3854880"/>
                <a:ext cx="505800" cy="105120"/>
              </a:xfrm>
              <a:prstGeom prst="rect">
                <a:avLst/>
              </a:prstGeom>
              <a:ln w="0">
                <a:noFill/>
              </a:ln>
            </p:spPr>
          </p:pic>
          <p:sp>
            <p:nvSpPr>
              <p:cNvPr id="6422" name="Line 29"/>
              <p:cNvSpPr/>
              <p:nvPr/>
            </p:nvSpPr>
            <p:spPr>
              <a:xfrm>
                <a:off x="3463560" y="3894480"/>
                <a:ext cx="360" cy="131760"/>
              </a:xfrm>
              <a:prstGeom prst="line">
                <a:avLst/>
              </a:prstGeom>
              <a:ln w="9525">
                <a:solidFill>
                  <a:schemeClr val="tx1"/>
                </a:solidFill>
                <a:round/>
              </a:ln>
            </p:spPr>
            <p:style>
              <a:lnRef idx="0"/>
              <a:fillRef idx="0"/>
              <a:effectRef idx="0"/>
              <a:fontRef idx="minor"/>
            </p:style>
          </p:sp>
          <p:sp>
            <p:nvSpPr>
              <p:cNvPr id="6423" name="Line 30"/>
              <p:cNvSpPr/>
              <p:nvPr/>
            </p:nvSpPr>
            <p:spPr>
              <a:xfrm flipV="1">
                <a:off x="3073320" y="4105440"/>
                <a:ext cx="168120" cy="3240"/>
              </a:xfrm>
              <a:prstGeom prst="line">
                <a:avLst/>
              </a:prstGeom>
              <a:ln w="9525">
                <a:solidFill>
                  <a:schemeClr val="tx1"/>
                </a:solidFill>
                <a:round/>
              </a:ln>
            </p:spPr>
            <p:style>
              <a:lnRef idx="0"/>
              <a:fillRef idx="0"/>
              <a:effectRef idx="0"/>
              <a:fontRef idx="minor"/>
            </p:style>
          </p:sp>
          <p:grpSp>
            <p:nvGrpSpPr>
              <p:cNvPr id="6424" name="Group 31"/>
              <p:cNvGrpSpPr/>
              <p:nvPr/>
            </p:nvGrpSpPr>
            <p:grpSpPr>
              <a:xfrm>
                <a:off x="3193560" y="3597840"/>
                <a:ext cx="358560" cy="341280"/>
                <a:chOff x="3193560" y="3597840"/>
                <a:chExt cx="358560" cy="341280"/>
              </a:xfrm>
            </p:grpSpPr>
            <p:pic>
              <p:nvPicPr>
                <p:cNvPr id="6425" name="Picture 1140" descr="desktop_computer_stylized_medium"/>
                <p:cNvPicPr/>
                <p:nvPr/>
              </p:nvPicPr>
              <p:blipFill>
                <a:blip r:embed="rId2"/>
                <a:stretch/>
              </p:blipFill>
              <p:spPr>
                <a:xfrm flipH="1">
                  <a:off x="3193560" y="3597840"/>
                  <a:ext cx="358560" cy="341280"/>
                </a:xfrm>
                <a:prstGeom prst="rect">
                  <a:avLst/>
                </a:prstGeom>
                <a:ln w="0">
                  <a:noFill/>
                </a:ln>
              </p:spPr>
            </p:pic>
            <p:sp>
              <p:nvSpPr>
                <p:cNvPr id="6426" name="CustomShape 32"/>
                <p:cNvSpPr/>
                <p:nvPr/>
              </p:nvSpPr>
              <p:spPr>
                <a:xfrm flipH="1">
                  <a:off x="3345120" y="3630600"/>
                  <a:ext cx="168840" cy="155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427" name="Group 33"/>
              <p:cNvGrpSpPr/>
              <p:nvPr/>
            </p:nvGrpSpPr>
            <p:grpSpPr>
              <a:xfrm>
                <a:off x="3004200" y="3356280"/>
                <a:ext cx="347400" cy="395640"/>
                <a:chOff x="3004200" y="3356280"/>
                <a:chExt cx="347400" cy="395640"/>
              </a:xfrm>
            </p:grpSpPr>
            <p:pic>
              <p:nvPicPr>
                <p:cNvPr id="6428" name="Picture 571" descr="fridge2.png"/>
                <p:cNvPicPr/>
                <p:nvPr/>
              </p:nvPicPr>
              <p:blipFill>
                <a:blip r:embed="rId3"/>
                <a:stretch/>
              </p:blipFill>
              <p:spPr>
                <a:xfrm>
                  <a:off x="3103920" y="3415680"/>
                  <a:ext cx="189000" cy="336240"/>
                </a:xfrm>
                <a:prstGeom prst="rect">
                  <a:avLst/>
                </a:prstGeom>
                <a:ln w="0">
                  <a:noFill/>
                </a:ln>
              </p:spPr>
            </p:pic>
            <p:pic>
              <p:nvPicPr>
                <p:cNvPr id="6429" name="Picture 1115" descr="antenna_stylized"/>
                <p:cNvPicPr/>
                <p:nvPr/>
              </p:nvPicPr>
              <p:blipFill>
                <a:blip r:embed="rId4"/>
                <a:stretch/>
              </p:blipFill>
              <p:spPr>
                <a:xfrm>
                  <a:off x="3004200" y="3356280"/>
                  <a:ext cx="347400" cy="166680"/>
                </a:xfrm>
                <a:prstGeom prst="rect">
                  <a:avLst/>
                </a:prstGeom>
                <a:ln w="0">
                  <a:noFill/>
                </a:ln>
              </p:spPr>
            </p:pic>
          </p:grpSp>
          <p:grpSp>
            <p:nvGrpSpPr>
              <p:cNvPr id="6430" name="Group 34"/>
              <p:cNvGrpSpPr/>
              <p:nvPr/>
            </p:nvGrpSpPr>
            <p:grpSpPr>
              <a:xfrm>
                <a:off x="3250800" y="3996720"/>
                <a:ext cx="354240" cy="174960"/>
                <a:chOff x="3250800" y="3996720"/>
                <a:chExt cx="354240" cy="174960"/>
              </a:xfrm>
            </p:grpSpPr>
            <p:sp>
              <p:nvSpPr>
                <p:cNvPr id="6431" name="CustomShape 35"/>
                <p:cNvSpPr/>
                <p:nvPr/>
              </p:nvSpPr>
              <p:spPr>
                <a:xfrm>
                  <a:off x="3250800" y="4057560"/>
                  <a:ext cx="354240" cy="114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32" name="CustomShape 36"/>
                <p:cNvSpPr/>
                <p:nvPr/>
              </p:nvSpPr>
              <p:spPr>
                <a:xfrm>
                  <a:off x="3251160" y="3996720"/>
                  <a:ext cx="353880" cy="113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33" name="Group 37"/>
                <p:cNvGrpSpPr/>
                <p:nvPr/>
              </p:nvGrpSpPr>
              <p:grpSpPr>
                <a:xfrm>
                  <a:off x="3303360" y="4011120"/>
                  <a:ext cx="249120" cy="83160"/>
                  <a:chOff x="3303360" y="4011120"/>
                  <a:chExt cx="249120" cy="83160"/>
                </a:xfrm>
              </p:grpSpPr>
              <p:sp>
                <p:nvSpPr>
                  <p:cNvPr id="6434" name="CustomShape 38"/>
                  <p:cNvSpPr/>
                  <p:nvPr/>
                </p:nvSpPr>
                <p:spPr>
                  <a:xfrm>
                    <a:off x="3310200" y="4011120"/>
                    <a:ext cx="235440" cy="46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5" name="CustomShape 39"/>
                  <p:cNvSpPr/>
                  <p:nvPr/>
                </p:nvSpPr>
                <p:spPr>
                  <a:xfrm>
                    <a:off x="3465000" y="4051080"/>
                    <a:ext cx="87480" cy="39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6" name="CustomShape 40"/>
                  <p:cNvSpPr/>
                  <p:nvPr/>
                </p:nvSpPr>
                <p:spPr>
                  <a:xfrm>
                    <a:off x="3303360" y="4051080"/>
                    <a:ext cx="85680" cy="39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37" name="CustomShape 41"/>
                  <p:cNvSpPr/>
                  <p:nvPr/>
                </p:nvSpPr>
                <p:spPr>
                  <a:xfrm>
                    <a:off x="3333600" y="4031640"/>
                    <a:ext cx="187560" cy="62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438" name="Picture 777" descr="access_point_stylized_small"/>
              <p:cNvPicPr/>
              <p:nvPr/>
            </p:nvPicPr>
            <p:blipFill>
              <a:blip r:embed="rId5"/>
              <a:stretch/>
            </p:blipFill>
            <p:spPr>
              <a:xfrm>
                <a:off x="2814480" y="3892680"/>
                <a:ext cx="369360" cy="306000"/>
              </a:xfrm>
              <a:prstGeom prst="rect">
                <a:avLst/>
              </a:prstGeom>
              <a:ln w="0">
                <a:noFill/>
              </a:ln>
            </p:spPr>
          </p:pic>
          <p:sp>
            <p:nvSpPr>
              <p:cNvPr id="6439" name="Line 42"/>
              <p:cNvSpPr/>
              <p:nvPr/>
            </p:nvSpPr>
            <p:spPr>
              <a:xfrm>
                <a:off x="3598920" y="410724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grpSp>
            <p:nvGrpSpPr>
              <p:cNvPr id="6440" name="Group 43"/>
              <p:cNvGrpSpPr/>
              <p:nvPr/>
            </p:nvGrpSpPr>
            <p:grpSpPr>
              <a:xfrm>
                <a:off x="6588360" y="3979800"/>
                <a:ext cx="396360" cy="219240"/>
                <a:chOff x="6588360" y="3979800"/>
                <a:chExt cx="396360" cy="219240"/>
              </a:xfrm>
            </p:grpSpPr>
            <p:sp>
              <p:nvSpPr>
                <p:cNvPr id="6441" name="CustomShape 44"/>
                <p:cNvSpPr/>
                <p:nvPr/>
              </p:nvSpPr>
              <p:spPr>
                <a:xfrm>
                  <a:off x="6588360" y="405576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42" name="CustomShape 45"/>
                <p:cNvSpPr/>
                <p:nvPr/>
              </p:nvSpPr>
              <p:spPr>
                <a:xfrm>
                  <a:off x="6588360" y="397980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43" name="Group 46"/>
                <p:cNvGrpSpPr/>
                <p:nvPr/>
              </p:nvGrpSpPr>
              <p:grpSpPr>
                <a:xfrm>
                  <a:off x="6647040" y="3997800"/>
                  <a:ext cx="278640" cy="104040"/>
                  <a:chOff x="6647040" y="3997800"/>
                  <a:chExt cx="278640" cy="104040"/>
                </a:xfrm>
              </p:grpSpPr>
              <p:sp>
                <p:nvSpPr>
                  <p:cNvPr id="6444" name="CustomShape 47"/>
                  <p:cNvSpPr/>
                  <p:nvPr/>
                </p:nvSpPr>
                <p:spPr>
                  <a:xfrm>
                    <a:off x="6654960" y="399780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5" name="CustomShape 48"/>
                  <p:cNvSpPr/>
                  <p:nvPr/>
                </p:nvSpPr>
                <p:spPr>
                  <a:xfrm>
                    <a:off x="6827760" y="404784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6" name="CustomShape 49"/>
                  <p:cNvSpPr/>
                  <p:nvPr/>
                </p:nvSpPr>
                <p:spPr>
                  <a:xfrm>
                    <a:off x="6647040" y="404784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47" name="CustomShape 50"/>
                  <p:cNvSpPr/>
                  <p:nvPr/>
                </p:nvSpPr>
                <p:spPr>
                  <a:xfrm>
                    <a:off x="6680880" y="402336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448" name="Line 51"/>
              <p:cNvSpPr/>
              <p:nvPr/>
            </p:nvSpPr>
            <p:spPr>
              <a:xfrm>
                <a:off x="8658360" y="3837960"/>
                <a:ext cx="524520" cy="261360"/>
              </a:xfrm>
              <a:prstGeom prst="line">
                <a:avLst/>
              </a:prstGeom>
              <a:ln w="9525">
                <a:solidFill>
                  <a:schemeClr val="tx1"/>
                </a:solidFill>
                <a:round/>
              </a:ln>
            </p:spPr>
            <p:style>
              <a:lnRef idx="0"/>
              <a:fillRef idx="0"/>
              <a:effectRef idx="0"/>
              <a:fontRef idx="minor"/>
            </p:style>
          </p:sp>
          <p:sp>
            <p:nvSpPr>
              <p:cNvPr id="6449" name="Line 52"/>
              <p:cNvSpPr/>
              <p:nvPr/>
            </p:nvSpPr>
            <p:spPr>
              <a:xfrm flipV="1">
                <a:off x="8075160" y="3837960"/>
                <a:ext cx="569520" cy="246240"/>
              </a:xfrm>
              <a:prstGeom prst="line">
                <a:avLst/>
              </a:prstGeom>
              <a:ln w="9525">
                <a:solidFill>
                  <a:schemeClr val="tx1"/>
                </a:solidFill>
                <a:round/>
              </a:ln>
            </p:spPr>
            <p:style>
              <a:lnRef idx="0"/>
              <a:fillRef idx="0"/>
              <a:effectRef idx="0"/>
              <a:fontRef idx="minor"/>
            </p:style>
          </p:sp>
          <p:sp>
            <p:nvSpPr>
              <p:cNvPr id="6450" name="Line 53"/>
              <p:cNvSpPr/>
              <p:nvPr/>
            </p:nvSpPr>
            <p:spPr>
              <a:xfrm>
                <a:off x="8047080" y="4108320"/>
                <a:ext cx="1030320" cy="360"/>
              </a:xfrm>
              <a:prstGeom prst="line">
                <a:avLst/>
              </a:prstGeom>
              <a:ln w="9525">
                <a:solidFill>
                  <a:schemeClr val="tx1"/>
                </a:solidFill>
                <a:round/>
              </a:ln>
            </p:spPr>
            <p:style>
              <a:lnRef idx="0"/>
              <a:fillRef idx="0"/>
              <a:effectRef idx="0"/>
              <a:fontRef idx="minor"/>
            </p:style>
          </p:sp>
          <p:grpSp>
            <p:nvGrpSpPr>
              <p:cNvPr id="6451" name="Group 54"/>
              <p:cNvGrpSpPr/>
              <p:nvPr/>
            </p:nvGrpSpPr>
            <p:grpSpPr>
              <a:xfrm>
                <a:off x="5483880" y="3976560"/>
                <a:ext cx="396360" cy="219240"/>
                <a:chOff x="5483880" y="3976560"/>
                <a:chExt cx="396360" cy="219240"/>
              </a:xfrm>
            </p:grpSpPr>
            <p:sp>
              <p:nvSpPr>
                <p:cNvPr id="6452" name="CustomShape 55"/>
                <p:cNvSpPr/>
                <p:nvPr/>
              </p:nvSpPr>
              <p:spPr>
                <a:xfrm>
                  <a:off x="5483880" y="405252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53" name="CustomShape 56"/>
                <p:cNvSpPr/>
                <p:nvPr/>
              </p:nvSpPr>
              <p:spPr>
                <a:xfrm>
                  <a:off x="5483880" y="397656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54" name="Group 57"/>
                <p:cNvGrpSpPr/>
                <p:nvPr/>
              </p:nvGrpSpPr>
              <p:grpSpPr>
                <a:xfrm>
                  <a:off x="5542560" y="3994560"/>
                  <a:ext cx="278640" cy="104040"/>
                  <a:chOff x="5542560" y="3994560"/>
                  <a:chExt cx="278640" cy="104040"/>
                </a:xfrm>
              </p:grpSpPr>
              <p:sp>
                <p:nvSpPr>
                  <p:cNvPr id="6455" name="CustomShape 58"/>
                  <p:cNvSpPr/>
                  <p:nvPr/>
                </p:nvSpPr>
                <p:spPr>
                  <a:xfrm>
                    <a:off x="5550480" y="399456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56" name="CustomShape 59"/>
                  <p:cNvSpPr/>
                  <p:nvPr/>
                </p:nvSpPr>
                <p:spPr>
                  <a:xfrm>
                    <a:off x="5723280" y="404460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57" name="CustomShape 60"/>
                  <p:cNvSpPr/>
                  <p:nvPr/>
                </p:nvSpPr>
                <p:spPr>
                  <a:xfrm>
                    <a:off x="5542560" y="404460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58" name="CustomShape 61"/>
                  <p:cNvSpPr/>
                  <p:nvPr/>
                </p:nvSpPr>
                <p:spPr>
                  <a:xfrm>
                    <a:off x="5576400" y="402012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59" name="Group 62"/>
              <p:cNvGrpSpPr/>
              <p:nvPr/>
            </p:nvGrpSpPr>
            <p:grpSpPr>
              <a:xfrm>
                <a:off x="4519440" y="3976920"/>
                <a:ext cx="396360" cy="219600"/>
                <a:chOff x="4519440" y="3976920"/>
                <a:chExt cx="396360" cy="219600"/>
              </a:xfrm>
            </p:grpSpPr>
            <p:sp>
              <p:nvSpPr>
                <p:cNvPr id="6460" name="CustomShape 63"/>
                <p:cNvSpPr/>
                <p:nvPr/>
              </p:nvSpPr>
              <p:spPr>
                <a:xfrm>
                  <a:off x="4519440" y="405324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61" name="CustomShape 64"/>
                <p:cNvSpPr/>
                <p:nvPr/>
              </p:nvSpPr>
              <p:spPr>
                <a:xfrm>
                  <a:off x="4519800" y="397692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62" name="Group 65"/>
                <p:cNvGrpSpPr/>
                <p:nvPr/>
              </p:nvGrpSpPr>
              <p:grpSpPr>
                <a:xfrm>
                  <a:off x="4578480" y="3995280"/>
                  <a:ext cx="278280" cy="103680"/>
                  <a:chOff x="4578480" y="3995280"/>
                  <a:chExt cx="278280" cy="103680"/>
                </a:xfrm>
              </p:grpSpPr>
              <p:sp>
                <p:nvSpPr>
                  <p:cNvPr id="6463" name="CustomShape 66"/>
                  <p:cNvSpPr/>
                  <p:nvPr/>
                </p:nvSpPr>
                <p:spPr>
                  <a:xfrm>
                    <a:off x="4586040" y="399528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4" name="CustomShape 67"/>
                  <p:cNvSpPr/>
                  <p:nvPr/>
                </p:nvSpPr>
                <p:spPr>
                  <a:xfrm>
                    <a:off x="4758840" y="404532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5" name="CustomShape 68"/>
                  <p:cNvSpPr/>
                  <p:nvPr/>
                </p:nvSpPr>
                <p:spPr>
                  <a:xfrm>
                    <a:off x="4578480" y="404532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66" name="CustomShape 69"/>
                  <p:cNvSpPr/>
                  <p:nvPr/>
                </p:nvSpPr>
                <p:spPr>
                  <a:xfrm>
                    <a:off x="4611960" y="402048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67" name="Group 70"/>
              <p:cNvGrpSpPr/>
              <p:nvPr/>
            </p:nvGrpSpPr>
            <p:grpSpPr>
              <a:xfrm>
                <a:off x="7888320" y="3968640"/>
                <a:ext cx="396360" cy="219240"/>
                <a:chOff x="7888320" y="3968640"/>
                <a:chExt cx="396360" cy="219240"/>
              </a:xfrm>
            </p:grpSpPr>
            <p:sp>
              <p:nvSpPr>
                <p:cNvPr id="6468" name="CustomShape 71"/>
                <p:cNvSpPr/>
                <p:nvPr/>
              </p:nvSpPr>
              <p:spPr>
                <a:xfrm>
                  <a:off x="7888320" y="404460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69" name="CustomShape 72"/>
                <p:cNvSpPr/>
                <p:nvPr/>
              </p:nvSpPr>
              <p:spPr>
                <a:xfrm>
                  <a:off x="7888680" y="396864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70" name="Group 73"/>
                <p:cNvGrpSpPr/>
                <p:nvPr/>
              </p:nvGrpSpPr>
              <p:grpSpPr>
                <a:xfrm>
                  <a:off x="7947360" y="3986640"/>
                  <a:ext cx="278640" cy="104040"/>
                  <a:chOff x="7947360" y="3986640"/>
                  <a:chExt cx="278640" cy="104040"/>
                </a:xfrm>
              </p:grpSpPr>
              <p:sp>
                <p:nvSpPr>
                  <p:cNvPr id="6471" name="CustomShape 74"/>
                  <p:cNvSpPr/>
                  <p:nvPr/>
                </p:nvSpPr>
                <p:spPr>
                  <a:xfrm>
                    <a:off x="7954920" y="398664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2" name="CustomShape 75"/>
                  <p:cNvSpPr/>
                  <p:nvPr/>
                </p:nvSpPr>
                <p:spPr>
                  <a:xfrm>
                    <a:off x="8128080" y="403668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3" name="CustomShape 76"/>
                  <p:cNvSpPr/>
                  <p:nvPr/>
                </p:nvSpPr>
                <p:spPr>
                  <a:xfrm>
                    <a:off x="7947360" y="403668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74" name="CustomShape 77"/>
                  <p:cNvSpPr/>
                  <p:nvPr/>
                </p:nvSpPr>
                <p:spPr>
                  <a:xfrm>
                    <a:off x="7980840" y="401220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75" name="Group 78"/>
              <p:cNvGrpSpPr/>
              <p:nvPr/>
            </p:nvGrpSpPr>
            <p:grpSpPr>
              <a:xfrm>
                <a:off x="8935920" y="3969360"/>
                <a:ext cx="396360" cy="219240"/>
                <a:chOff x="8935920" y="3969360"/>
                <a:chExt cx="396360" cy="219240"/>
              </a:xfrm>
            </p:grpSpPr>
            <p:sp>
              <p:nvSpPr>
                <p:cNvPr id="6476" name="CustomShape 79"/>
                <p:cNvSpPr/>
                <p:nvPr/>
              </p:nvSpPr>
              <p:spPr>
                <a:xfrm>
                  <a:off x="8935920" y="404532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77" name="CustomShape 80"/>
                <p:cNvSpPr/>
                <p:nvPr/>
              </p:nvSpPr>
              <p:spPr>
                <a:xfrm>
                  <a:off x="8935920" y="396936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78" name="Group 81"/>
                <p:cNvGrpSpPr/>
                <p:nvPr/>
              </p:nvGrpSpPr>
              <p:grpSpPr>
                <a:xfrm>
                  <a:off x="8994600" y="3987360"/>
                  <a:ext cx="278640" cy="104040"/>
                  <a:chOff x="8994600" y="3987360"/>
                  <a:chExt cx="278640" cy="104040"/>
                </a:xfrm>
              </p:grpSpPr>
              <p:sp>
                <p:nvSpPr>
                  <p:cNvPr id="6479" name="CustomShape 82"/>
                  <p:cNvSpPr/>
                  <p:nvPr/>
                </p:nvSpPr>
                <p:spPr>
                  <a:xfrm>
                    <a:off x="9002520" y="398736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0" name="CustomShape 83"/>
                  <p:cNvSpPr/>
                  <p:nvPr/>
                </p:nvSpPr>
                <p:spPr>
                  <a:xfrm>
                    <a:off x="9175320" y="403740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1" name="CustomShape 84"/>
                  <p:cNvSpPr/>
                  <p:nvPr/>
                </p:nvSpPr>
                <p:spPr>
                  <a:xfrm>
                    <a:off x="8994600" y="403740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82" name="CustomShape 85"/>
                  <p:cNvSpPr/>
                  <p:nvPr/>
                </p:nvSpPr>
                <p:spPr>
                  <a:xfrm>
                    <a:off x="9028440" y="401292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83" name="Group 86"/>
              <p:cNvGrpSpPr/>
              <p:nvPr/>
            </p:nvGrpSpPr>
            <p:grpSpPr>
              <a:xfrm>
                <a:off x="8477280" y="3798720"/>
                <a:ext cx="396360" cy="219600"/>
                <a:chOff x="8477280" y="3798720"/>
                <a:chExt cx="396360" cy="219600"/>
              </a:xfrm>
            </p:grpSpPr>
            <p:sp>
              <p:nvSpPr>
                <p:cNvPr id="6484" name="CustomShape 87"/>
                <p:cNvSpPr/>
                <p:nvPr/>
              </p:nvSpPr>
              <p:spPr>
                <a:xfrm>
                  <a:off x="8477280" y="387504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85" name="CustomShape 88"/>
                <p:cNvSpPr/>
                <p:nvPr/>
              </p:nvSpPr>
              <p:spPr>
                <a:xfrm>
                  <a:off x="8477640" y="379872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86" name="Group 89"/>
                <p:cNvGrpSpPr/>
                <p:nvPr/>
              </p:nvGrpSpPr>
              <p:grpSpPr>
                <a:xfrm>
                  <a:off x="8536320" y="3816720"/>
                  <a:ext cx="278280" cy="104040"/>
                  <a:chOff x="8536320" y="3816720"/>
                  <a:chExt cx="278280" cy="104040"/>
                </a:xfrm>
              </p:grpSpPr>
              <p:sp>
                <p:nvSpPr>
                  <p:cNvPr id="6487" name="CustomShape 90"/>
                  <p:cNvSpPr/>
                  <p:nvPr/>
                </p:nvSpPr>
                <p:spPr>
                  <a:xfrm>
                    <a:off x="8543880" y="381672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8" name="CustomShape 91"/>
                  <p:cNvSpPr/>
                  <p:nvPr/>
                </p:nvSpPr>
                <p:spPr>
                  <a:xfrm>
                    <a:off x="8716680" y="386676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9" name="CustomShape 92"/>
                  <p:cNvSpPr/>
                  <p:nvPr/>
                </p:nvSpPr>
                <p:spPr>
                  <a:xfrm>
                    <a:off x="8536320" y="386676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90" name="CustomShape 93"/>
                  <p:cNvSpPr/>
                  <p:nvPr/>
                </p:nvSpPr>
                <p:spPr>
                  <a:xfrm>
                    <a:off x="8569800" y="384228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91" name="Group 94"/>
              <p:cNvGrpSpPr/>
              <p:nvPr/>
            </p:nvGrpSpPr>
            <p:grpSpPr>
              <a:xfrm>
                <a:off x="8746920" y="3326040"/>
                <a:ext cx="214200" cy="403200"/>
                <a:chOff x="8746920" y="3326040"/>
                <a:chExt cx="214200" cy="403200"/>
              </a:xfrm>
            </p:grpSpPr>
            <p:sp>
              <p:nvSpPr>
                <p:cNvPr id="6492" name="CustomShape 95"/>
                <p:cNvSpPr/>
                <p:nvPr/>
              </p:nvSpPr>
              <p:spPr>
                <a:xfrm>
                  <a:off x="8917200" y="3326760"/>
                  <a:ext cx="42120" cy="384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493" name="CustomShape 96"/>
                <p:cNvSpPr/>
                <p:nvPr/>
              </p:nvSpPr>
              <p:spPr>
                <a:xfrm>
                  <a:off x="8757720" y="3326040"/>
                  <a:ext cx="156960" cy="3844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494" name="CustomShape 97"/>
                <p:cNvSpPr/>
                <p:nvPr/>
              </p:nvSpPr>
              <p:spPr>
                <a:xfrm>
                  <a:off x="8925120" y="3349800"/>
                  <a:ext cx="24840" cy="3556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495" name="CustomShape 98"/>
                <p:cNvSpPr/>
                <p:nvPr/>
              </p:nvSpPr>
              <p:spPr>
                <a:xfrm>
                  <a:off x="8919720" y="3530160"/>
                  <a:ext cx="3888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96" name="CustomShape 99"/>
                <p:cNvSpPr/>
                <p:nvPr/>
              </p:nvSpPr>
              <p:spPr>
                <a:xfrm>
                  <a:off x="8757720" y="3369960"/>
                  <a:ext cx="89640" cy="7200"/>
                </a:xfrm>
                <a:prstGeom prst="rect">
                  <a:avLst/>
                </a:prstGeom>
                <a:solidFill>
                  <a:schemeClr val="tx1"/>
                </a:solidFill>
                <a:ln w="9525">
                  <a:solidFill>
                    <a:schemeClr val="tx1"/>
                  </a:solidFill>
                  <a:miter/>
                </a:ln>
              </p:spPr>
              <p:style>
                <a:lnRef idx="0"/>
                <a:fillRef idx="0"/>
                <a:effectRef idx="0"/>
                <a:fontRef idx="minor"/>
              </p:style>
            </p:sp>
            <p:grpSp>
              <p:nvGrpSpPr>
                <p:cNvPr id="6497" name="Group 100"/>
                <p:cNvGrpSpPr/>
                <p:nvPr/>
              </p:nvGrpSpPr>
              <p:grpSpPr>
                <a:xfrm>
                  <a:off x="8838720" y="3366000"/>
                  <a:ext cx="86400" cy="24480"/>
                  <a:chOff x="8838720" y="3366000"/>
                  <a:chExt cx="86400" cy="24480"/>
                </a:xfrm>
              </p:grpSpPr>
              <p:sp>
                <p:nvSpPr>
                  <p:cNvPr id="6498" name="CustomShape 101"/>
                  <p:cNvSpPr/>
                  <p:nvPr/>
                </p:nvSpPr>
                <p:spPr>
                  <a:xfrm>
                    <a:off x="8838720" y="3366000"/>
                    <a:ext cx="86400" cy="24480"/>
                  </a:xfrm>
                  <a:prstGeom prst="roundRect">
                    <a:avLst>
                      <a:gd name="adj" fmla="val 50000"/>
                    </a:avLst>
                  </a:prstGeom>
                  <a:solidFill>
                    <a:schemeClr val="tx1"/>
                  </a:solidFill>
                  <a:ln w="0">
                    <a:noFill/>
                  </a:ln>
                </p:spPr>
                <p:style>
                  <a:lnRef idx="0"/>
                  <a:fillRef idx="0"/>
                  <a:effectRef idx="0"/>
                  <a:fontRef idx="minor"/>
                </p:style>
              </p:sp>
              <p:sp>
                <p:nvSpPr>
                  <p:cNvPr id="6499" name="CustomShape 102"/>
                  <p:cNvSpPr/>
                  <p:nvPr/>
                </p:nvSpPr>
                <p:spPr>
                  <a:xfrm>
                    <a:off x="8840160" y="3368520"/>
                    <a:ext cx="8352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0" name="CustomShape 103"/>
                <p:cNvSpPr/>
                <p:nvPr/>
              </p:nvSpPr>
              <p:spPr>
                <a:xfrm>
                  <a:off x="8759160" y="3426120"/>
                  <a:ext cx="89640" cy="7200"/>
                </a:xfrm>
                <a:prstGeom prst="rect">
                  <a:avLst/>
                </a:prstGeom>
                <a:solidFill>
                  <a:schemeClr val="tx1"/>
                </a:solidFill>
                <a:ln w="9525">
                  <a:solidFill>
                    <a:schemeClr val="tx1"/>
                  </a:solidFill>
                  <a:miter/>
                </a:ln>
              </p:spPr>
              <p:style>
                <a:lnRef idx="0"/>
                <a:fillRef idx="0"/>
                <a:effectRef idx="0"/>
                <a:fontRef idx="minor"/>
              </p:style>
            </p:sp>
            <p:grpSp>
              <p:nvGrpSpPr>
                <p:cNvPr id="6501" name="Group 104"/>
                <p:cNvGrpSpPr/>
                <p:nvPr/>
              </p:nvGrpSpPr>
              <p:grpSpPr>
                <a:xfrm>
                  <a:off x="8838720" y="3420720"/>
                  <a:ext cx="86400" cy="21960"/>
                  <a:chOff x="8838720" y="3420720"/>
                  <a:chExt cx="86400" cy="21960"/>
                </a:xfrm>
              </p:grpSpPr>
              <p:sp>
                <p:nvSpPr>
                  <p:cNvPr id="6502" name="CustomShape 105"/>
                  <p:cNvSpPr/>
                  <p:nvPr/>
                </p:nvSpPr>
                <p:spPr>
                  <a:xfrm>
                    <a:off x="8838720" y="3420720"/>
                    <a:ext cx="86400" cy="21960"/>
                  </a:xfrm>
                  <a:prstGeom prst="roundRect">
                    <a:avLst>
                      <a:gd name="adj" fmla="val 50000"/>
                    </a:avLst>
                  </a:prstGeom>
                  <a:solidFill>
                    <a:schemeClr val="tx1"/>
                  </a:solidFill>
                  <a:ln w="0">
                    <a:noFill/>
                  </a:ln>
                </p:spPr>
                <p:style>
                  <a:lnRef idx="0"/>
                  <a:fillRef idx="0"/>
                  <a:effectRef idx="0"/>
                  <a:fontRef idx="minor"/>
                </p:style>
              </p:sp>
              <p:sp>
                <p:nvSpPr>
                  <p:cNvPr id="6503" name="CustomShape 106"/>
                  <p:cNvSpPr/>
                  <p:nvPr/>
                </p:nvSpPr>
                <p:spPr>
                  <a:xfrm>
                    <a:off x="8840160" y="3423600"/>
                    <a:ext cx="8352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4" name="CustomShape 107"/>
                <p:cNvSpPr/>
                <p:nvPr/>
              </p:nvSpPr>
              <p:spPr>
                <a:xfrm>
                  <a:off x="8759160" y="3481920"/>
                  <a:ext cx="89640" cy="7200"/>
                </a:xfrm>
                <a:prstGeom prst="rect">
                  <a:avLst/>
                </a:prstGeom>
                <a:solidFill>
                  <a:schemeClr val="tx1"/>
                </a:solidFill>
                <a:ln w="9525">
                  <a:solidFill>
                    <a:schemeClr val="tx1"/>
                  </a:solidFill>
                  <a:miter/>
                </a:ln>
              </p:spPr>
              <p:style>
                <a:lnRef idx="0"/>
                <a:fillRef idx="0"/>
                <a:effectRef idx="0"/>
                <a:fontRef idx="minor"/>
              </p:style>
            </p:sp>
            <p:sp>
              <p:nvSpPr>
                <p:cNvPr id="6505" name="CustomShape 108"/>
                <p:cNvSpPr/>
                <p:nvPr/>
              </p:nvSpPr>
              <p:spPr>
                <a:xfrm>
                  <a:off x="8760600" y="3532680"/>
                  <a:ext cx="89640" cy="7200"/>
                </a:xfrm>
                <a:prstGeom prst="rect">
                  <a:avLst/>
                </a:prstGeom>
                <a:solidFill>
                  <a:schemeClr val="tx1"/>
                </a:solidFill>
                <a:ln w="9525">
                  <a:solidFill>
                    <a:schemeClr val="tx1"/>
                  </a:solidFill>
                  <a:miter/>
                </a:ln>
              </p:spPr>
              <p:style>
                <a:lnRef idx="0"/>
                <a:fillRef idx="0"/>
                <a:effectRef idx="0"/>
                <a:fontRef idx="minor"/>
              </p:style>
            </p:sp>
            <p:grpSp>
              <p:nvGrpSpPr>
                <p:cNvPr id="6506" name="Group 109"/>
                <p:cNvGrpSpPr/>
                <p:nvPr/>
              </p:nvGrpSpPr>
              <p:grpSpPr>
                <a:xfrm>
                  <a:off x="8837280" y="3531240"/>
                  <a:ext cx="86400" cy="21960"/>
                  <a:chOff x="8837280" y="3531240"/>
                  <a:chExt cx="86400" cy="21960"/>
                </a:xfrm>
              </p:grpSpPr>
              <p:sp>
                <p:nvSpPr>
                  <p:cNvPr id="6507" name="CustomShape 110"/>
                  <p:cNvSpPr/>
                  <p:nvPr/>
                </p:nvSpPr>
                <p:spPr>
                  <a:xfrm>
                    <a:off x="8837280" y="3531240"/>
                    <a:ext cx="86400" cy="21960"/>
                  </a:xfrm>
                  <a:prstGeom prst="roundRect">
                    <a:avLst>
                      <a:gd name="adj" fmla="val 50000"/>
                    </a:avLst>
                  </a:prstGeom>
                  <a:solidFill>
                    <a:schemeClr val="tx1"/>
                  </a:solidFill>
                  <a:ln w="0">
                    <a:noFill/>
                  </a:ln>
                </p:spPr>
                <p:style>
                  <a:lnRef idx="0"/>
                  <a:fillRef idx="0"/>
                  <a:effectRef idx="0"/>
                  <a:fontRef idx="minor"/>
                </p:style>
              </p:sp>
              <p:sp>
                <p:nvSpPr>
                  <p:cNvPr id="6508" name="CustomShape 111"/>
                  <p:cNvSpPr/>
                  <p:nvPr/>
                </p:nvSpPr>
                <p:spPr>
                  <a:xfrm>
                    <a:off x="8838720" y="3531240"/>
                    <a:ext cx="8352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9" name="CustomShape 112"/>
                <p:cNvSpPr/>
                <p:nvPr/>
              </p:nvSpPr>
              <p:spPr>
                <a:xfrm>
                  <a:off x="8920080" y="3481920"/>
                  <a:ext cx="3888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10" name="Group 113"/>
                <p:cNvGrpSpPr/>
                <p:nvPr/>
              </p:nvGrpSpPr>
              <p:grpSpPr>
                <a:xfrm>
                  <a:off x="8837280" y="3477960"/>
                  <a:ext cx="87840" cy="21960"/>
                  <a:chOff x="8837280" y="3477960"/>
                  <a:chExt cx="87840" cy="21960"/>
                </a:xfrm>
              </p:grpSpPr>
              <p:sp>
                <p:nvSpPr>
                  <p:cNvPr id="6511" name="CustomShape 114"/>
                  <p:cNvSpPr/>
                  <p:nvPr/>
                </p:nvSpPr>
                <p:spPr>
                  <a:xfrm>
                    <a:off x="8837280" y="3477960"/>
                    <a:ext cx="87840" cy="21960"/>
                  </a:xfrm>
                  <a:prstGeom prst="roundRect">
                    <a:avLst>
                      <a:gd name="adj" fmla="val 50000"/>
                    </a:avLst>
                  </a:prstGeom>
                  <a:solidFill>
                    <a:schemeClr val="tx1"/>
                  </a:solidFill>
                  <a:ln w="0">
                    <a:noFill/>
                  </a:ln>
                </p:spPr>
                <p:style>
                  <a:lnRef idx="0"/>
                  <a:fillRef idx="0"/>
                  <a:effectRef idx="0"/>
                  <a:fontRef idx="minor"/>
                </p:style>
              </p:sp>
              <p:sp>
                <p:nvSpPr>
                  <p:cNvPr id="6512" name="CustomShape 115"/>
                  <p:cNvSpPr/>
                  <p:nvPr/>
                </p:nvSpPr>
                <p:spPr>
                  <a:xfrm>
                    <a:off x="8838720" y="3480480"/>
                    <a:ext cx="8640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13" name="CustomShape 116"/>
                <p:cNvSpPr/>
                <p:nvPr/>
              </p:nvSpPr>
              <p:spPr>
                <a:xfrm>
                  <a:off x="8913960" y="3326040"/>
                  <a:ext cx="9720" cy="3844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514" name="CustomShape 117"/>
                <p:cNvSpPr/>
                <p:nvPr/>
              </p:nvSpPr>
              <p:spPr>
                <a:xfrm>
                  <a:off x="8923680" y="3423600"/>
                  <a:ext cx="34920" cy="35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5" name="CustomShape 118"/>
                <p:cNvSpPr/>
                <p:nvPr/>
              </p:nvSpPr>
              <p:spPr>
                <a:xfrm>
                  <a:off x="8924400" y="3368520"/>
                  <a:ext cx="36000" cy="39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6" name="CustomShape 119"/>
                <p:cNvSpPr/>
                <p:nvPr/>
              </p:nvSpPr>
              <p:spPr>
                <a:xfrm>
                  <a:off x="8954280" y="3693960"/>
                  <a:ext cx="6840" cy="15120"/>
                </a:xfrm>
                <a:prstGeom prst="ellipse">
                  <a:avLst/>
                </a:prstGeom>
                <a:solidFill>
                  <a:srgbClr val="333333"/>
                </a:solidFill>
                <a:ln w="0">
                  <a:noFill/>
                </a:ln>
              </p:spPr>
              <p:style>
                <a:lnRef idx="0"/>
                <a:fillRef idx="0"/>
                <a:effectRef idx="0"/>
                <a:fontRef idx="minor"/>
              </p:style>
            </p:sp>
            <p:sp>
              <p:nvSpPr>
                <p:cNvPr id="6517" name="CustomShape 120"/>
                <p:cNvSpPr/>
                <p:nvPr/>
              </p:nvSpPr>
              <p:spPr>
                <a:xfrm>
                  <a:off x="8922240" y="3694320"/>
                  <a:ext cx="36360" cy="331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18" name="CustomShape 121"/>
                <p:cNvSpPr/>
                <p:nvPr/>
              </p:nvSpPr>
              <p:spPr>
                <a:xfrm>
                  <a:off x="8746920" y="3704760"/>
                  <a:ext cx="179640" cy="244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519" name="CustomShape 122"/>
                <p:cNvSpPr/>
                <p:nvPr/>
              </p:nvSpPr>
              <p:spPr>
                <a:xfrm>
                  <a:off x="8757720" y="3711240"/>
                  <a:ext cx="160200" cy="126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520" name="CustomShape 123"/>
                <p:cNvSpPr/>
                <p:nvPr/>
              </p:nvSpPr>
              <p:spPr>
                <a:xfrm>
                  <a:off x="8772480" y="3655440"/>
                  <a:ext cx="23400" cy="23040"/>
                </a:xfrm>
                <a:prstGeom prst="ellipse">
                  <a:avLst/>
                </a:prstGeom>
                <a:solidFill>
                  <a:srgbClr val="33cc33"/>
                </a:solidFill>
                <a:ln w="0">
                  <a:noFill/>
                </a:ln>
              </p:spPr>
              <p:style>
                <a:lnRef idx="0"/>
                <a:fillRef idx="0"/>
                <a:effectRef idx="0"/>
                <a:fontRef idx="minor"/>
              </p:style>
            </p:sp>
            <p:sp>
              <p:nvSpPr>
                <p:cNvPr id="6521" name="CustomShape 124"/>
                <p:cNvSpPr/>
                <p:nvPr/>
              </p:nvSpPr>
              <p:spPr>
                <a:xfrm>
                  <a:off x="8799480" y="3655440"/>
                  <a:ext cx="23400" cy="23040"/>
                </a:xfrm>
                <a:prstGeom prst="ellipse">
                  <a:avLst/>
                </a:prstGeom>
                <a:solidFill>
                  <a:srgbClr val="ff0000"/>
                </a:solidFill>
                <a:ln w="0">
                  <a:noFill/>
                </a:ln>
              </p:spPr>
              <p:style>
                <a:lnRef idx="0"/>
                <a:fillRef idx="0"/>
                <a:effectRef idx="0"/>
                <a:fontRef idx="minor"/>
              </p:style>
            </p:sp>
            <p:sp>
              <p:nvSpPr>
                <p:cNvPr id="6522" name="CustomShape 125"/>
                <p:cNvSpPr/>
                <p:nvPr/>
              </p:nvSpPr>
              <p:spPr>
                <a:xfrm>
                  <a:off x="8825040" y="3655440"/>
                  <a:ext cx="23400" cy="23040"/>
                </a:xfrm>
                <a:prstGeom prst="ellipse">
                  <a:avLst/>
                </a:prstGeom>
                <a:solidFill>
                  <a:srgbClr val="33cc33"/>
                </a:solidFill>
                <a:ln w="0">
                  <a:noFill/>
                </a:ln>
              </p:spPr>
              <p:style>
                <a:lnRef idx="0"/>
                <a:fillRef idx="0"/>
                <a:effectRef idx="0"/>
                <a:fontRef idx="minor"/>
              </p:style>
            </p:sp>
            <p:sp>
              <p:nvSpPr>
                <p:cNvPr id="6523" name="CustomShape 126"/>
                <p:cNvSpPr/>
                <p:nvPr/>
              </p:nvSpPr>
              <p:spPr>
                <a:xfrm>
                  <a:off x="8886960" y="3563280"/>
                  <a:ext cx="11520" cy="127080"/>
                </a:xfrm>
                <a:prstGeom prst="rect">
                  <a:avLst/>
                </a:prstGeom>
                <a:solidFill>
                  <a:srgbClr val="292929"/>
                </a:solidFill>
                <a:ln w="9525">
                  <a:solidFill>
                    <a:schemeClr val="tx1"/>
                  </a:solidFill>
                  <a:miter/>
                </a:ln>
              </p:spPr>
              <p:style>
                <a:lnRef idx="0"/>
                <a:fillRef idx="0"/>
                <a:effectRef idx="0"/>
                <a:fontRef idx="minor"/>
              </p:style>
            </p:sp>
          </p:grpSp>
          <p:grpSp>
            <p:nvGrpSpPr>
              <p:cNvPr id="6524" name="Group 127"/>
              <p:cNvGrpSpPr/>
              <p:nvPr/>
            </p:nvGrpSpPr>
            <p:grpSpPr>
              <a:xfrm>
                <a:off x="2694240" y="3449880"/>
                <a:ext cx="349920" cy="309240"/>
                <a:chOff x="2694240" y="3449880"/>
                <a:chExt cx="349920" cy="309240"/>
              </a:xfrm>
            </p:grpSpPr>
            <p:pic>
              <p:nvPicPr>
                <p:cNvPr id="6525" name="Picture 1115" descr="antenna_stylized"/>
                <p:cNvPicPr/>
                <p:nvPr/>
              </p:nvPicPr>
              <p:blipFill>
                <a:blip r:embed="rId6"/>
                <a:stretch/>
              </p:blipFill>
              <p:spPr>
                <a:xfrm>
                  <a:off x="2694240" y="3449880"/>
                  <a:ext cx="347400" cy="166680"/>
                </a:xfrm>
                <a:prstGeom prst="rect">
                  <a:avLst/>
                </a:prstGeom>
                <a:ln w="0">
                  <a:noFill/>
                </a:ln>
              </p:spPr>
            </p:pic>
            <p:pic>
              <p:nvPicPr>
                <p:cNvPr id="6526" name="Picture 1116" descr="laptop_keyboard"/>
                <p:cNvPicPr/>
                <p:nvPr/>
              </p:nvPicPr>
              <p:blipFill>
                <a:blip r:embed="rId7"/>
                <a:stretch/>
              </p:blipFill>
              <p:spPr>
                <a:xfrm flipH="1" rot="109200">
                  <a:off x="2711160" y="3635640"/>
                  <a:ext cx="285840" cy="118800"/>
                </a:xfrm>
                <a:prstGeom prst="rect">
                  <a:avLst/>
                </a:prstGeom>
                <a:ln w="0">
                  <a:noFill/>
                </a:ln>
              </p:spPr>
            </p:pic>
            <p:sp>
              <p:nvSpPr>
                <p:cNvPr id="6527" name="CustomShape 128"/>
                <p:cNvSpPr/>
                <p:nvPr/>
              </p:nvSpPr>
              <p:spPr>
                <a:xfrm>
                  <a:off x="2806200" y="3520080"/>
                  <a:ext cx="230040" cy="155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528" name="CustomShape 129"/>
                <p:cNvSpPr/>
                <p:nvPr/>
              </p:nvSpPr>
              <p:spPr>
                <a:xfrm>
                  <a:off x="2848320" y="3515400"/>
                  <a:ext cx="19476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29" name="CustomShape 130"/>
                <p:cNvSpPr/>
                <p:nvPr/>
              </p:nvSpPr>
              <p:spPr>
                <a:xfrm>
                  <a:off x="2804040" y="3515040"/>
                  <a:ext cx="53640" cy="119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30" name="CustomShape 131"/>
                <p:cNvSpPr/>
                <p:nvPr/>
              </p:nvSpPr>
              <p:spPr>
                <a:xfrm>
                  <a:off x="2983680" y="3536640"/>
                  <a:ext cx="57600" cy="138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531" name="CustomShape 132"/>
                <p:cNvSpPr/>
                <p:nvPr/>
              </p:nvSpPr>
              <p:spPr>
                <a:xfrm>
                  <a:off x="2803320" y="3629880"/>
                  <a:ext cx="2138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532" name="CustomShape 133"/>
                <p:cNvSpPr/>
                <p:nvPr/>
              </p:nvSpPr>
              <p:spPr>
                <a:xfrm>
                  <a:off x="2990160" y="3538080"/>
                  <a:ext cx="54000" cy="139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533" name="CustomShape 134"/>
                <p:cNvSpPr/>
                <p:nvPr/>
              </p:nvSpPr>
              <p:spPr>
                <a:xfrm>
                  <a:off x="2803680" y="3636000"/>
                  <a:ext cx="19008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534" name="Group 135"/>
                <p:cNvGrpSpPr/>
                <p:nvPr/>
              </p:nvGrpSpPr>
              <p:grpSpPr>
                <a:xfrm>
                  <a:off x="2800440" y="3685680"/>
                  <a:ext cx="64080" cy="27000"/>
                  <a:chOff x="2800440" y="3685680"/>
                  <a:chExt cx="64080" cy="27000"/>
                </a:xfrm>
              </p:grpSpPr>
              <p:sp>
                <p:nvSpPr>
                  <p:cNvPr id="6535" name="CustomShape 136"/>
                  <p:cNvSpPr/>
                  <p:nvPr/>
                </p:nvSpPr>
                <p:spPr>
                  <a:xfrm>
                    <a:off x="2800440" y="3685680"/>
                    <a:ext cx="6408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536" name="CustomShape 137"/>
                  <p:cNvSpPr/>
                  <p:nvPr/>
                </p:nvSpPr>
                <p:spPr>
                  <a:xfrm>
                    <a:off x="2801880" y="3686400"/>
                    <a:ext cx="619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537" name="CustomShape 138"/>
                  <p:cNvSpPr/>
                  <p:nvPr/>
                </p:nvSpPr>
                <p:spPr>
                  <a:xfrm>
                    <a:off x="2806200" y="3696480"/>
                    <a:ext cx="2160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538" name="CustomShape 139"/>
                  <p:cNvSpPr/>
                  <p:nvPr/>
                </p:nvSpPr>
                <p:spPr>
                  <a:xfrm>
                    <a:off x="2805480" y="370044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539" name="CustomShape 140"/>
                  <p:cNvSpPr/>
                  <p:nvPr/>
                </p:nvSpPr>
                <p:spPr>
                  <a:xfrm>
                    <a:off x="2824560" y="3701880"/>
                    <a:ext cx="2160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540" name="CustomShape 141"/>
                  <p:cNvSpPr/>
                  <p:nvPr/>
                </p:nvSpPr>
                <p:spPr>
                  <a:xfrm>
                    <a:off x="2823840" y="370584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541" name="CustomShape 142"/>
                <p:cNvSpPr/>
                <p:nvPr/>
              </p:nvSpPr>
              <p:spPr>
                <a:xfrm>
                  <a:off x="2911320" y="3689640"/>
                  <a:ext cx="77760" cy="597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542" name="CustomShape 143"/>
                <p:cNvSpPr/>
                <p:nvPr/>
              </p:nvSpPr>
              <p:spPr>
                <a:xfrm>
                  <a:off x="2711160" y="3694680"/>
                  <a:ext cx="1998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3" name="CustomShape 144"/>
                <p:cNvSpPr/>
                <p:nvPr/>
              </p:nvSpPr>
              <p:spPr>
                <a:xfrm>
                  <a:off x="2711520" y="3684600"/>
                  <a:ext cx="144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544" name="CustomShape 145"/>
                <p:cNvSpPr/>
                <p:nvPr/>
              </p:nvSpPr>
              <p:spPr>
                <a:xfrm>
                  <a:off x="2711520" y="3638880"/>
                  <a:ext cx="9252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545" name="CustomShape 146"/>
                <p:cNvSpPr/>
                <p:nvPr/>
              </p:nvSpPr>
              <p:spPr>
                <a:xfrm>
                  <a:off x="2717640" y="3686760"/>
                  <a:ext cx="18972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6" name="CustomShape 147"/>
                <p:cNvSpPr/>
                <p:nvPr/>
              </p:nvSpPr>
              <p:spPr>
                <a:xfrm flipV="1">
                  <a:off x="2907720" y="3682440"/>
                  <a:ext cx="770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547" name="Picture 1118" descr="screen"/>
                <p:cNvPicPr/>
                <p:nvPr/>
              </p:nvPicPr>
              <p:blipFill>
                <a:blip r:embed="rId8"/>
                <a:stretch/>
              </p:blipFill>
              <p:spPr>
                <a:xfrm>
                  <a:off x="2817360" y="3524040"/>
                  <a:ext cx="208800" cy="141120"/>
                </a:xfrm>
                <a:prstGeom prst="rect">
                  <a:avLst/>
                </a:prstGeom>
                <a:ln w="0">
                  <a:noFill/>
                </a:ln>
              </p:spPr>
            </p:pic>
          </p:grpSp>
          <p:sp>
            <p:nvSpPr>
              <p:cNvPr id="6548" name="Line 148"/>
              <p:cNvSpPr/>
              <p:nvPr/>
            </p:nvSpPr>
            <p:spPr>
              <a:xfrm flipV="1">
                <a:off x="8749800" y="3726720"/>
                <a:ext cx="69120" cy="78120"/>
              </a:xfrm>
              <a:prstGeom prst="line">
                <a:avLst/>
              </a:prstGeom>
              <a:ln w="9525">
                <a:solidFill>
                  <a:schemeClr val="tx1"/>
                </a:solidFill>
                <a:round/>
              </a:ln>
            </p:spPr>
            <p:style>
              <a:lnRef idx="0"/>
              <a:fillRef idx="0"/>
              <a:effectRef idx="0"/>
              <a:fontRef idx="minor"/>
            </p:style>
          </p:sp>
        </p:grpSp>
      </p:grpSp>
      <p:grpSp>
        <p:nvGrpSpPr>
          <p:cNvPr id="6549" name="Group 149"/>
          <p:cNvGrpSpPr/>
          <p:nvPr/>
        </p:nvGrpSpPr>
        <p:grpSpPr>
          <a:xfrm>
            <a:off x="1893240" y="4744440"/>
            <a:ext cx="7963200" cy="1721160"/>
            <a:chOff x="1893240" y="4744440"/>
            <a:chExt cx="7963200" cy="1721160"/>
          </a:xfrm>
        </p:grpSpPr>
        <p:sp>
          <p:nvSpPr>
            <p:cNvPr id="6550" name="CustomShape 150"/>
            <p:cNvSpPr/>
            <p:nvPr/>
          </p:nvSpPr>
          <p:spPr>
            <a:xfrm flipV="1">
              <a:off x="7812000" y="5784840"/>
              <a:ext cx="1720440" cy="68004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551" name="CustomShape 151"/>
            <p:cNvSpPr/>
            <p:nvPr/>
          </p:nvSpPr>
          <p:spPr>
            <a:xfrm>
              <a:off x="4250160" y="5708520"/>
              <a:ext cx="3498120" cy="62676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52" name="CustomShape 152"/>
            <p:cNvSpPr/>
            <p:nvPr/>
          </p:nvSpPr>
          <p:spPr>
            <a:xfrm>
              <a:off x="2630880" y="5650920"/>
              <a:ext cx="986400" cy="668880"/>
            </a:xfrm>
            <a:prstGeom prst="rect">
              <a:avLst/>
            </a:prstGeom>
            <a:solidFill>
              <a:srgbClr val="9cdff9"/>
            </a:solidFill>
            <a:ln w="0">
              <a:noFill/>
            </a:ln>
          </p:spPr>
          <p:style>
            <a:lnRef idx="0"/>
            <a:fillRef idx="0"/>
            <a:effectRef idx="0"/>
            <a:fontRef idx="minor"/>
          </p:style>
        </p:sp>
        <p:sp>
          <p:nvSpPr>
            <p:cNvPr id="6553" name="CustomShape 153"/>
            <p:cNvSpPr/>
            <p:nvPr/>
          </p:nvSpPr>
          <p:spPr>
            <a:xfrm>
              <a:off x="2397240" y="5387040"/>
              <a:ext cx="1458360" cy="317160"/>
            </a:xfrm>
            <a:prstGeom prst="triangle">
              <a:avLst>
                <a:gd name="adj" fmla="val 50000"/>
              </a:avLst>
            </a:prstGeom>
            <a:solidFill>
              <a:srgbClr val="9cdff9"/>
            </a:solidFill>
            <a:ln w="0">
              <a:noFill/>
            </a:ln>
          </p:spPr>
          <p:style>
            <a:lnRef idx="0"/>
            <a:fillRef idx="0"/>
            <a:effectRef idx="0"/>
            <a:fontRef idx="minor"/>
          </p:style>
        </p:sp>
        <p:pic>
          <p:nvPicPr>
            <p:cNvPr id="6554" name="Picture 778" descr="antenna_radiation_stylized"/>
            <p:cNvPicPr/>
            <p:nvPr/>
          </p:nvPicPr>
          <p:blipFill>
            <a:blip r:embed="rId9"/>
            <a:stretch/>
          </p:blipFill>
          <p:spPr>
            <a:xfrm>
              <a:off x="2773800" y="5922360"/>
              <a:ext cx="505800" cy="105120"/>
            </a:xfrm>
            <a:prstGeom prst="rect">
              <a:avLst/>
            </a:prstGeom>
            <a:ln w="0">
              <a:noFill/>
            </a:ln>
          </p:spPr>
        </p:pic>
        <p:sp>
          <p:nvSpPr>
            <p:cNvPr id="6555" name="Line 154"/>
            <p:cNvSpPr/>
            <p:nvPr/>
          </p:nvSpPr>
          <p:spPr>
            <a:xfrm>
              <a:off x="3454920" y="5961600"/>
              <a:ext cx="360" cy="131760"/>
            </a:xfrm>
            <a:prstGeom prst="line">
              <a:avLst/>
            </a:prstGeom>
            <a:ln w="9525">
              <a:solidFill>
                <a:schemeClr val="tx1"/>
              </a:solidFill>
              <a:round/>
            </a:ln>
          </p:spPr>
          <p:style>
            <a:lnRef idx="0"/>
            <a:fillRef idx="0"/>
            <a:effectRef idx="0"/>
            <a:fontRef idx="minor"/>
          </p:style>
        </p:sp>
        <p:sp>
          <p:nvSpPr>
            <p:cNvPr id="6556" name="Line 155"/>
            <p:cNvSpPr/>
            <p:nvPr/>
          </p:nvSpPr>
          <p:spPr>
            <a:xfrm flipV="1">
              <a:off x="3064320" y="6172920"/>
              <a:ext cx="168120" cy="2880"/>
            </a:xfrm>
            <a:prstGeom prst="line">
              <a:avLst/>
            </a:prstGeom>
            <a:ln w="9525">
              <a:solidFill>
                <a:schemeClr val="tx1"/>
              </a:solidFill>
              <a:round/>
            </a:ln>
          </p:spPr>
          <p:style>
            <a:lnRef idx="0"/>
            <a:fillRef idx="0"/>
            <a:effectRef idx="0"/>
            <a:fontRef idx="minor"/>
          </p:style>
        </p:sp>
        <p:grpSp>
          <p:nvGrpSpPr>
            <p:cNvPr id="6557" name="Group 156"/>
            <p:cNvGrpSpPr/>
            <p:nvPr/>
          </p:nvGrpSpPr>
          <p:grpSpPr>
            <a:xfrm>
              <a:off x="3184560" y="5664960"/>
              <a:ext cx="358560" cy="341280"/>
              <a:chOff x="3184560" y="5664960"/>
              <a:chExt cx="358560" cy="341280"/>
            </a:xfrm>
          </p:grpSpPr>
          <p:pic>
            <p:nvPicPr>
              <p:cNvPr id="6558" name="Picture 1140" descr="desktop_computer_stylized_medium"/>
              <p:cNvPicPr/>
              <p:nvPr/>
            </p:nvPicPr>
            <p:blipFill>
              <a:blip r:embed="rId10"/>
              <a:stretch/>
            </p:blipFill>
            <p:spPr>
              <a:xfrm flipH="1">
                <a:off x="3184560" y="5664960"/>
                <a:ext cx="358560" cy="341280"/>
              </a:xfrm>
              <a:prstGeom prst="rect">
                <a:avLst/>
              </a:prstGeom>
              <a:ln w="0">
                <a:noFill/>
              </a:ln>
            </p:spPr>
          </p:pic>
          <p:sp>
            <p:nvSpPr>
              <p:cNvPr id="6559" name="CustomShape 157"/>
              <p:cNvSpPr/>
              <p:nvPr/>
            </p:nvSpPr>
            <p:spPr>
              <a:xfrm flipH="1">
                <a:off x="3336120" y="5698080"/>
                <a:ext cx="168840" cy="155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560" name="Group 158"/>
            <p:cNvGrpSpPr/>
            <p:nvPr/>
          </p:nvGrpSpPr>
          <p:grpSpPr>
            <a:xfrm>
              <a:off x="2995200" y="5423400"/>
              <a:ext cx="347400" cy="395640"/>
              <a:chOff x="2995200" y="5423400"/>
              <a:chExt cx="347400" cy="395640"/>
            </a:xfrm>
          </p:grpSpPr>
          <p:pic>
            <p:nvPicPr>
              <p:cNvPr id="6561" name="Picture 571" descr="fridge2.png"/>
              <p:cNvPicPr/>
              <p:nvPr/>
            </p:nvPicPr>
            <p:blipFill>
              <a:blip r:embed="rId11"/>
              <a:stretch/>
            </p:blipFill>
            <p:spPr>
              <a:xfrm>
                <a:off x="3094920" y="5482800"/>
                <a:ext cx="189000" cy="336240"/>
              </a:xfrm>
              <a:prstGeom prst="rect">
                <a:avLst/>
              </a:prstGeom>
              <a:ln w="0">
                <a:noFill/>
              </a:ln>
            </p:spPr>
          </p:pic>
          <p:pic>
            <p:nvPicPr>
              <p:cNvPr id="6562" name="Picture 1115" descr="antenna_stylized"/>
              <p:cNvPicPr/>
              <p:nvPr/>
            </p:nvPicPr>
            <p:blipFill>
              <a:blip r:embed="rId12"/>
              <a:stretch/>
            </p:blipFill>
            <p:spPr>
              <a:xfrm>
                <a:off x="2995200" y="5423400"/>
                <a:ext cx="347400" cy="166680"/>
              </a:xfrm>
              <a:prstGeom prst="rect">
                <a:avLst/>
              </a:prstGeom>
              <a:ln w="0">
                <a:noFill/>
              </a:ln>
            </p:spPr>
          </p:pic>
        </p:grpSp>
        <p:grpSp>
          <p:nvGrpSpPr>
            <p:cNvPr id="6563" name="Group 159"/>
            <p:cNvGrpSpPr/>
            <p:nvPr/>
          </p:nvGrpSpPr>
          <p:grpSpPr>
            <a:xfrm>
              <a:off x="3241800" y="6063840"/>
              <a:ext cx="354240" cy="174960"/>
              <a:chOff x="3241800" y="6063840"/>
              <a:chExt cx="354240" cy="174960"/>
            </a:xfrm>
          </p:grpSpPr>
          <p:sp>
            <p:nvSpPr>
              <p:cNvPr id="6564" name="CustomShape 160"/>
              <p:cNvSpPr/>
              <p:nvPr/>
            </p:nvSpPr>
            <p:spPr>
              <a:xfrm>
                <a:off x="3241800" y="6124680"/>
                <a:ext cx="354240" cy="114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565" name="CustomShape 161"/>
              <p:cNvSpPr/>
              <p:nvPr/>
            </p:nvSpPr>
            <p:spPr>
              <a:xfrm>
                <a:off x="3242160" y="6063840"/>
                <a:ext cx="353880" cy="1130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566" name="Group 162"/>
              <p:cNvGrpSpPr/>
              <p:nvPr/>
            </p:nvGrpSpPr>
            <p:grpSpPr>
              <a:xfrm>
                <a:off x="3294360" y="6078240"/>
                <a:ext cx="249120" cy="83160"/>
                <a:chOff x="3294360" y="6078240"/>
                <a:chExt cx="249120" cy="83160"/>
              </a:xfrm>
            </p:grpSpPr>
            <p:sp>
              <p:nvSpPr>
                <p:cNvPr id="6567" name="CustomShape 163"/>
                <p:cNvSpPr/>
                <p:nvPr/>
              </p:nvSpPr>
              <p:spPr>
                <a:xfrm>
                  <a:off x="3301560" y="6078240"/>
                  <a:ext cx="235440" cy="46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68" name="CustomShape 164"/>
                <p:cNvSpPr/>
                <p:nvPr/>
              </p:nvSpPr>
              <p:spPr>
                <a:xfrm>
                  <a:off x="3456000" y="6118560"/>
                  <a:ext cx="87480" cy="39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69" name="CustomShape 165"/>
                <p:cNvSpPr/>
                <p:nvPr/>
              </p:nvSpPr>
              <p:spPr>
                <a:xfrm>
                  <a:off x="3294360" y="6118560"/>
                  <a:ext cx="85680" cy="392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70" name="CustomShape 166"/>
                <p:cNvSpPr/>
                <p:nvPr/>
              </p:nvSpPr>
              <p:spPr>
                <a:xfrm>
                  <a:off x="3324600" y="6098760"/>
                  <a:ext cx="187560" cy="62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571" name="Picture 777" descr="access_point_stylized_small"/>
            <p:cNvPicPr/>
            <p:nvPr/>
          </p:nvPicPr>
          <p:blipFill>
            <a:blip r:embed="rId13"/>
            <a:stretch/>
          </p:blipFill>
          <p:spPr>
            <a:xfrm>
              <a:off x="2805480" y="5959800"/>
              <a:ext cx="369360" cy="306000"/>
            </a:xfrm>
            <a:prstGeom prst="rect">
              <a:avLst/>
            </a:prstGeom>
            <a:ln w="0">
              <a:noFill/>
            </a:ln>
          </p:spPr>
        </p:pic>
        <p:sp>
          <p:nvSpPr>
            <p:cNvPr id="6572" name="Line 167"/>
            <p:cNvSpPr/>
            <p:nvPr/>
          </p:nvSpPr>
          <p:spPr>
            <a:xfrm>
              <a:off x="3589920" y="617472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6573" name="Line 168"/>
            <p:cNvSpPr/>
            <p:nvPr/>
          </p:nvSpPr>
          <p:spPr>
            <a:xfrm>
              <a:off x="8649000" y="5905080"/>
              <a:ext cx="524520" cy="261720"/>
            </a:xfrm>
            <a:prstGeom prst="line">
              <a:avLst/>
            </a:prstGeom>
            <a:ln w="9525">
              <a:solidFill>
                <a:schemeClr val="tx1"/>
              </a:solidFill>
              <a:round/>
            </a:ln>
          </p:spPr>
          <p:style>
            <a:lnRef idx="0"/>
            <a:fillRef idx="0"/>
            <a:effectRef idx="0"/>
            <a:fontRef idx="minor"/>
          </p:style>
        </p:sp>
        <p:sp>
          <p:nvSpPr>
            <p:cNvPr id="6574" name="Line 169"/>
            <p:cNvSpPr/>
            <p:nvPr/>
          </p:nvSpPr>
          <p:spPr>
            <a:xfrm flipV="1">
              <a:off x="8066520" y="5905080"/>
              <a:ext cx="569160" cy="246240"/>
            </a:xfrm>
            <a:prstGeom prst="line">
              <a:avLst/>
            </a:prstGeom>
            <a:ln w="9525">
              <a:solidFill>
                <a:schemeClr val="tx1"/>
              </a:solidFill>
              <a:round/>
            </a:ln>
          </p:spPr>
          <p:style>
            <a:lnRef idx="0"/>
            <a:fillRef idx="0"/>
            <a:effectRef idx="0"/>
            <a:fontRef idx="minor"/>
          </p:style>
        </p:sp>
        <p:sp>
          <p:nvSpPr>
            <p:cNvPr id="6575" name="Line 170"/>
            <p:cNvSpPr/>
            <p:nvPr/>
          </p:nvSpPr>
          <p:spPr>
            <a:xfrm>
              <a:off x="8038080" y="6175440"/>
              <a:ext cx="1030320" cy="360"/>
            </a:xfrm>
            <a:prstGeom prst="line">
              <a:avLst/>
            </a:prstGeom>
            <a:ln w="9525">
              <a:solidFill>
                <a:schemeClr val="tx1"/>
              </a:solidFill>
              <a:round/>
            </a:ln>
          </p:spPr>
          <p:style>
            <a:lnRef idx="0"/>
            <a:fillRef idx="0"/>
            <a:effectRef idx="0"/>
            <a:fontRef idx="minor"/>
          </p:style>
        </p:sp>
        <p:grpSp>
          <p:nvGrpSpPr>
            <p:cNvPr id="6576" name="Group 171"/>
            <p:cNvGrpSpPr/>
            <p:nvPr/>
          </p:nvGrpSpPr>
          <p:grpSpPr>
            <a:xfrm>
              <a:off x="8926920" y="6036480"/>
              <a:ext cx="396360" cy="219600"/>
              <a:chOff x="8926920" y="6036480"/>
              <a:chExt cx="396360" cy="219600"/>
            </a:xfrm>
          </p:grpSpPr>
          <p:sp>
            <p:nvSpPr>
              <p:cNvPr id="6577" name="CustomShape 172"/>
              <p:cNvSpPr/>
              <p:nvPr/>
            </p:nvSpPr>
            <p:spPr>
              <a:xfrm>
                <a:off x="8926920" y="611280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578" name="CustomShape 173"/>
              <p:cNvSpPr/>
              <p:nvPr/>
            </p:nvSpPr>
            <p:spPr>
              <a:xfrm>
                <a:off x="8926920" y="603648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579" name="Group 174"/>
              <p:cNvGrpSpPr/>
              <p:nvPr/>
            </p:nvGrpSpPr>
            <p:grpSpPr>
              <a:xfrm>
                <a:off x="8985600" y="6054480"/>
                <a:ext cx="278640" cy="104040"/>
                <a:chOff x="8985600" y="6054480"/>
                <a:chExt cx="278640" cy="104040"/>
              </a:xfrm>
            </p:grpSpPr>
            <p:sp>
              <p:nvSpPr>
                <p:cNvPr id="6580" name="CustomShape 175"/>
                <p:cNvSpPr/>
                <p:nvPr/>
              </p:nvSpPr>
              <p:spPr>
                <a:xfrm>
                  <a:off x="8993520" y="605448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1" name="CustomShape 176"/>
                <p:cNvSpPr/>
                <p:nvPr/>
              </p:nvSpPr>
              <p:spPr>
                <a:xfrm>
                  <a:off x="9166320" y="610488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2" name="CustomShape 177"/>
                <p:cNvSpPr/>
                <p:nvPr/>
              </p:nvSpPr>
              <p:spPr>
                <a:xfrm>
                  <a:off x="8985600" y="610488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83" name="CustomShape 178"/>
                <p:cNvSpPr/>
                <p:nvPr/>
              </p:nvSpPr>
              <p:spPr>
                <a:xfrm>
                  <a:off x="9019440" y="608004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584" name="Group 179"/>
            <p:cNvGrpSpPr/>
            <p:nvPr/>
          </p:nvGrpSpPr>
          <p:grpSpPr>
            <a:xfrm>
              <a:off x="1893240" y="4744440"/>
              <a:ext cx="1044720" cy="957960"/>
              <a:chOff x="1893240" y="4744440"/>
              <a:chExt cx="1044720" cy="957960"/>
            </a:xfrm>
          </p:grpSpPr>
          <p:sp>
            <p:nvSpPr>
              <p:cNvPr id="6585" name="CustomShape 180"/>
              <p:cNvSpPr/>
              <p:nvPr/>
            </p:nvSpPr>
            <p:spPr>
              <a:xfrm flipH="1">
                <a:off x="2623320" y="4760280"/>
                <a:ext cx="314280" cy="94212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586" name="CustomShape 181"/>
              <p:cNvSpPr/>
              <p:nvPr/>
            </p:nvSpPr>
            <p:spPr>
              <a:xfrm>
                <a:off x="1994400" y="4788000"/>
                <a:ext cx="618120" cy="778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587" name="CustomShape 182"/>
              <p:cNvSpPr/>
              <p:nvPr/>
            </p:nvSpPr>
            <p:spPr>
              <a:xfrm>
                <a:off x="1997640" y="5100480"/>
                <a:ext cx="610920" cy="152640"/>
              </a:xfrm>
              <a:prstGeom prst="rect">
                <a:avLst/>
              </a:prstGeom>
              <a:solidFill>
                <a:srgbClr val="cc0000"/>
              </a:solidFill>
              <a:ln w="0">
                <a:noFill/>
              </a:ln>
            </p:spPr>
            <p:style>
              <a:lnRef idx="0"/>
              <a:fillRef idx="0"/>
              <a:effectRef idx="0"/>
              <a:fontRef idx="minor"/>
            </p:style>
          </p:sp>
          <p:sp>
            <p:nvSpPr>
              <p:cNvPr id="6588" name="CustomShape 183"/>
              <p:cNvSpPr/>
              <p:nvPr/>
            </p:nvSpPr>
            <p:spPr>
              <a:xfrm>
                <a:off x="1893240" y="4744440"/>
                <a:ext cx="81360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589" name="Line 184"/>
              <p:cNvSpPr/>
              <p:nvPr/>
            </p:nvSpPr>
            <p:spPr>
              <a:xfrm>
                <a:off x="1992960" y="49438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0" name="Line 185"/>
              <p:cNvSpPr/>
              <p:nvPr/>
            </p:nvSpPr>
            <p:spPr>
              <a:xfrm>
                <a:off x="1993320" y="509976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1" name="Line 186"/>
              <p:cNvSpPr/>
              <p:nvPr/>
            </p:nvSpPr>
            <p:spPr>
              <a:xfrm>
                <a:off x="1992240" y="524844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2" name="Line 187"/>
              <p:cNvSpPr/>
              <p:nvPr/>
            </p:nvSpPr>
            <p:spPr>
              <a:xfrm>
                <a:off x="1991880" y="54010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593" name="Group 188"/>
            <p:cNvGrpSpPr/>
            <p:nvPr/>
          </p:nvGrpSpPr>
          <p:grpSpPr>
            <a:xfrm>
              <a:off x="2685240" y="5517000"/>
              <a:ext cx="349920" cy="309600"/>
              <a:chOff x="2685240" y="5517000"/>
              <a:chExt cx="349920" cy="309600"/>
            </a:xfrm>
          </p:grpSpPr>
          <p:pic>
            <p:nvPicPr>
              <p:cNvPr id="6594" name="Picture 1115" descr="antenna_stylized"/>
              <p:cNvPicPr/>
              <p:nvPr/>
            </p:nvPicPr>
            <p:blipFill>
              <a:blip r:embed="rId14"/>
              <a:stretch/>
            </p:blipFill>
            <p:spPr>
              <a:xfrm>
                <a:off x="2685240" y="5517000"/>
                <a:ext cx="347400" cy="166680"/>
              </a:xfrm>
              <a:prstGeom prst="rect">
                <a:avLst/>
              </a:prstGeom>
              <a:ln w="0">
                <a:noFill/>
              </a:ln>
            </p:spPr>
          </p:pic>
          <p:pic>
            <p:nvPicPr>
              <p:cNvPr id="6595" name="Picture 1116" descr="laptop_keyboard"/>
              <p:cNvPicPr/>
              <p:nvPr/>
            </p:nvPicPr>
            <p:blipFill>
              <a:blip r:embed="rId15"/>
              <a:stretch/>
            </p:blipFill>
            <p:spPr>
              <a:xfrm flipH="1" rot="109200">
                <a:off x="2702160" y="5703120"/>
                <a:ext cx="285840" cy="118800"/>
              </a:xfrm>
              <a:prstGeom prst="rect">
                <a:avLst/>
              </a:prstGeom>
              <a:ln w="0">
                <a:noFill/>
              </a:ln>
            </p:spPr>
          </p:pic>
          <p:sp>
            <p:nvSpPr>
              <p:cNvPr id="6596" name="CustomShape 189"/>
              <p:cNvSpPr/>
              <p:nvPr/>
            </p:nvSpPr>
            <p:spPr>
              <a:xfrm>
                <a:off x="2797200" y="5587200"/>
                <a:ext cx="230040" cy="155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597" name="CustomShape 190"/>
              <p:cNvSpPr/>
              <p:nvPr/>
            </p:nvSpPr>
            <p:spPr>
              <a:xfrm>
                <a:off x="2839320" y="5582520"/>
                <a:ext cx="19476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98" name="CustomShape 191"/>
              <p:cNvSpPr/>
              <p:nvPr/>
            </p:nvSpPr>
            <p:spPr>
              <a:xfrm>
                <a:off x="2795040" y="5582520"/>
                <a:ext cx="53640" cy="119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99" name="CustomShape 192"/>
              <p:cNvSpPr/>
              <p:nvPr/>
            </p:nvSpPr>
            <p:spPr>
              <a:xfrm>
                <a:off x="2974680" y="5604120"/>
                <a:ext cx="57600" cy="1386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600" name="CustomShape 193"/>
              <p:cNvSpPr/>
              <p:nvPr/>
            </p:nvSpPr>
            <p:spPr>
              <a:xfrm>
                <a:off x="2794320" y="5697000"/>
                <a:ext cx="2138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601" name="CustomShape 194"/>
              <p:cNvSpPr/>
              <p:nvPr/>
            </p:nvSpPr>
            <p:spPr>
              <a:xfrm>
                <a:off x="2981160" y="5605200"/>
                <a:ext cx="54000" cy="139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602" name="CustomShape 195"/>
              <p:cNvSpPr/>
              <p:nvPr/>
            </p:nvSpPr>
            <p:spPr>
              <a:xfrm>
                <a:off x="2794680" y="5703120"/>
                <a:ext cx="19008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603" name="Group 196"/>
              <p:cNvGrpSpPr/>
              <p:nvPr/>
            </p:nvGrpSpPr>
            <p:grpSpPr>
              <a:xfrm>
                <a:off x="2791440" y="5752800"/>
                <a:ext cx="64080" cy="27000"/>
                <a:chOff x="2791440" y="5752800"/>
                <a:chExt cx="64080" cy="27000"/>
              </a:xfrm>
            </p:grpSpPr>
            <p:sp>
              <p:nvSpPr>
                <p:cNvPr id="6604" name="CustomShape 197"/>
                <p:cNvSpPr/>
                <p:nvPr/>
              </p:nvSpPr>
              <p:spPr>
                <a:xfrm>
                  <a:off x="2791440" y="5752800"/>
                  <a:ext cx="6408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605" name="CustomShape 198"/>
                <p:cNvSpPr/>
                <p:nvPr/>
              </p:nvSpPr>
              <p:spPr>
                <a:xfrm>
                  <a:off x="2792880" y="5753520"/>
                  <a:ext cx="619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606" name="CustomShape 199"/>
                <p:cNvSpPr/>
                <p:nvPr/>
              </p:nvSpPr>
              <p:spPr>
                <a:xfrm>
                  <a:off x="2797560" y="5763600"/>
                  <a:ext cx="2160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607" name="CustomShape 200"/>
                <p:cNvSpPr/>
                <p:nvPr/>
              </p:nvSpPr>
              <p:spPr>
                <a:xfrm>
                  <a:off x="2796480" y="576756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608" name="CustomShape 201"/>
                <p:cNvSpPr/>
                <p:nvPr/>
              </p:nvSpPr>
              <p:spPr>
                <a:xfrm>
                  <a:off x="2815560" y="5769000"/>
                  <a:ext cx="2160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609" name="CustomShape 202"/>
                <p:cNvSpPr/>
                <p:nvPr/>
              </p:nvSpPr>
              <p:spPr>
                <a:xfrm>
                  <a:off x="2814840" y="5773320"/>
                  <a:ext cx="158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610" name="CustomShape 203"/>
              <p:cNvSpPr/>
              <p:nvPr/>
            </p:nvSpPr>
            <p:spPr>
              <a:xfrm>
                <a:off x="2902320" y="5757120"/>
                <a:ext cx="77760" cy="597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611" name="CustomShape 204"/>
              <p:cNvSpPr/>
              <p:nvPr/>
            </p:nvSpPr>
            <p:spPr>
              <a:xfrm>
                <a:off x="2702160" y="5761800"/>
                <a:ext cx="1998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2" name="CustomShape 205"/>
              <p:cNvSpPr/>
              <p:nvPr/>
            </p:nvSpPr>
            <p:spPr>
              <a:xfrm>
                <a:off x="2702520" y="5751720"/>
                <a:ext cx="144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613" name="CustomShape 206"/>
              <p:cNvSpPr/>
              <p:nvPr/>
            </p:nvSpPr>
            <p:spPr>
              <a:xfrm>
                <a:off x="2702520" y="5706000"/>
                <a:ext cx="9252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614" name="CustomShape 207"/>
              <p:cNvSpPr/>
              <p:nvPr/>
            </p:nvSpPr>
            <p:spPr>
              <a:xfrm>
                <a:off x="2708640" y="5754240"/>
                <a:ext cx="18972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5" name="CustomShape 208"/>
              <p:cNvSpPr/>
              <p:nvPr/>
            </p:nvSpPr>
            <p:spPr>
              <a:xfrm flipV="1">
                <a:off x="2898720" y="5749560"/>
                <a:ext cx="770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616" name="Picture 1118" descr="screen"/>
              <p:cNvPicPr/>
              <p:nvPr/>
            </p:nvPicPr>
            <p:blipFill>
              <a:blip r:embed="rId16"/>
              <a:stretch/>
            </p:blipFill>
            <p:spPr>
              <a:xfrm>
                <a:off x="2808360" y="5591160"/>
                <a:ext cx="208800" cy="141120"/>
              </a:xfrm>
              <a:prstGeom prst="rect">
                <a:avLst/>
              </a:prstGeom>
              <a:ln w="0">
                <a:noFill/>
              </a:ln>
            </p:spPr>
          </p:pic>
        </p:grpSp>
        <p:grpSp>
          <p:nvGrpSpPr>
            <p:cNvPr id="6617" name="Group 209"/>
            <p:cNvGrpSpPr/>
            <p:nvPr/>
          </p:nvGrpSpPr>
          <p:grpSpPr>
            <a:xfrm>
              <a:off x="8848800" y="4822560"/>
              <a:ext cx="1007640" cy="968760"/>
              <a:chOff x="8848800" y="4822560"/>
              <a:chExt cx="1007640" cy="968760"/>
            </a:xfrm>
          </p:grpSpPr>
          <p:sp>
            <p:nvSpPr>
              <p:cNvPr id="6618" name="CustomShape 210"/>
              <p:cNvSpPr/>
              <p:nvPr/>
            </p:nvSpPr>
            <p:spPr>
              <a:xfrm>
                <a:off x="8848800" y="4849200"/>
                <a:ext cx="314280" cy="94212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19" name="CustomShape 211"/>
              <p:cNvSpPr/>
              <p:nvPr/>
            </p:nvSpPr>
            <p:spPr>
              <a:xfrm>
                <a:off x="9144000" y="4866120"/>
                <a:ext cx="618120" cy="778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20" name="CustomShape 212"/>
              <p:cNvSpPr/>
              <p:nvPr/>
            </p:nvSpPr>
            <p:spPr>
              <a:xfrm>
                <a:off x="9147240" y="5178600"/>
                <a:ext cx="610920" cy="152640"/>
              </a:xfrm>
              <a:prstGeom prst="rect">
                <a:avLst/>
              </a:prstGeom>
              <a:solidFill>
                <a:srgbClr val="cc0000"/>
              </a:solidFill>
              <a:ln w="0">
                <a:noFill/>
              </a:ln>
            </p:spPr>
            <p:style>
              <a:lnRef idx="0"/>
              <a:fillRef idx="0"/>
              <a:effectRef idx="0"/>
              <a:fontRef idx="minor"/>
            </p:style>
          </p:sp>
          <p:sp>
            <p:nvSpPr>
              <p:cNvPr id="6621" name="CustomShape 213"/>
              <p:cNvSpPr/>
              <p:nvPr/>
            </p:nvSpPr>
            <p:spPr>
              <a:xfrm>
                <a:off x="9042840" y="4822560"/>
                <a:ext cx="813600" cy="851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22" name="Line 214"/>
              <p:cNvSpPr/>
              <p:nvPr/>
            </p:nvSpPr>
            <p:spPr>
              <a:xfrm>
                <a:off x="9142560" y="5022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3" name="Line 215"/>
              <p:cNvSpPr/>
              <p:nvPr/>
            </p:nvSpPr>
            <p:spPr>
              <a:xfrm>
                <a:off x="9142920" y="51778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4" name="Line 216"/>
              <p:cNvSpPr/>
              <p:nvPr/>
            </p:nvSpPr>
            <p:spPr>
              <a:xfrm>
                <a:off x="9141840" y="532656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5" name="Line 217"/>
              <p:cNvSpPr/>
              <p:nvPr/>
            </p:nvSpPr>
            <p:spPr>
              <a:xfrm>
                <a:off x="9141480" y="547920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26" name="Group 218"/>
            <p:cNvGrpSpPr/>
            <p:nvPr/>
          </p:nvGrpSpPr>
          <p:grpSpPr>
            <a:xfrm>
              <a:off x="8737920" y="5393160"/>
              <a:ext cx="214560" cy="403200"/>
              <a:chOff x="8737920" y="5393160"/>
              <a:chExt cx="214560" cy="403200"/>
            </a:xfrm>
          </p:grpSpPr>
          <p:sp>
            <p:nvSpPr>
              <p:cNvPr id="6627" name="CustomShape 219"/>
              <p:cNvSpPr/>
              <p:nvPr/>
            </p:nvSpPr>
            <p:spPr>
              <a:xfrm>
                <a:off x="8908200" y="5393880"/>
                <a:ext cx="42120" cy="3844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628" name="CustomShape 220"/>
              <p:cNvSpPr/>
              <p:nvPr/>
            </p:nvSpPr>
            <p:spPr>
              <a:xfrm>
                <a:off x="8748720" y="5393160"/>
                <a:ext cx="156960" cy="3844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629" name="CustomShape 221"/>
              <p:cNvSpPr/>
              <p:nvPr/>
            </p:nvSpPr>
            <p:spPr>
              <a:xfrm>
                <a:off x="8916120" y="5417280"/>
                <a:ext cx="24840" cy="3556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630" name="CustomShape 222"/>
              <p:cNvSpPr/>
              <p:nvPr/>
            </p:nvSpPr>
            <p:spPr>
              <a:xfrm>
                <a:off x="8910720" y="5597640"/>
                <a:ext cx="3888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31" name="CustomShape 223"/>
              <p:cNvSpPr/>
              <p:nvPr/>
            </p:nvSpPr>
            <p:spPr>
              <a:xfrm>
                <a:off x="8748720" y="5437440"/>
                <a:ext cx="89640" cy="7200"/>
              </a:xfrm>
              <a:prstGeom prst="rect">
                <a:avLst/>
              </a:prstGeom>
              <a:solidFill>
                <a:schemeClr val="tx1"/>
              </a:solidFill>
              <a:ln w="9525">
                <a:solidFill>
                  <a:schemeClr val="tx1"/>
                </a:solidFill>
                <a:miter/>
              </a:ln>
            </p:spPr>
            <p:style>
              <a:lnRef idx="0"/>
              <a:fillRef idx="0"/>
              <a:effectRef idx="0"/>
              <a:fontRef idx="minor"/>
            </p:style>
          </p:sp>
          <p:grpSp>
            <p:nvGrpSpPr>
              <p:cNvPr id="6632" name="Group 224"/>
              <p:cNvGrpSpPr/>
              <p:nvPr/>
            </p:nvGrpSpPr>
            <p:grpSpPr>
              <a:xfrm>
                <a:off x="8829720" y="5433120"/>
                <a:ext cx="86400" cy="24480"/>
                <a:chOff x="8829720" y="5433120"/>
                <a:chExt cx="86400" cy="24480"/>
              </a:xfrm>
            </p:grpSpPr>
            <p:sp>
              <p:nvSpPr>
                <p:cNvPr id="6633" name="CustomShape 225"/>
                <p:cNvSpPr/>
                <p:nvPr/>
              </p:nvSpPr>
              <p:spPr>
                <a:xfrm>
                  <a:off x="8829720" y="5433120"/>
                  <a:ext cx="86400" cy="24480"/>
                </a:xfrm>
                <a:prstGeom prst="roundRect">
                  <a:avLst>
                    <a:gd name="adj" fmla="val 50000"/>
                  </a:avLst>
                </a:prstGeom>
                <a:solidFill>
                  <a:schemeClr val="tx1"/>
                </a:solidFill>
                <a:ln w="0">
                  <a:noFill/>
                </a:ln>
              </p:spPr>
              <p:style>
                <a:lnRef idx="0"/>
                <a:fillRef idx="0"/>
                <a:effectRef idx="0"/>
                <a:fontRef idx="minor"/>
              </p:style>
            </p:sp>
            <p:sp>
              <p:nvSpPr>
                <p:cNvPr id="6634" name="CustomShape 226"/>
                <p:cNvSpPr/>
                <p:nvPr/>
              </p:nvSpPr>
              <p:spPr>
                <a:xfrm>
                  <a:off x="8831160" y="5436000"/>
                  <a:ext cx="8352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35" name="CustomShape 227"/>
              <p:cNvSpPr/>
              <p:nvPr/>
            </p:nvSpPr>
            <p:spPr>
              <a:xfrm>
                <a:off x="8750160" y="5493240"/>
                <a:ext cx="89640" cy="7200"/>
              </a:xfrm>
              <a:prstGeom prst="rect">
                <a:avLst/>
              </a:prstGeom>
              <a:solidFill>
                <a:schemeClr val="tx1"/>
              </a:solidFill>
              <a:ln w="9525">
                <a:solidFill>
                  <a:schemeClr val="tx1"/>
                </a:solidFill>
                <a:miter/>
              </a:ln>
            </p:spPr>
            <p:style>
              <a:lnRef idx="0"/>
              <a:fillRef idx="0"/>
              <a:effectRef idx="0"/>
              <a:fontRef idx="minor"/>
            </p:style>
          </p:sp>
          <p:grpSp>
            <p:nvGrpSpPr>
              <p:cNvPr id="6636" name="Group 228"/>
              <p:cNvGrpSpPr/>
              <p:nvPr/>
            </p:nvGrpSpPr>
            <p:grpSpPr>
              <a:xfrm>
                <a:off x="8829720" y="5487840"/>
                <a:ext cx="86400" cy="21960"/>
                <a:chOff x="8829720" y="5487840"/>
                <a:chExt cx="86400" cy="21960"/>
              </a:xfrm>
            </p:grpSpPr>
            <p:sp>
              <p:nvSpPr>
                <p:cNvPr id="6637" name="CustomShape 229"/>
                <p:cNvSpPr/>
                <p:nvPr/>
              </p:nvSpPr>
              <p:spPr>
                <a:xfrm>
                  <a:off x="8829720" y="5487840"/>
                  <a:ext cx="86400" cy="21960"/>
                </a:xfrm>
                <a:prstGeom prst="roundRect">
                  <a:avLst>
                    <a:gd name="adj" fmla="val 50000"/>
                  </a:avLst>
                </a:prstGeom>
                <a:solidFill>
                  <a:schemeClr val="tx1"/>
                </a:solidFill>
                <a:ln w="0">
                  <a:noFill/>
                </a:ln>
              </p:spPr>
              <p:style>
                <a:lnRef idx="0"/>
                <a:fillRef idx="0"/>
                <a:effectRef idx="0"/>
                <a:fontRef idx="minor"/>
              </p:style>
            </p:sp>
            <p:sp>
              <p:nvSpPr>
                <p:cNvPr id="6638" name="CustomShape 230"/>
                <p:cNvSpPr/>
                <p:nvPr/>
              </p:nvSpPr>
              <p:spPr>
                <a:xfrm>
                  <a:off x="8831160" y="5490720"/>
                  <a:ext cx="8352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39" name="CustomShape 231"/>
              <p:cNvSpPr/>
              <p:nvPr/>
            </p:nvSpPr>
            <p:spPr>
              <a:xfrm>
                <a:off x="8750160" y="5549400"/>
                <a:ext cx="89640" cy="7200"/>
              </a:xfrm>
              <a:prstGeom prst="rect">
                <a:avLst/>
              </a:prstGeom>
              <a:solidFill>
                <a:schemeClr val="tx1"/>
              </a:solidFill>
              <a:ln w="9525">
                <a:solidFill>
                  <a:schemeClr val="tx1"/>
                </a:solidFill>
                <a:miter/>
              </a:ln>
            </p:spPr>
            <p:style>
              <a:lnRef idx="0"/>
              <a:fillRef idx="0"/>
              <a:effectRef idx="0"/>
              <a:fontRef idx="minor"/>
            </p:style>
          </p:sp>
          <p:sp>
            <p:nvSpPr>
              <p:cNvPr id="6640" name="CustomShape 232"/>
              <p:cNvSpPr/>
              <p:nvPr/>
            </p:nvSpPr>
            <p:spPr>
              <a:xfrm>
                <a:off x="8751600" y="5600160"/>
                <a:ext cx="89640" cy="7200"/>
              </a:xfrm>
              <a:prstGeom prst="rect">
                <a:avLst/>
              </a:prstGeom>
              <a:solidFill>
                <a:schemeClr val="tx1"/>
              </a:solidFill>
              <a:ln w="9525">
                <a:solidFill>
                  <a:schemeClr val="tx1"/>
                </a:solidFill>
                <a:miter/>
              </a:ln>
            </p:spPr>
            <p:style>
              <a:lnRef idx="0"/>
              <a:fillRef idx="0"/>
              <a:effectRef idx="0"/>
              <a:fontRef idx="minor"/>
            </p:style>
          </p:sp>
          <p:grpSp>
            <p:nvGrpSpPr>
              <p:cNvPr id="6641" name="Group 233"/>
              <p:cNvGrpSpPr/>
              <p:nvPr/>
            </p:nvGrpSpPr>
            <p:grpSpPr>
              <a:xfrm>
                <a:off x="8828280" y="5598720"/>
                <a:ext cx="86400" cy="21960"/>
                <a:chOff x="8828280" y="5598720"/>
                <a:chExt cx="86400" cy="21960"/>
              </a:xfrm>
            </p:grpSpPr>
            <p:sp>
              <p:nvSpPr>
                <p:cNvPr id="6642" name="CustomShape 234"/>
                <p:cNvSpPr/>
                <p:nvPr/>
              </p:nvSpPr>
              <p:spPr>
                <a:xfrm>
                  <a:off x="8828280" y="5598720"/>
                  <a:ext cx="86400" cy="21960"/>
                </a:xfrm>
                <a:prstGeom prst="roundRect">
                  <a:avLst>
                    <a:gd name="adj" fmla="val 50000"/>
                  </a:avLst>
                </a:prstGeom>
                <a:solidFill>
                  <a:schemeClr val="tx1"/>
                </a:solidFill>
                <a:ln w="0">
                  <a:noFill/>
                </a:ln>
              </p:spPr>
              <p:style>
                <a:lnRef idx="0"/>
                <a:fillRef idx="0"/>
                <a:effectRef idx="0"/>
                <a:fontRef idx="minor"/>
              </p:style>
            </p:sp>
            <p:sp>
              <p:nvSpPr>
                <p:cNvPr id="6643" name="CustomShape 235"/>
                <p:cNvSpPr/>
                <p:nvPr/>
              </p:nvSpPr>
              <p:spPr>
                <a:xfrm>
                  <a:off x="8829720" y="5598720"/>
                  <a:ext cx="8352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4" name="CustomShape 236"/>
              <p:cNvSpPr/>
              <p:nvPr/>
            </p:nvSpPr>
            <p:spPr>
              <a:xfrm>
                <a:off x="8911080" y="5549400"/>
                <a:ext cx="3888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645" name="Group 237"/>
              <p:cNvGrpSpPr/>
              <p:nvPr/>
            </p:nvGrpSpPr>
            <p:grpSpPr>
              <a:xfrm>
                <a:off x="8828280" y="5545080"/>
                <a:ext cx="87840" cy="21960"/>
                <a:chOff x="8828280" y="5545080"/>
                <a:chExt cx="87840" cy="21960"/>
              </a:xfrm>
            </p:grpSpPr>
            <p:sp>
              <p:nvSpPr>
                <p:cNvPr id="6646" name="CustomShape 238"/>
                <p:cNvSpPr/>
                <p:nvPr/>
              </p:nvSpPr>
              <p:spPr>
                <a:xfrm>
                  <a:off x="8828280" y="5545080"/>
                  <a:ext cx="87840" cy="21960"/>
                </a:xfrm>
                <a:prstGeom prst="roundRect">
                  <a:avLst>
                    <a:gd name="adj" fmla="val 50000"/>
                  </a:avLst>
                </a:prstGeom>
                <a:solidFill>
                  <a:schemeClr val="tx1"/>
                </a:solidFill>
                <a:ln w="0">
                  <a:noFill/>
                </a:ln>
              </p:spPr>
              <p:style>
                <a:lnRef idx="0"/>
                <a:fillRef idx="0"/>
                <a:effectRef idx="0"/>
                <a:fontRef idx="minor"/>
              </p:style>
            </p:sp>
            <p:sp>
              <p:nvSpPr>
                <p:cNvPr id="6647" name="CustomShape 239"/>
                <p:cNvSpPr/>
                <p:nvPr/>
              </p:nvSpPr>
              <p:spPr>
                <a:xfrm>
                  <a:off x="8829720" y="5547960"/>
                  <a:ext cx="86400" cy="165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8" name="CustomShape 240"/>
              <p:cNvSpPr/>
              <p:nvPr/>
            </p:nvSpPr>
            <p:spPr>
              <a:xfrm>
                <a:off x="8904960" y="5393160"/>
                <a:ext cx="9720" cy="3844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649" name="CustomShape 241"/>
              <p:cNvSpPr/>
              <p:nvPr/>
            </p:nvSpPr>
            <p:spPr>
              <a:xfrm>
                <a:off x="8914680" y="5490720"/>
                <a:ext cx="34920" cy="35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0" name="CustomShape 242"/>
              <p:cNvSpPr/>
              <p:nvPr/>
            </p:nvSpPr>
            <p:spPr>
              <a:xfrm>
                <a:off x="8915400" y="5435640"/>
                <a:ext cx="36000" cy="396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1" name="CustomShape 243"/>
              <p:cNvSpPr/>
              <p:nvPr/>
            </p:nvSpPr>
            <p:spPr>
              <a:xfrm>
                <a:off x="8945640" y="5761080"/>
                <a:ext cx="6840" cy="15120"/>
              </a:xfrm>
              <a:prstGeom prst="ellipse">
                <a:avLst/>
              </a:prstGeom>
              <a:solidFill>
                <a:srgbClr val="333333"/>
              </a:solidFill>
              <a:ln w="0">
                <a:noFill/>
              </a:ln>
            </p:spPr>
            <p:style>
              <a:lnRef idx="0"/>
              <a:fillRef idx="0"/>
              <a:effectRef idx="0"/>
              <a:fontRef idx="minor"/>
            </p:style>
          </p:sp>
          <p:sp>
            <p:nvSpPr>
              <p:cNvPr id="6652" name="CustomShape 244"/>
              <p:cNvSpPr/>
              <p:nvPr/>
            </p:nvSpPr>
            <p:spPr>
              <a:xfrm>
                <a:off x="8913240" y="5761800"/>
                <a:ext cx="36360" cy="331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653" name="CustomShape 245"/>
              <p:cNvSpPr/>
              <p:nvPr/>
            </p:nvSpPr>
            <p:spPr>
              <a:xfrm>
                <a:off x="8737920" y="5771880"/>
                <a:ext cx="179640" cy="244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654" name="CustomShape 246"/>
              <p:cNvSpPr/>
              <p:nvPr/>
            </p:nvSpPr>
            <p:spPr>
              <a:xfrm>
                <a:off x="8748720" y="5778720"/>
                <a:ext cx="160200" cy="1260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655" name="CustomShape 247"/>
              <p:cNvSpPr/>
              <p:nvPr/>
            </p:nvSpPr>
            <p:spPr>
              <a:xfrm>
                <a:off x="8763480" y="5722560"/>
                <a:ext cx="23400" cy="23040"/>
              </a:xfrm>
              <a:prstGeom prst="ellipse">
                <a:avLst/>
              </a:prstGeom>
              <a:solidFill>
                <a:srgbClr val="33cc33"/>
              </a:solidFill>
              <a:ln w="0">
                <a:noFill/>
              </a:ln>
            </p:spPr>
            <p:style>
              <a:lnRef idx="0"/>
              <a:fillRef idx="0"/>
              <a:effectRef idx="0"/>
              <a:fontRef idx="minor"/>
            </p:style>
          </p:sp>
          <p:sp>
            <p:nvSpPr>
              <p:cNvPr id="6656" name="CustomShape 248"/>
              <p:cNvSpPr/>
              <p:nvPr/>
            </p:nvSpPr>
            <p:spPr>
              <a:xfrm>
                <a:off x="8790840" y="5722560"/>
                <a:ext cx="23400" cy="23040"/>
              </a:xfrm>
              <a:prstGeom prst="ellipse">
                <a:avLst/>
              </a:prstGeom>
              <a:solidFill>
                <a:srgbClr val="ff0000"/>
              </a:solidFill>
              <a:ln w="0">
                <a:noFill/>
              </a:ln>
            </p:spPr>
            <p:style>
              <a:lnRef idx="0"/>
              <a:fillRef idx="0"/>
              <a:effectRef idx="0"/>
              <a:fontRef idx="minor"/>
            </p:style>
          </p:sp>
          <p:sp>
            <p:nvSpPr>
              <p:cNvPr id="6657" name="CustomShape 249"/>
              <p:cNvSpPr/>
              <p:nvPr/>
            </p:nvSpPr>
            <p:spPr>
              <a:xfrm>
                <a:off x="8816040" y="5722560"/>
                <a:ext cx="23400" cy="23040"/>
              </a:xfrm>
              <a:prstGeom prst="ellipse">
                <a:avLst/>
              </a:prstGeom>
              <a:solidFill>
                <a:srgbClr val="33cc33"/>
              </a:solidFill>
              <a:ln w="0">
                <a:noFill/>
              </a:ln>
            </p:spPr>
            <p:style>
              <a:lnRef idx="0"/>
              <a:fillRef idx="0"/>
              <a:effectRef idx="0"/>
              <a:fontRef idx="minor"/>
            </p:style>
          </p:sp>
          <p:sp>
            <p:nvSpPr>
              <p:cNvPr id="6658" name="CustomShape 250"/>
              <p:cNvSpPr/>
              <p:nvPr/>
            </p:nvSpPr>
            <p:spPr>
              <a:xfrm>
                <a:off x="8877960" y="5630760"/>
                <a:ext cx="11520" cy="127080"/>
              </a:xfrm>
              <a:prstGeom prst="rect">
                <a:avLst/>
              </a:prstGeom>
              <a:solidFill>
                <a:srgbClr val="292929"/>
              </a:solidFill>
              <a:ln w="9525">
                <a:solidFill>
                  <a:schemeClr val="tx1"/>
                </a:solidFill>
                <a:miter/>
              </a:ln>
            </p:spPr>
            <p:style>
              <a:lnRef idx="0"/>
              <a:fillRef idx="0"/>
              <a:effectRef idx="0"/>
              <a:fontRef idx="minor"/>
            </p:style>
          </p:sp>
        </p:grpSp>
        <p:sp>
          <p:nvSpPr>
            <p:cNvPr id="6659" name="Line 251"/>
            <p:cNvSpPr/>
            <p:nvPr/>
          </p:nvSpPr>
          <p:spPr>
            <a:xfrm flipV="1">
              <a:off x="8745120" y="5778360"/>
              <a:ext cx="83520" cy="9468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6660" name="Group 252"/>
            <p:cNvGrpSpPr/>
            <p:nvPr/>
          </p:nvGrpSpPr>
          <p:grpSpPr>
            <a:xfrm>
              <a:off x="3466800" y="5544360"/>
              <a:ext cx="805680" cy="605520"/>
              <a:chOff x="3466800" y="5544360"/>
              <a:chExt cx="805680" cy="605520"/>
            </a:xfrm>
          </p:grpSpPr>
          <p:sp>
            <p:nvSpPr>
              <p:cNvPr id="6661" name="CustomShape 253"/>
              <p:cNvSpPr/>
              <p:nvPr/>
            </p:nvSpPr>
            <p:spPr>
              <a:xfrm>
                <a:off x="3466800" y="5570640"/>
                <a:ext cx="226440" cy="57924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62" name="CustomShape 254"/>
              <p:cNvSpPr/>
              <p:nvPr/>
            </p:nvSpPr>
            <p:spPr>
              <a:xfrm>
                <a:off x="3674520" y="558576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63" name="CustomShape 255"/>
              <p:cNvSpPr/>
              <p:nvPr/>
            </p:nvSpPr>
            <p:spPr>
              <a:xfrm>
                <a:off x="3677760" y="5591520"/>
                <a:ext cx="502200" cy="152640"/>
              </a:xfrm>
              <a:prstGeom prst="rect">
                <a:avLst/>
              </a:prstGeom>
              <a:solidFill>
                <a:srgbClr val="cc0000"/>
              </a:solidFill>
              <a:ln w="0">
                <a:noFill/>
              </a:ln>
            </p:spPr>
            <p:style>
              <a:lnRef idx="0"/>
              <a:fillRef idx="0"/>
              <a:effectRef idx="0"/>
              <a:fontRef idx="minor"/>
            </p:style>
          </p:sp>
          <p:sp>
            <p:nvSpPr>
              <p:cNvPr id="6664" name="CustomShape 256"/>
              <p:cNvSpPr/>
              <p:nvPr/>
            </p:nvSpPr>
            <p:spPr>
              <a:xfrm>
                <a:off x="3595680" y="554436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65" name="Line 257"/>
              <p:cNvSpPr/>
              <p:nvPr/>
            </p:nvSpPr>
            <p:spPr>
              <a:xfrm>
                <a:off x="3679560" y="574344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66" name="Line 258"/>
              <p:cNvSpPr/>
              <p:nvPr/>
            </p:nvSpPr>
            <p:spPr>
              <a:xfrm>
                <a:off x="3679560" y="58960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67" name="Group 259"/>
            <p:cNvGrpSpPr/>
            <p:nvPr/>
          </p:nvGrpSpPr>
          <p:grpSpPr>
            <a:xfrm>
              <a:off x="4622760" y="5541840"/>
              <a:ext cx="805680" cy="605880"/>
              <a:chOff x="4622760" y="5541840"/>
              <a:chExt cx="805680" cy="605880"/>
            </a:xfrm>
          </p:grpSpPr>
          <p:sp>
            <p:nvSpPr>
              <p:cNvPr id="6668" name="CustomShape 260"/>
              <p:cNvSpPr/>
              <p:nvPr/>
            </p:nvSpPr>
            <p:spPr>
              <a:xfrm>
                <a:off x="4622760" y="5568480"/>
                <a:ext cx="226440" cy="57924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69" name="CustomShape 261"/>
              <p:cNvSpPr/>
              <p:nvPr/>
            </p:nvSpPr>
            <p:spPr>
              <a:xfrm>
                <a:off x="4830480" y="558324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70" name="CustomShape 262"/>
              <p:cNvSpPr/>
              <p:nvPr/>
            </p:nvSpPr>
            <p:spPr>
              <a:xfrm>
                <a:off x="4833720" y="5589360"/>
                <a:ext cx="502200" cy="152640"/>
              </a:xfrm>
              <a:prstGeom prst="rect">
                <a:avLst/>
              </a:prstGeom>
              <a:solidFill>
                <a:srgbClr val="cc0000"/>
              </a:solidFill>
              <a:ln w="0">
                <a:noFill/>
              </a:ln>
            </p:spPr>
            <p:style>
              <a:lnRef idx="0"/>
              <a:fillRef idx="0"/>
              <a:effectRef idx="0"/>
              <a:fontRef idx="minor"/>
            </p:style>
          </p:sp>
          <p:sp>
            <p:nvSpPr>
              <p:cNvPr id="6671" name="CustomShape 263"/>
              <p:cNvSpPr/>
              <p:nvPr/>
            </p:nvSpPr>
            <p:spPr>
              <a:xfrm>
                <a:off x="4751640" y="554184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72" name="Line 264"/>
              <p:cNvSpPr/>
              <p:nvPr/>
            </p:nvSpPr>
            <p:spPr>
              <a:xfrm>
                <a:off x="4835520" y="57412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73" name="Line 265"/>
              <p:cNvSpPr/>
              <p:nvPr/>
            </p:nvSpPr>
            <p:spPr>
              <a:xfrm>
                <a:off x="4835520" y="589356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74" name="Group 266"/>
            <p:cNvGrpSpPr/>
            <p:nvPr/>
          </p:nvGrpSpPr>
          <p:grpSpPr>
            <a:xfrm>
              <a:off x="5589000" y="5546520"/>
              <a:ext cx="806040" cy="605520"/>
              <a:chOff x="5589000" y="5546520"/>
              <a:chExt cx="806040" cy="605520"/>
            </a:xfrm>
          </p:grpSpPr>
          <p:sp>
            <p:nvSpPr>
              <p:cNvPr id="6675" name="CustomShape 267"/>
              <p:cNvSpPr/>
              <p:nvPr/>
            </p:nvSpPr>
            <p:spPr>
              <a:xfrm>
                <a:off x="5589000" y="5572800"/>
                <a:ext cx="226440" cy="57924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76" name="CustomShape 268"/>
              <p:cNvSpPr/>
              <p:nvPr/>
            </p:nvSpPr>
            <p:spPr>
              <a:xfrm>
                <a:off x="5796720" y="558756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77" name="CustomShape 269"/>
              <p:cNvSpPr/>
              <p:nvPr/>
            </p:nvSpPr>
            <p:spPr>
              <a:xfrm>
                <a:off x="5799960" y="5593680"/>
                <a:ext cx="502200" cy="152640"/>
              </a:xfrm>
              <a:prstGeom prst="rect">
                <a:avLst/>
              </a:prstGeom>
              <a:solidFill>
                <a:srgbClr val="cc0000"/>
              </a:solidFill>
              <a:ln w="0">
                <a:noFill/>
              </a:ln>
            </p:spPr>
            <p:style>
              <a:lnRef idx="0"/>
              <a:fillRef idx="0"/>
              <a:effectRef idx="0"/>
              <a:fontRef idx="minor"/>
            </p:style>
          </p:sp>
          <p:sp>
            <p:nvSpPr>
              <p:cNvPr id="6678" name="CustomShape 270"/>
              <p:cNvSpPr/>
              <p:nvPr/>
            </p:nvSpPr>
            <p:spPr>
              <a:xfrm>
                <a:off x="5718240" y="554652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79" name="Line 271"/>
              <p:cNvSpPr/>
              <p:nvPr/>
            </p:nvSpPr>
            <p:spPr>
              <a:xfrm>
                <a:off x="5802120" y="574560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80" name="Line 272"/>
              <p:cNvSpPr/>
              <p:nvPr/>
            </p:nvSpPr>
            <p:spPr>
              <a:xfrm>
                <a:off x="5802120" y="58978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81" name="Group 273"/>
            <p:cNvGrpSpPr/>
            <p:nvPr/>
          </p:nvGrpSpPr>
          <p:grpSpPr>
            <a:xfrm>
              <a:off x="6466320" y="5544000"/>
              <a:ext cx="805680" cy="605520"/>
              <a:chOff x="6466320" y="5544000"/>
              <a:chExt cx="805680" cy="605520"/>
            </a:xfrm>
          </p:grpSpPr>
          <p:sp>
            <p:nvSpPr>
              <p:cNvPr id="6682" name="CustomShape 274"/>
              <p:cNvSpPr/>
              <p:nvPr/>
            </p:nvSpPr>
            <p:spPr>
              <a:xfrm>
                <a:off x="6466320" y="5570280"/>
                <a:ext cx="226440" cy="57924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83" name="CustomShape 275"/>
              <p:cNvSpPr/>
              <p:nvPr/>
            </p:nvSpPr>
            <p:spPr>
              <a:xfrm>
                <a:off x="6674040" y="558504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84" name="CustomShape 276"/>
              <p:cNvSpPr/>
              <p:nvPr/>
            </p:nvSpPr>
            <p:spPr>
              <a:xfrm>
                <a:off x="6677280" y="5591160"/>
                <a:ext cx="502200" cy="152640"/>
              </a:xfrm>
              <a:prstGeom prst="rect">
                <a:avLst/>
              </a:prstGeom>
              <a:solidFill>
                <a:srgbClr val="cc0000"/>
              </a:solidFill>
              <a:ln w="0">
                <a:noFill/>
              </a:ln>
            </p:spPr>
            <p:style>
              <a:lnRef idx="0"/>
              <a:fillRef idx="0"/>
              <a:effectRef idx="0"/>
              <a:fontRef idx="minor"/>
            </p:style>
          </p:sp>
          <p:sp>
            <p:nvSpPr>
              <p:cNvPr id="6685" name="CustomShape 277"/>
              <p:cNvSpPr/>
              <p:nvPr/>
            </p:nvSpPr>
            <p:spPr>
              <a:xfrm>
                <a:off x="6595200" y="554400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86" name="Line 278"/>
              <p:cNvSpPr/>
              <p:nvPr/>
            </p:nvSpPr>
            <p:spPr>
              <a:xfrm>
                <a:off x="6679080" y="574272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87" name="Line 279"/>
              <p:cNvSpPr/>
              <p:nvPr/>
            </p:nvSpPr>
            <p:spPr>
              <a:xfrm>
                <a:off x="6679080" y="589500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88" name="Group 280"/>
            <p:cNvGrpSpPr/>
            <p:nvPr/>
          </p:nvGrpSpPr>
          <p:grpSpPr>
            <a:xfrm>
              <a:off x="7435800" y="5537160"/>
              <a:ext cx="676800" cy="546840"/>
              <a:chOff x="7435800" y="5537160"/>
              <a:chExt cx="676800" cy="546840"/>
            </a:xfrm>
          </p:grpSpPr>
          <p:sp>
            <p:nvSpPr>
              <p:cNvPr id="6689" name="CustomShape 281"/>
              <p:cNvSpPr/>
              <p:nvPr/>
            </p:nvSpPr>
            <p:spPr>
              <a:xfrm>
                <a:off x="7514640" y="557856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90" name="CustomShape 282"/>
              <p:cNvSpPr/>
              <p:nvPr/>
            </p:nvSpPr>
            <p:spPr>
              <a:xfrm>
                <a:off x="7517880" y="5584680"/>
                <a:ext cx="502200" cy="152640"/>
              </a:xfrm>
              <a:prstGeom prst="rect">
                <a:avLst/>
              </a:prstGeom>
              <a:solidFill>
                <a:srgbClr val="cc0000"/>
              </a:solidFill>
              <a:ln w="0">
                <a:noFill/>
              </a:ln>
            </p:spPr>
            <p:style>
              <a:lnRef idx="0"/>
              <a:fillRef idx="0"/>
              <a:effectRef idx="0"/>
              <a:fontRef idx="minor"/>
            </p:style>
          </p:sp>
          <p:sp>
            <p:nvSpPr>
              <p:cNvPr id="6691" name="CustomShape 283"/>
              <p:cNvSpPr/>
              <p:nvPr/>
            </p:nvSpPr>
            <p:spPr>
              <a:xfrm>
                <a:off x="7435800" y="553716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92" name="Line 284"/>
              <p:cNvSpPr/>
              <p:nvPr/>
            </p:nvSpPr>
            <p:spPr>
              <a:xfrm>
                <a:off x="7519680" y="573624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93" name="Line 285"/>
              <p:cNvSpPr/>
              <p:nvPr/>
            </p:nvSpPr>
            <p:spPr>
              <a:xfrm>
                <a:off x="7519680" y="588852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94" name="Group 286"/>
            <p:cNvGrpSpPr/>
            <p:nvPr/>
          </p:nvGrpSpPr>
          <p:grpSpPr>
            <a:xfrm>
              <a:off x="4510440" y="6044400"/>
              <a:ext cx="396360" cy="219240"/>
              <a:chOff x="4510440" y="6044400"/>
              <a:chExt cx="396360" cy="219240"/>
            </a:xfrm>
          </p:grpSpPr>
          <p:sp>
            <p:nvSpPr>
              <p:cNvPr id="6695" name="CustomShape 287"/>
              <p:cNvSpPr/>
              <p:nvPr/>
            </p:nvSpPr>
            <p:spPr>
              <a:xfrm>
                <a:off x="4510440" y="612036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696" name="CustomShape 288"/>
              <p:cNvSpPr/>
              <p:nvPr/>
            </p:nvSpPr>
            <p:spPr>
              <a:xfrm>
                <a:off x="4510800" y="604440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697" name="Group 289"/>
              <p:cNvGrpSpPr/>
              <p:nvPr/>
            </p:nvGrpSpPr>
            <p:grpSpPr>
              <a:xfrm>
                <a:off x="4569480" y="6062400"/>
                <a:ext cx="278280" cy="104040"/>
                <a:chOff x="4569480" y="6062400"/>
                <a:chExt cx="278280" cy="104040"/>
              </a:xfrm>
            </p:grpSpPr>
            <p:sp>
              <p:nvSpPr>
                <p:cNvPr id="6698" name="CustomShape 290"/>
                <p:cNvSpPr/>
                <p:nvPr/>
              </p:nvSpPr>
              <p:spPr>
                <a:xfrm>
                  <a:off x="4577040" y="606240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99" name="CustomShape 291"/>
                <p:cNvSpPr/>
                <p:nvPr/>
              </p:nvSpPr>
              <p:spPr>
                <a:xfrm>
                  <a:off x="4749840" y="611244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0" name="CustomShape 292"/>
                <p:cNvSpPr/>
                <p:nvPr/>
              </p:nvSpPr>
              <p:spPr>
                <a:xfrm>
                  <a:off x="4569480" y="611244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1" name="CustomShape 293"/>
                <p:cNvSpPr/>
                <p:nvPr/>
              </p:nvSpPr>
              <p:spPr>
                <a:xfrm>
                  <a:off x="4602960" y="608796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02" name="Group 294"/>
            <p:cNvGrpSpPr/>
            <p:nvPr/>
          </p:nvGrpSpPr>
          <p:grpSpPr>
            <a:xfrm>
              <a:off x="5474880" y="6043680"/>
              <a:ext cx="396360" cy="219600"/>
              <a:chOff x="5474880" y="6043680"/>
              <a:chExt cx="396360" cy="219600"/>
            </a:xfrm>
          </p:grpSpPr>
          <p:sp>
            <p:nvSpPr>
              <p:cNvPr id="6703" name="CustomShape 295"/>
              <p:cNvSpPr/>
              <p:nvPr/>
            </p:nvSpPr>
            <p:spPr>
              <a:xfrm>
                <a:off x="5474880" y="612000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04" name="CustomShape 296"/>
              <p:cNvSpPr/>
              <p:nvPr/>
            </p:nvSpPr>
            <p:spPr>
              <a:xfrm>
                <a:off x="5474880" y="604368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05" name="Group 297"/>
              <p:cNvGrpSpPr/>
              <p:nvPr/>
            </p:nvGrpSpPr>
            <p:grpSpPr>
              <a:xfrm>
                <a:off x="5533560" y="6061680"/>
                <a:ext cx="278640" cy="104040"/>
                <a:chOff x="5533560" y="6061680"/>
                <a:chExt cx="278640" cy="104040"/>
              </a:xfrm>
            </p:grpSpPr>
            <p:sp>
              <p:nvSpPr>
                <p:cNvPr id="6706" name="CustomShape 298"/>
                <p:cNvSpPr/>
                <p:nvPr/>
              </p:nvSpPr>
              <p:spPr>
                <a:xfrm>
                  <a:off x="5541480" y="606168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7" name="CustomShape 299"/>
                <p:cNvSpPr/>
                <p:nvPr/>
              </p:nvSpPr>
              <p:spPr>
                <a:xfrm>
                  <a:off x="5714280" y="611172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8" name="CustomShape 300"/>
                <p:cNvSpPr/>
                <p:nvPr/>
              </p:nvSpPr>
              <p:spPr>
                <a:xfrm>
                  <a:off x="5533560" y="611172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9" name="CustomShape 301"/>
                <p:cNvSpPr/>
                <p:nvPr/>
              </p:nvSpPr>
              <p:spPr>
                <a:xfrm>
                  <a:off x="5567400" y="608724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10" name="Group 302"/>
            <p:cNvGrpSpPr/>
            <p:nvPr/>
          </p:nvGrpSpPr>
          <p:grpSpPr>
            <a:xfrm>
              <a:off x="6414840" y="6042600"/>
              <a:ext cx="396360" cy="219240"/>
              <a:chOff x="6414840" y="6042600"/>
              <a:chExt cx="396360" cy="219240"/>
            </a:xfrm>
          </p:grpSpPr>
          <p:sp>
            <p:nvSpPr>
              <p:cNvPr id="6711" name="CustomShape 303"/>
              <p:cNvSpPr/>
              <p:nvPr/>
            </p:nvSpPr>
            <p:spPr>
              <a:xfrm>
                <a:off x="6414840" y="611856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12" name="CustomShape 304"/>
              <p:cNvSpPr/>
              <p:nvPr/>
            </p:nvSpPr>
            <p:spPr>
              <a:xfrm>
                <a:off x="6415200" y="604260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13" name="Group 305"/>
              <p:cNvGrpSpPr/>
              <p:nvPr/>
            </p:nvGrpSpPr>
            <p:grpSpPr>
              <a:xfrm>
                <a:off x="6473880" y="6060600"/>
                <a:ext cx="278640" cy="104040"/>
                <a:chOff x="6473880" y="6060600"/>
                <a:chExt cx="278640" cy="104040"/>
              </a:xfrm>
            </p:grpSpPr>
            <p:sp>
              <p:nvSpPr>
                <p:cNvPr id="6714" name="CustomShape 306"/>
                <p:cNvSpPr/>
                <p:nvPr/>
              </p:nvSpPr>
              <p:spPr>
                <a:xfrm>
                  <a:off x="6481440" y="606060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5" name="CustomShape 307"/>
                <p:cNvSpPr/>
                <p:nvPr/>
              </p:nvSpPr>
              <p:spPr>
                <a:xfrm>
                  <a:off x="6654600" y="611064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6" name="CustomShape 308"/>
                <p:cNvSpPr/>
                <p:nvPr/>
              </p:nvSpPr>
              <p:spPr>
                <a:xfrm>
                  <a:off x="6473880" y="611064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17" name="CustomShape 309"/>
                <p:cNvSpPr/>
                <p:nvPr/>
              </p:nvSpPr>
              <p:spPr>
                <a:xfrm>
                  <a:off x="6507360" y="608616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18" name="Group 310"/>
            <p:cNvGrpSpPr/>
            <p:nvPr/>
          </p:nvGrpSpPr>
          <p:grpSpPr>
            <a:xfrm>
              <a:off x="7879320" y="6035760"/>
              <a:ext cx="396360" cy="219600"/>
              <a:chOff x="7879320" y="6035760"/>
              <a:chExt cx="396360" cy="219600"/>
            </a:xfrm>
          </p:grpSpPr>
          <p:sp>
            <p:nvSpPr>
              <p:cNvPr id="6719" name="CustomShape 311"/>
              <p:cNvSpPr/>
              <p:nvPr/>
            </p:nvSpPr>
            <p:spPr>
              <a:xfrm>
                <a:off x="7879320" y="611208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20" name="CustomShape 312"/>
              <p:cNvSpPr/>
              <p:nvPr/>
            </p:nvSpPr>
            <p:spPr>
              <a:xfrm>
                <a:off x="7879680" y="603576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21" name="Group 313"/>
              <p:cNvGrpSpPr/>
              <p:nvPr/>
            </p:nvGrpSpPr>
            <p:grpSpPr>
              <a:xfrm>
                <a:off x="7938360" y="6054120"/>
                <a:ext cx="278640" cy="103680"/>
                <a:chOff x="7938360" y="6054120"/>
                <a:chExt cx="278640" cy="103680"/>
              </a:xfrm>
            </p:grpSpPr>
            <p:sp>
              <p:nvSpPr>
                <p:cNvPr id="6722" name="CustomShape 314"/>
                <p:cNvSpPr/>
                <p:nvPr/>
              </p:nvSpPr>
              <p:spPr>
                <a:xfrm>
                  <a:off x="7946280" y="605412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3" name="CustomShape 315"/>
                <p:cNvSpPr/>
                <p:nvPr/>
              </p:nvSpPr>
              <p:spPr>
                <a:xfrm>
                  <a:off x="8119080" y="610416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4" name="CustomShape 316"/>
                <p:cNvSpPr/>
                <p:nvPr/>
              </p:nvSpPr>
              <p:spPr>
                <a:xfrm>
                  <a:off x="7938360" y="610416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25" name="CustomShape 317"/>
                <p:cNvSpPr/>
                <p:nvPr/>
              </p:nvSpPr>
              <p:spPr>
                <a:xfrm>
                  <a:off x="7971840" y="607932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26" name="Group 318"/>
            <p:cNvGrpSpPr/>
            <p:nvPr/>
          </p:nvGrpSpPr>
          <p:grpSpPr>
            <a:xfrm>
              <a:off x="8098560" y="5347800"/>
              <a:ext cx="676800" cy="546840"/>
              <a:chOff x="8098560" y="5347800"/>
              <a:chExt cx="676800" cy="546840"/>
            </a:xfrm>
          </p:grpSpPr>
          <p:sp>
            <p:nvSpPr>
              <p:cNvPr id="6727" name="CustomShape 319"/>
              <p:cNvSpPr/>
              <p:nvPr/>
            </p:nvSpPr>
            <p:spPr>
              <a:xfrm>
                <a:off x="8177400" y="5389200"/>
                <a:ext cx="501480" cy="471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728" name="CustomShape 320"/>
              <p:cNvSpPr/>
              <p:nvPr/>
            </p:nvSpPr>
            <p:spPr>
              <a:xfrm>
                <a:off x="8180640" y="5395320"/>
                <a:ext cx="502200" cy="152640"/>
              </a:xfrm>
              <a:prstGeom prst="rect">
                <a:avLst/>
              </a:prstGeom>
              <a:solidFill>
                <a:srgbClr val="cc0000"/>
              </a:solidFill>
              <a:ln w="0">
                <a:noFill/>
              </a:ln>
            </p:spPr>
            <p:style>
              <a:lnRef idx="0"/>
              <a:fillRef idx="0"/>
              <a:effectRef idx="0"/>
              <a:fontRef idx="minor"/>
            </p:style>
          </p:sp>
          <p:sp>
            <p:nvSpPr>
              <p:cNvPr id="6729" name="CustomShape 321"/>
              <p:cNvSpPr/>
              <p:nvPr/>
            </p:nvSpPr>
            <p:spPr>
              <a:xfrm>
                <a:off x="8098560" y="5347800"/>
                <a:ext cx="676800" cy="546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730" name="Line 322"/>
              <p:cNvSpPr/>
              <p:nvPr/>
            </p:nvSpPr>
            <p:spPr>
              <a:xfrm>
                <a:off x="8182800" y="554724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731" name="Line 323"/>
              <p:cNvSpPr/>
              <p:nvPr/>
            </p:nvSpPr>
            <p:spPr>
              <a:xfrm>
                <a:off x="8182800" y="569952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732" name="Group 324"/>
            <p:cNvGrpSpPr/>
            <p:nvPr/>
          </p:nvGrpSpPr>
          <p:grpSpPr>
            <a:xfrm>
              <a:off x="8449920" y="5843520"/>
              <a:ext cx="396360" cy="219600"/>
              <a:chOff x="8449920" y="5843520"/>
              <a:chExt cx="396360" cy="219600"/>
            </a:xfrm>
          </p:grpSpPr>
          <p:sp>
            <p:nvSpPr>
              <p:cNvPr id="6733" name="CustomShape 325"/>
              <p:cNvSpPr/>
              <p:nvPr/>
            </p:nvSpPr>
            <p:spPr>
              <a:xfrm>
                <a:off x="8449920" y="5919840"/>
                <a:ext cx="396360" cy="143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34" name="CustomShape 326"/>
              <p:cNvSpPr/>
              <p:nvPr/>
            </p:nvSpPr>
            <p:spPr>
              <a:xfrm>
                <a:off x="8449920" y="5843520"/>
                <a:ext cx="396000" cy="1418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35" name="Group 327"/>
              <p:cNvGrpSpPr/>
              <p:nvPr/>
            </p:nvGrpSpPr>
            <p:grpSpPr>
              <a:xfrm>
                <a:off x="8508600" y="5861880"/>
                <a:ext cx="278640" cy="103680"/>
                <a:chOff x="8508600" y="5861880"/>
                <a:chExt cx="278640" cy="103680"/>
              </a:xfrm>
            </p:grpSpPr>
            <p:sp>
              <p:nvSpPr>
                <p:cNvPr id="6736" name="CustomShape 328"/>
                <p:cNvSpPr/>
                <p:nvPr/>
              </p:nvSpPr>
              <p:spPr>
                <a:xfrm>
                  <a:off x="8516520" y="5861880"/>
                  <a:ext cx="2635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37" name="CustomShape 329"/>
                <p:cNvSpPr/>
                <p:nvPr/>
              </p:nvSpPr>
              <p:spPr>
                <a:xfrm>
                  <a:off x="8689320" y="5911920"/>
                  <a:ext cx="9792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38" name="CustomShape 330"/>
                <p:cNvSpPr/>
                <p:nvPr/>
              </p:nvSpPr>
              <p:spPr>
                <a:xfrm>
                  <a:off x="8508600" y="5911920"/>
                  <a:ext cx="96120" cy="48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39" name="CustomShape 331"/>
                <p:cNvSpPr/>
                <p:nvPr/>
              </p:nvSpPr>
              <p:spPr>
                <a:xfrm>
                  <a:off x="8542440" y="5887080"/>
                  <a:ext cx="209880" cy="78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740" name="CustomShape 332"/>
            <p:cNvSpPr/>
            <p:nvPr/>
          </p:nvSpPr>
          <p:spPr>
            <a:xfrm>
              <a:off x="4214880" y="5673240"/>
              <a:ext cx="58824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1" name="CustomShape 333"/>
            <p:cNvSpPr/>
            <p:nvPr/>
          </p:nvSpPr>
          <p:spPr>
            <a:xfrm>
              <a:off x="5344560" y="5683680"/>
              <a:ext cx="43164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2" name="CustomShape 334"/>
            <p:cNvSpPr/>
            <p:nvPr/>
          </p:nvSpPr>
          <p:spPr>
            <a:xfrm>
              <a:off x="6311160" y="5685480"/>
              <a:ext cx="35856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3" name="CustomShape 335"/>
            <p:cNvSpPr/>
            <p:nvPr/>
          </p:nvSpPr>
          <p:spPr>
            <a:xfrm>
              <a:off x="7194240" y="5679000"/>
              <a:ext cx="306360" cy="39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4" name="CustomShape 336"/>
            <p:cNvSpPr/>
            <p:nvPr/>
          </p:nvSpPr>
          <p:spPr>
            <a:xfrm flipV="1">
              <a:off x="8035920" y="5465880"/>
              <a:ext cx="132840" cy="26244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5" name="CustomShape 337"/>
            <p:cNvSpPr/>
            <p:nvPr/>
          </p:nvSpPr>
          <p:spPr>
            <a:xfrm flipV="1">
              <a:off x="8695080" y="5286240"/>
              <a:ext cx="445680" cy="18468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6" name="CustomShape 338"/>
            <p:cNvSpPr/>
            <p:nvPr/>
          </p:nvSpPr>
          <p:spPr>
            <a:xfrm>
              <a:off x="2617920" y="5182920"/>
              <a:ext cx="1045440" cy="4791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7" name="CustomShape 339"/>
            <p:cNvSpPr/>
            <p:nvPr/>
          </p:nvSpPr>
          <p:spPr>
            <a:xfrm>
              <a:off x="3285360" y="4997520"/>
              <a:ext cx="554688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hop-by-hop (in-network) implementation of reliable data transfer</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851" dur="indefinite" restart="never" nodeType="tmRoot">
          <p:childTnLst>
            <p:seq>
              <p:cTn id="1852" dur="indefinite" nodeType="mainSeq">
                <p:childTnLst>
                  <p:par>
                    <p:cTn id="1853" fill="hold">
                      <p:stCondLst>
                        <p:cond delay="indefinite"/>
                      </p:stCondLst>
                      <p:childTnLst>
                        <p:par>
                          <p:cTn id="1854" fill="hold">
                            <p:stCondLst>
                              <p:cond delay="0"/>
                            </p:stCondLst>
                            <p:childTnLst>
                              <p:par>
                                <p:cTn id="1855" nodeType="clickEffect" fill="hold" presetClass="entr" presetID="9">
                                  <p:stCondLst>
                                    <p:cond delay="0"/>
                                  </p:stCondLst>
                                  <p:childTnLst>
                                    <p:set>
                                      <p:cBhvr>
                                        <p:cTn id="1856" dur="1" fill="hold">
                                          <p:stCondLst>
                                            <p:cond delay="0"/>
                                          </p:stCondLst>
                                        </p:cTn>
                                        <p:tgtEl>
                                          <p:spTgt spid="6395"/>
                                        </p:tgtEl>
                                        <p:attrNameLst>
                                          <p:attrName>style.visibility</p:attrName>
                                        </p:attrNameLst>
                                      </p:cBhvr>
                                      <p:to>
                                        <p:strVal val="visible"/>
                                      </p:to>
                                    </p:set>
                                    <p:animEffect filter="dissolve" transition="in">
                                      <p:cBhvr additive="repl">
                                        <p:cTn id="1857" dur="500"/>
                                        <p:tgtEl>
                                          <p:spTgt spid="6395"/>
                                        </p:tgtEl>
                                      </p:cBhvr>
                                    </p:animEffect>
                                  </p:childTnLst>
                                </p:cTn>
                              </p:par>
                            </p:childTnLst>
                          </p:cTn>
                        </p:par>
                      </p:childTnLst>
                    </p:cTn>
                  </p:par>
                  <p:par>
                    <p:cTn id="1858" fill="hold">
                      <p:stCondLst>
                        <p:cond delay="indefinite"/>
                      </p:stCondLst>
                      <p:childTnLst>
                        <p:par>
                          <p:cTn id="1859" fill="hold">
                            <p:stCondLst>
                              <p:cond delay="0"/>
                            </p:stCondLst>
                            <p:childTnLst>
                              <p:par>
                                <p:cTn id="1860" nodeType="clickEffect" fill="hold" presetClass="entr" presetID="9">
                                  <p:stCondLst>
                                    <p:cond delay="0"/>
                                  </p:stCondLst>
                                  <p:childTnLst>
                                    <p:set>
                                      <p:cBhvr>
                                        <p:cTn id="1861" dur="1" fill="hold">
                                          <p:stCondLst>
                                            <p:cond delay="0"/>
                                          </p:stCondLst>
                                        </p:cTn>
                                        <p:tgtEl>
                                          <p:spTgt spid="6549"/>
                                        </p:tgtEl>
                                        <p:attrNameLst>
                                          <p:attrName>style.visibility</p:attrName>
                                        </p:attrNameLst>
                                      </p:cBhvr>
                                      <p:to>
                                        <p:strVal val="visible"/>
                                      </p:to>
                                    </p:set>
                                    <p:animEffect filter="dissolve" transition="in">
                                      <p:cBhvr additive="repl">
                                        <p:cTn id="1862" dur="500"/>
                                        <p:tgtEl>
                                          <p:spTgt spid="6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8" name="CustomShape 1"/>
          <p:cNvSpPr/>
          <p:nvPr/>
        </p:nvSpPr>
        <p:spPr>
          <a:xfrm>
            <a:off x="838080" y="345960"/>
            <a:ext cx="10514880" cy="8938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rPr>
              <a:t>The end-end argument</a:t>
            </a:r>
            <a:endParaRPr b="0" lang="en-US" sz="4800" spc="-1" strike="noStrike">
              <a:latin typeface="Arial"/>
            </a:endParaRPr>
          </a:p>
        </p:txBody>
      </p:sp>
      <p:grpSp>
        <p:nvGrpSpPr>
          <p:cNvPr id="6749" name="Group 2"/>
          <p:cNvGrpSpPr/>
          <p:nvPr/>
        </p:nvGrpSpPr>
        <p:grpSpPr>
          <a:xfrm>
            <a:off x="622800" y="2603880"/>
            <a:ext cx="10917360" cy="3947760"/>
            <a:chOff x="622800" y="2603880"/>
            <a:chExt cx="10917360" cy="3947760"/>
          </a:xfrm>
        </p:grpSpPr>
        <p:sp>
          <p:nvSpPr>
            <p:cNvPr id="6750" name="CustomShape 3"/>
            <p:cNvSpPr/>
            <p:nvPr/>
          </p:nvSpPr>
          <p:spPr>
            <a:xfrm>
              <a:off x="833760" y="2696040"/>
              <a:ext cx="10512360" cy="3710520"/>
            </a:xfrm>
            <a:prstGeom prst="rect">
              <a:avLst/>
            </a:prstGeom>
            <a:noFill/>
            <a:ln w="0">
              <a:noFill/>
            </a:ln>
          </p:spPr>
          <p:style>
            <a:lnRef idx="0"/>
            <a:fillRef idx="0"/>
            <a:effectRef idx="0"/>
            <a:fontRef idx="minor"/>
          </p:style>
          <p:txBody>
            <a:bodyPr lIns="90000" rIns="90000" tIns="45000" bIns="45000">
              <a:spAutoFit/>
            </a:bodyPr>
            <a:p>
              <a:pPr marL="344520">
                <a:lnSpc>
                  <a:spcPct val="100000"/>
                </a:lnSpc>
                <a:tabLst>
                  <a:tab algn="l" pos="0"/>
                </a:tabLst>
              </a:pPr>
              <a:r>
                <a:rPr b="0" lang="en-US" sz="2400" spc="-1" strike="noStrike">
                  <a:solidFill>
                    <a:srgbClr val="000000"/>
                  </a:solidFill>
                  <a:latin typeface="Calibri"/>
                  <a:ea typeface="DejaVu Sans"/>
                </a:rPr>
                <a:t>“</a:t>
              </a:r>
              <a:r>
                <a:rPr b="0" lang="en-US" sz="2400" spc="-1" strike="noStrike">
                  <a:solidFill>
                    <a:srgbClr val="000000"/>
                  </a:solidFill>
                  <a:latin typeface="Calibri"/>
                  <a:ea typeface="DejaVu Sans"/>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endParaRPr b="0" lang="en-US" sz="2400" spc="-1" strike="noStrike">
                <a:latin typeface="Arial"/>
              </a:endParaRPr>
            </a:p>
            <a:p>
              <a:pPr marL="344520">
                <a:lnSpc>
                  <a:spcPct val="100000"/>
                </a:lnSpc>
                <a:tabLst>
                  <a:tab algn="l" pos="0"/>
                </a:tabLst>
              </a:pPr>
              <a:r>
                <a:rPr b="0" lang="en-US" sz="2400" spc="-1" strike="noStrike">
                  <a:solidFill>
                    <a:srgbClr val="000000"/>
                  </a:solidFill>
                  <a:latin typeface="Calibri"/>
                  <a:ea typeface="DejaVu Sans"/>
                </a:rPr>
                <a:t> </a:t>
              </a:r>
              <a:endParaRPr b="0" lang="en-US" sz="2400" spc="-1" strike="noStrike">
                <a:latin typeface="Arial"/>
              </a:endParaRPr>
            </a:p>
            <a:p>
              <a:pPr marL="344520">
                <a:lnSpc>
                  <a:spcPct val="100000"/>
                </a:lnSpc>
                <a:tabLst>
                  <a:tab algn="l" pos="0"/>
                </a:tabLst>
              </a:pPr>
              <a:r>
                <a:rPr b="0" lang="en-US" sz="2400" spc="-1" strike="noStrike">
                  <a:solidFill>
                    <a:srgbClr val="000000"/>
                  </a:solidFill>
                  <a:latin typeface="Calibri"/>
                  <a:ea typeface="DejaVu Sans"/>
                </a:rPr>
                <a:t>We call this line of reasoning against low-level function implementation the “end-to-end argument.”</a:t>
              </a:r>
              <a:endParaRPr b="0" lang="en-US" sz="2400" spc="-1" strike="noStrike">
                <a:latin typeface="Arial"/>
              </a:endParaRPr>
            </a:p>
            <a:p>
              <a:pPr marL="344520">
                <a:lnSpc>
                  <a:spcPct val="90000"/>
                </a:lnSpc>
                <a:tabLst>
                  <a:tab algn="l" pos="0"/>
                </a:tabLst>
              </a:pPr>
              <a:endParaRPr b="0" lang="en-US" sz="2400" spc="-1" strike="noStrike">
                <a:latin typeface="Arial"/>
              </a:endParaRPr>
            </a:p>
          </p:txBody>
        </p:sp>
        <p:sp>
          <p:nvSpPr>
            <p:cNvPr id="6751" name="CustomShape 4"/>
            <p:cNvSpPr/>
            <p:nvPr/>
          </p:nvSpPr>
          <p:spPr>
            <a:xfrm>
              <a:off x="622800" y="2603880"/>
              <a:ext cx="10917360" cy="37267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752" name="CustomShape 5"/>
            <p:cNvSpPr/>
            <p:nvPr/>
          </p:nvSpPr>
          <p:spPr>
            <a:xfrm>
              <a:off x="6635880" y="6095880"/>
              <a:ext cx="3210480" cy="4557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Saltzer, Reed, Clark 1981</a:t>
              </a:r>
              <a:endParaRPr b="0" lang="en-US" sz="2400" spc="-1" strike="noStrike">
                <a:latin typeface="Arial"/>
              </a:endParaRPr>
            </a:p>
          </p:txBody>
        </p:sp>
      </p:grpSp>
      <p:sp>
        <p:nvSpPr>
          <p:cNvPr id="6753" name="CustomShape 6"/>
          <p:cNvSpPr/>
          <p:nvPr/>
        </p:nvSpPr>
        <p:spPr>
          <a:xfrm>
            <a:off x="873000" y="1256400"/>
            <a:ext cx="10473480" cy="943200"/>
          </a:xfrm>
          <a:prstGeom prst="rect">
            <a:avLst/>
          </a:prstGeom>
          <a:noFill/>
          <a:ln w="0">
            <a:noFill/>
          </a:ln>
        </p:spPr>
        <p:style>
          <a:lnRef idx="0"/>
          <a:fillRef idx="0"/>
          <a:effectRef idx="0"/>
          <a:fontRef idx="minor"/>
        </p:style>
        <p:txBody>
          <a:bodyPr lIns="90000" rIns="90000" tIns="45000" bIns="45000">
            <a:spAutoFit/>
          </a:bodyPr>
          <a:p>
            <a:pPr marL="285840" indent="-285120">
              <a:lnSpc>
                <a:spcPct val="100000"/>
              </a:lnSpc>
              <a:buClr>
                <a:srgbClr val="010f90"/>
              </a:buClr>
              <a:buFont typeface="Wingdings" charset="2"/>
              <a:buChar char=""/>
            </a:pPr>
            <a:r>
              <a:rPr b="0" lang="en-US" sz="2800" spc="-1" strike="noStrike">
                <a:solidFill>
                  <a:srgbClr val="000000"/>
                </a:solidFill>
                <a:latin typeface="Calibri"/>
                <a:ea typeface="DejaVu Sans"/>
              </a:rPr>
              <a:t>some network functionality (e.g., reliable data transfer, congestion) can be implemented </a:t>
            </a:r>
            <a:r>
              <a:rPr b="0" lang="en-US" sz="2800" spc="-1" strike="noStrike">
                <a:solidFill>
                  <a:srgbClr val="010f90"/>
                </a:solidFill>
                <a:latin typeface="Calibri"/>
                <a:ea typeface="DejaVu Sans"/>
              </a:rPr>
              <a:t>in network</a:t>
            </a:r>
            <a:r>
              <a:rPr b="0" lang="en-US" sz="2800" spc="-1" strike="noStrike">
                <a:solidFill>
                  <a:srgbClr val="000000"/>
                </a:solidFill>
                <a:latin typeface="Calibri"/>
                <a:ea typeface="DejaVu Sans"/>
              </a:rPr>
              <a:t>, or at </a:t>
            </a:r>
            <a:r>
              <a:rPr b="0" lang="en-US" sz="2800" spc="-1" strike="noStrike">
                <a:solidFill>
                  <a:srgbClr val="010f90"/>
                </a:solidFill>
                <a:latin typeface="Calibri"/>
                <a:ea typeface="DejaVu Sans"/>
              </a:rPr>
              <a:t>network edge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863" dur="indefinite" restart="never" nodeType="tmRoot">
          <p:childTnLst>
            <p:seq>
              <p:cTn id="1864" dur="indefinite" nodeType="mainSeq">
                <p:childTnLst>
                  <p:par>
                    <p:cTn id="1865" fill="hold">
                      <p:stCondLst>
                        <p:cond delay="indefinite"/>
                      </p:stCondLst>
                      <p:childTnLst>
                        <p:par>
                          <p:cTn id="1866" fill="hold">
                            <p:stCondLst>
                              <p:cond delay="0"/>
                            </p:stCondLst>
                            <p:childTnLst>
                              <p:par>
                                <p:cTn id="1867" nodeType="clickEffect" fill="hold" presetClass="entr" presetID="9">
                                  <p:stCondLst>
                                    <p:cond delay="0"/>
                                  </p:stCondLst>
                                  <p:childTnLst>
                                    <p:set>
                                      <p:cBhvr>
                                        <p:cTn id="1868" dur="1" fill="hold">
                                          <p:stCondLst>
                                            <p:cond delay="0"/>
                                          </p:stCondLst>
                                        </p:cTn>
                                        <p:tgtEl>
                                          <p:spTgt spid="6749"/>
                                        </p:tgtEl>
                                        <p:attrNameLst>
                                          <p:attrName>style.visibility</p:attrName>
                                        </p:attrNameLst>
                                      </p:cBhvr>
                                      <p:to>
                                        <p:strVal val="visible"/>
                                      </p:to>
                                    </p:set>
                                    <p:animEffect filter="dissolve" transition="in">
                                      <p:cBhvr additive="repl">
                                        <p:cTn id="1869" dur="500"/>
                                        <p:tgtEl>
                                          <p:spTgt spid="6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4" name="CustomShape 1"/>
          <p:cNvSpPr/>
          <p:nvPr/>
        </p:nvSpPr>
        <p:spPr>
          <a:xfrm>
            <a:off x="838080" y="451800"/>
            <a:ext cx="10514880" cy="8938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rPr>
              <a:t>Where’s the intelligence?</a:t>
            </a:r>
            <a:endParaRPr b="0" lang="en-US" sz="4400" spc="-1" strike="noStrike">
              <a:latin typeface="Arial"/>
            </a:endParaRPr>
          </a:p>
        </p:txBody>
      </p:sp>
      <p:grpSp>
        <p:nvGrpSpPr>
          <p:cNvPr id="6755" name="Group 2"/>
          <p:cNvGrpSpPr/>
          <p:nvPr/>
        </p:nvGrpSpPr>
        <p:grpSpPr>
          <a:xfrm>
            <a:off x="435600" y="1971720"/>
            <a:ext cx="3435480" cy="3956040"/>
            <a:chOff x="435600" y="1971720"/>
            <a:chExt cx="3435480" cy="3956040"/>
          </a:xfrm>
        </p:grpSpPr>
        <p:sp>
          <p:nvSpPr>
            <p:cNvPr id="6756" name="CustomShape 3"/>
            <p:cNvSpPr/>
            <p:nvPr/>
          </p:nvSpPr>
          <p:spPr>
            <a:xfrm>
              <a:off x="767880" y="2086920"/>
              <a:ext cx="2282400" cy="27810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pic>
          <p:nvPicPr>
            <p:cNvPr id="6757" name="Picture 8" descr="A close up of a logo&#10;&#10;Description automatically generated"/>
            <p:cNvPicPr/>
            <p:nvPr/>
          </p:nvPicPr>
          <p:blipFill>
            <a:blip r:embed="rId1"/>
            <a:stretch/>
          </p:blipFill>
          <p:spPr>
            <a:xfrm>
              <a:off x="510480" y="2081520"/>
              <a:ext cx="3174120" cy="2539440"/>
            </a:xfrm>
            <a:prstGeom prst="rect">
              <a:avLst/>
            </a:prstGeom>
            <a:ln w="0">
              <a:noFill/>
            </a:ln>
          </p:spPr>
        </p:pic>
        <p:grpSp>
          <p:nvGrpSpPr>
            <p:cNvPr id="6758" name="Group 4"/>
            <p:cNvGrpSpPr/>
            <p:nvPr/>
          </p:nvGrpSpPr>
          <p:grpSpPr>
            <a:xfrm>
              <a:off x="1224000" y="3843360"/>
              <a:ext cx="670320" cy="642240"/>
              <a:chOff x="1224000" y="3843360"/>
              <a:chExt cx="670320" cy="642240"/>
            </a:xfrm>
          </p:grpSpPr>
          <p:pic>
            <p:nvPicPr>
              <p:cNvPr id="6759" name="Picture 6" descr=""/>
              <p:cNvPicPr/>
              <p:nvPr/>
            </p:nvPicPr>
            <p:blipFill>
              <a:blip r:embed="rId2"/>
              <a:stretch/>
            </p:blipFill>
            <p:spPr>
              <a:xfrm>
                <a:off x="1224000" y="3871800"/>
                <a:ext cx="613800" cy="613800"/>
              </a:xfrm>
              <a:prstGeom prst="rect">
                <a:avLst/>
              </a:prstGeom>
              <a:ln w="0">
                <a:noFill/>
              </a:ln>
            </p:spPr>
          </p:pic>
          <p:pic>
            <p:nvPicPr>
              <p:cNvPr id="6760" name="Picture 13" descr=""/>
              <p:cNvPicPr/>
              <p:nvPr/>
            </p:nvPicPr>
            <p:blipFill>
              <a:blip r:embed="rId3"/>
              <a:stretch/>
            </p:blipFill>
            <p:spPr>
              <a:xfrm>
                <a:off x="1384560" y="3843360"/>
                <a:ext cx="509760" cy="311040"/>
              </a:xfrm>
              <a:prstGeom prst="rect">
                <a:avLst/>
              </a:prstGeom>
              <a:ln w="0">
                <a:noFill/>
              </a:ln>
            </p:spPr>
          </p:pic>
        </p:grpSp>
        <p:sp>
          <p:nvSpPr>
            <p:cNvPr id="6761" name="CustomShape 5"/>
            <p:cNvSpPr/>
            <p:nvPr/>
          </p:nvSpPr>
          <p:spPr>
            <a:xfrm>
              <a:off x="435600" y="5015520"/>
              <a:ext cx="3435480" cy="9122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20</a:t>
              </a:r>
              <a:r>
                <a:rPr b="0" lang="en-US" sz="2400" spc="-1" strike="noStrike" baseline="30000">
                  <a:solidFill>
                    <a:srgbClr val="010f90"/>
                  </a:solidFill>
                  <a:latin typeface="Calibri"/>
                  <a:ea typeface="DejaVu Sans"/>
                </a:rPr>
                <a:t>th</a:t>
              </a:r>
              <a:r>
                <a:rPr b="0" lang="en-US" sz="2400" spc="-1" strike="noStrike">
                  <a:solidFill>
                    <a:srgbClr val="010f90"/>
                  </a:solidFill>
                  <a:latin typeface="Calibri"/>
                  <a:ea typeface="DejaVu Sans"/>
                </a:rPr>
                <a:t> century phone net:</a:t>
              </a:r>
              <a:endParaRPr b="0" lang="en-US" sz="2400" spc="-1" strike="noStrike">
                <a:latin typeface="Arial"/>
              </a:endParaRPr>
            </a:p>
            <a:p>
              <a:pPr marL="285840" indent="-28512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intelligence/computing at network switches</a:t>
              </a:r>
              <a:endParaRPr b="0" lang="en-US" sz="1800" spc="-1" strike="noStrike">
                <a:latin typeface="Arial"/>
              </a:endParaRPr>
            </a:p>
          </p:txBody>
        </p:sp>
        <p:grpSp>
          <p:nvGrpSpPr>
            <p:cNvPr id="6762" name="Group 6"/>
            <p:cNvGrpSpPr/>
            <p:nvPr/>
          </p:nvGrpSpPr>
          <p:grpSpPr>
            <a:xfrm>
              <a:off x="2619360" y="3952800"/>
              <a:ext cx="670320" cy="642600"/>
              <a:chOff x="2619360" y="3952800"/>
              <a:chExt cx="670320" cy="642600"/>
            </a:xfrm>
          </p:grpSpPr>
          <p:pic>
            <p:nvPicPr>
              <p:cNvPr id="6763" name="Picture 422" descr=""/>
              <p:cNvPicPr/>
              <p:nvPr/>
            </p:nvPicPr>
            <p:blipFill>
              <a:blip r:embed="rId4"/>
              <a:stretch/>
            </p:blipFill>
            <p:spPr>
              <a:xfrm>
                <a:off x="2619360" y="3981600"/>
                <a:ext cx="613800" cy="613800"/>
              </a:xfrm>
              <a:prstGeom prst="rect">
                <a:avLst/>
              </a:prstGeom>
              <a:ln w="0">
                <a:noFill/>
              </a:ln>
            </p:spPr>
          </p:pic>
          <p:pic>
            <p:nvPicPr>
              <p:cNvPr id="6764" name="Picture 423" descr=""/>
              <p:cNvPicPr/>
              <p:nvPr/>
            </p:nvPicPr>
            <p:blipFill>
              <a:blip r:embed="rId5"/>
              <a:stretch/>
            </p:blipFill>
            <p:spPr>
              <a:xfrm>
                <a:off x="2779920" y="3952800"/>
                <a:ext cx="509760" cy="311040"/>
              </a:xfrm>
              <a:prstGeom prst="rect">
                <a:avLst/>
              </a:prstGeom>
              <a:ln w="0">
                <a:noFill/>
              </a:ln>
            </p:spPr>
          </p:pic>
        </p:grpSp>
        <p:grpSp>
          <p:nvGrpSpPr>
            <p:cNvPr id="6765" name="Group 7"/>
            <p:cNvGrpSpPr/>
            <p:nvPr/>
          </p:nvGrpSpPr>
          <p:grpSpPr>
            <a:xfrm>
              <a:off x="2743200" y="2900520"/>
              <a:ext cx="741600" cy="675360"/>
              <a:chOff x="2743200" y="2900520"/>
              <a:chExt cx="741600" cy="675360"/>
            </a:xfrm>
          </p:grpSpPr>
          <p:pic>
            <p:nvPicPr>
              <p:cNvPr id="6766" name="Picture 425" descr=""/>
              <p:cNvPicPr/>
              <p:nvPr/>
            </p:nvPicPr>
            <p:blipFill>
              <a:blip r:embed="rId6"/>
              <a:stretch/>
            </p:blipFill>
            <p:spPr>
              <a:xfrm>
                <a:off x="2743200" y="2930400"/>
                <a:ext cx="678960" cy="645480"/>
              </a:xfrm>
              <a:prstGeom prst="rect">
                <a:avLst/>
              </a:prstGeom>
              <a:ln w="0">
                <a:noFill/>
              </a:ln>
            </p:spPr>
          </p:pic>
          <p:pic>
            <p:nvPicPr>
              <p:cNvPr id="6767" name="Picture 426" descr=""/>
              <p:cNvPicPr/>
              <p:nvPr/>
            </p:nvPicPr>
            <p:blipFill>
              <a:blip r:embed="rId7"/>
              <a:stretch/>
            </p:blipFill>
            <p:spPr>
              <a:xfrm>
                <a:off x="2921040" y="2900520"/>
                <a:ext cx="563760" cy="327240"/>
              </a:xfrm>
              <a:prstGeom prst="rect">
                <a:avLst/>
              </a:prstGeom>
              <a:ln w="0">
                <a:noFill/>
              </a:ln>
            </p:spPr>
          </p:pic>
        </p:grpSp>
        <p:grpSp>
          <p:nvGrpSpPr>
            <p:cNvPr id="6768" name="Group 8"/>
            <p:cNvGrpSpPr/>
            <p:nvPr/>
          </p:nvGrpSpPr>
          <p:grpSpPr>
            <a:xfrm>
              <a:off x="1685880" y="1971720"/>
              <a:ext cx="493920" cy="499320"/>
              <a:chOff x="1685880" y="1971720"/>
              <a:chExt cx="493920" cy="499320"/>
            </a:xfrm>
          </p:grpSpPr>
          <p:pic>
            <p:nvPicPr>
              <p:cNvPr id="6769" name="Picture 428" descr=""/>
              <p:cNvPicPr/>
              <p:nvPr/>
            </p:nvPicPr>
            <p:blipFill>
              <a:blip r:embed="rId8"/>
              <a:stretch/>
            </p:blipFill>
            <p:spPr>
              <a:xfrm>
                <a:off x="1685880" y="1994040"/>
                <a:ext cx="452160" cy="477000"/>
              </a:xfrm>
              <a:prstGeom prst="rect">
                <a:avLst/>
              </a:prstGeom>
              <a:ln w="0">
                <a:noFill/>
              </a:ln>
            </p:spPr>
          </p:pic>
          <p:pic>
            <p:nvPicPr>
              <p:cNvPr id="6770" name="Picture 429" descr=""/>
              <p:cNvPicPr/>
              <p:nvPr/>
            </p:nvPicPr>
            <p:blipFill>
              <a:blip r:embed="rId9"/>
              <a:stretch/>
            </p:blipFill>
            <p:spPr>
              <a:xfrm>
                <a:off x="1804320" y="1971720"/>
                <a:ext cx="375480" cy="241920"/>
              </a:xfrm>
              <a:prstGeom prst="rect">
                <a:avLst/>
              </a:prstGeom>
              <a:ln w="0">
                <a:noFill/>
              </a:ln>
            </p:spPr>
          </p:pic>
        </p:grpSp>
        <p:grpSp>
          <p:nvGrpSpPr>
            <p:cNvPr id="6771" name="Group 9"/>
            <p:cNvGrpSpPr/>
            <p:nvPr/>
          </p:nvGrpSpPr>
          <p:grpSpPr>
            <a:xfrm>
              <a:off x="2610000" y="2152800"/>
              <a:ext cx="622440" cy="556200"/>
              <a:chOff x="2610000" y="2152800"/>
              <a:chExt cx="622440" cy="556200"/>
            </a:xfrm>
          </p:grpSpPr>
          <p:pic>
            <p:nvPicPr>
              <p:cNvPr id="6772" name="Picture 431" descr=""/>
              <p:cNvPicPr/>
              <p:nvPr/>
            </p:nvPicPr>
            <p:blipFill>
              <a:blip r:embed="rId10"/>
              <a:stretch/>
            </p:blipFill>
            <p:spPr>
              <a:xfrm>
                <a:off x="2610000" y="2177280"/>
                <a:ext cx="569880" cy="531720"/>
              </a:xfrm>
              <a:prstGeom prst="rect">
                <a:avLst/>
              </a:prstGeom>
              <a:ln w="0">
                <a:noFill/>
              </a:ln>
            </p:spPr>
          </p:pic>
          <p:pic>
            <p:nvPicPr>
              <p:cNvPr id="6773" name="Picture 432" descr=""/>
              <p:cNvPicPr/>
              <p:nvPr/>
            </p:nvPicPr>
            <p:blipFill>
              <a:blip r:embed="rId11"/>
              <a:stretch/>
            </p:blipFill>
            <p:spPr>
              <a:xfrm>
                <a:off x="2759040" y="2152800"/>
                <a:ext cx="473400" cy="269640"/>
              </a:xfrm>
              <a:prstGeom prst="rect">
                <a:avLst/>
              </a:prstGeom>
              <a:ln w="0">
                <a:noFill/>
              </a:ln>
            </p:spPr>
          </p:pic>
        </p:grpSp>
        <p:grpSp>
          <p:nvGrpSpPr>
            <p:cNvPr id="6774" name="Group 10"/>
            <p:cNvGrpSpPr/>
            <p:nvPr/>
          </p:nvGrpSpPr>
          <p:grpSpPr>
            <a:xfrm>
              <a:off x="824040" y="2566800"/>
              <a:ext cx="622440" cy="556560"/>
              <a:chOff x="824040" y="2566800"/>
              <a:chExt cx="622440" cy="556560"/>
            </a:xfrm>
          </p:grpSpPr>
          <p:pic>
            <p:nvPicPr>
              <p:cNvPr id="6775" name="Picture 434" descr=""/>
              <p:cNvPicPr/>
              <p:nvPr/>
            </p:nvPicPr>
            <p:blipFill>
              <a:blip r:embed="rId12"/>
              <a:stretch/>
            </p:blipFill>
            <p:spPr>
              <a:xfrm>
                <a:off x="824040" y="2591640"/>
                <a:ext cx="569880" cy="531720"/>
              </a:xfrm>
              <a:prstGeom prst="rect">
                <a:avLst/>
              </a:prstGeom>
              <a:ln w="0">
                <a:noFill/>
              </a:ln>
            </p:spPr>
          </p:pic>
          <p:pic>
            <p:nvPicPr>
              <p:cNvPr id="6776" name="Picture 435" descr=""/>
              <p:cNvPicPr/>
              <p:nvPr/>
            </p:nvPicPr>
            <p:blipFill>
              <a:blip r:embed="rId13"/>
              <a:stretch/>
            </p:blipFill>
            <p:spPr>
              <a:xfrm>
                <a:off x="973080" y="2566800"/>
                <a:ext cx="473400" cy="269640"/>
              </a:xfrm>
              <a:prstGeom prst="rect">
                <a:avLst/>
              </a:prstGeom>
              <a:ln w="0">
                <a:noFill/>
              </a:ln>
            </p:spPr>
          </p:pic>
        </p:grpSp>
        <p:grpSp>
          <p:nvGrpSpPr>
            <p:cNvPr id="6777" name="Group 11"/>
            <p:cNvGrpSpPr/>
            <p:nvPr/>
          </p:nvGrpSpPr>
          <p:grpSpPr>
            <a:xfrm>
              <a:off x="461880" y="3319560"/>
              <a:ext cx="622800" cy="556560"/>
              <a:chOff x="461880" y="3319560"/>
              <a:chExt cx="622800" cy="556560"/>
            </a:xfrm>
          </p:grpSpPr>
          <p:pic>
            <p:nvPicPr>
              <p:cNvPr id="6778" name="Picture 437" descr=""/>
              <p:cNvPicPr/>
              <p:nvPr/>
            </p:nvPicPr>
            <p:blipFill>
              <a:blip r:embed="rId14"/>
              <a:stretch/>
            </p:blipFill>
            <p:spPr>
              <a:xfrm>
                <a:off x="461880" y="3344400"/>
                <a:ext cx="569880" cy="531720"/>
              </a:xfrm>
              <a:prstGeom prst="rect">
                <a:avLst/>
              </a:prstGeom>
              <a:ln w="0">
                <a:noFill/>
              </a:ln>
            </p:spPr>
          </p:pic>
          <p:pic>
            <p:nvPicPr>
              <p:cNvPr id="6779" name="Picture 438" descr=""/>
              <p:cNvPicPr/>
              <p:nvPr/>
            </p:nvPicPr>
            <p:blipFill>
              <a:blip r:embed="rId15"/>
              <a:stretch/>
            </p:blipFill>
            <p:spPr>
              <a:xfrm>
                <a:off x="611280" y="3319560"/>
                <a:ext cx="473400" cy="269640"/>
              </a:xfrm>
              <a:prstGeom prst="rect">
                <a:avLst/>
              </a:prstGeom>
              <a:ln w="0">
                <a:noFill/>
              </a:ln>
            </p:spPr>
          </p:pic>
        </p:grpSp>
      </p:grpSp>
      <p:grpSp>
        <p:nvGrpSpPr>
          <p:cNvPr id="6780" name="Group 12"/>
          <p:cNvGrpSpPr/>
          <p:nvPr/>
        </p:nvGrpSpPr>
        <p:grpSpPr>
          <a:xfrm>
            <a:off x="4169160" y="1790640"/>
            <a:ext cx="3359520" cy="4159800"/>
            <a:chOff x="4169160" y="1790640"/>
            <a:chExt cx="3359520" cy="4159800"/>
          </a:xfrm>
        </p:grpSpPr>
        <p:grpSp>
          <p:nvGrpSpPr>
            <p:cNvPr id="6781" name="Group 13"/>
            <p:cNvGrpSpPr/>
            <p:nvPr/>
          </p:nvGrpSpPr>
          <p:grpSpPr>
            <a:xfrm>
              <a:off x="4169160" y="1790640"/>
              <a:ext cx="3359520" cy="4159800"/>
              <a:chOff x="4169160" y="1790640"/>
              <a:chExt cx="3359520" cy="4159800"/>
            </a:xfrm>
          </p:grpSpPr>
          <p:sp>
            <p:nvSpPr>
              <p:cNvPr id="6782" name="CustomShape 14"/>
              <p:cNvSpPr/>
              <p:nvPr/>
            </p:nvSpPr>
            <p:spPr>
              <a:xfrm>
                <a:off x="4550400" y="2043720"/>
                <a:ext cx="2282400" cy="27810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783" name="Group 15"/>
              <p:cNvGrpSpPr/>
              <p:nvPr/>
            </p:nvGrpSpPr>
            <p:grpSpPr>
              <a:xfrm>
                <a:off x="4367520" y="3382920"/>
                <a:ext cx="309600" cy="311040"/>
                <a:chOff x="4367520" y="3382920"/>
                <a:chExt cx="309600" cy="311040"/>
              </a:xfrm>
            </p:grpSpPr>
            <p:pic>
              <p:nvPicPr>
                <p:cNvPr id="6784" name="Picture 1065" descr="antenna_stylized"/>
                <p:cNvPicPr/>
                <p:nvPr/>
              </p:nvPicPr>
              <p:blipFill>
                <a:blip r:embed="rId16"/>
                <a:stretch/>
              </p:blipFill>
              <p:spPr>
                <a:xfrm>
                  <a:off x="4367520" y="3382920"/>
                  <a:ext cx="307080" cy="168120"/>
                </a:xfrm>
                <a:prstGeom prst="rect">
                  <a:avLst/>
                </a:prstGeom>
                <a:ln w="0">
                  <a:noFill/>
                </a:ln>
              </p:spPr>
            </p:pic>
            <p:pic>
              <p:nvPicPr>
                <p:cNvPr id="6785" name="Picture 1066" descr="laptop_keyboard"/>
                <p:cNvPicPr/>
                <p:nvPr/>
              </p:nvPicPr>
              <p:blipFill>
                <a:blip r:embed="rId17"/>
                <a:stretch/>
              </p:blipFill>
              <p:spPr>
                <a:xfrm flipH="1" rot="114600">
                  <a:off x="4382640" y="3570120"/>
                  <a:ext cx="252720" cy="119520"/>
                </a:xfrm>
                <a:prstGeom prst="rect">
                  <a:avLst/>
                </a:prstGeom>
                <a:ln w="0">
                  <a:noFill/>
                </a:ln>
              </p:spPr>
            </p:pic>
            <p:sp>
              <p:nvSpPr>
                <p:cNvPr id="6786" name="CustomShape 16"/>
                <p:cNvSpPr/>
                <p:nvPr/>
              </p:nvSpPr>
              <p:spPr>
                <a:xfrm>
                  <a:off x="4466520" y="3453480"/>
                  <a:ext cx="203400" cy="1562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787" name="Picture 1068" descr="screen"/>
                <p:cNvPicPr/>
                <p:nvPr/>
              </p:nvPicPr>
              <p:blipFill>
                <a:blip r:embed="rId18"/>
                <a:stretch/>
              </p:blipFill>
              <p:spPr>
                <a:xfrm>
                  <a:off x="4476600" y="3457440"/>
                  <a:ext cx="184680" cy="142200"/>
                </a:xfrm>
                <a:prstGeom prst="rect">
                  <a:avLst/>
                </a:prstGeom>
                <a:ln w="0">
                  <a:noFill/>
                </a:ln>
              </p:spPr>
            </p:pic>
            <p:sp>
              <p:nvSpPr>
                <p:cNvPr id="6788" name="CustomShape 17"/>
                <p:cNvSpPr/>
                <p:nvPr/>
              </p:nvSpPr>
              <p:spPr>
                <a:xfrm>
                  <a:off x="4503600" y="3448800"/>
                  <a:ext cx="17208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789" name="CustomShape 18"/>
                <p:cNvSpPr/>
                <p:nvPr/>
              </p:nvSpPr>
              <p:spPr>
                <a:xfrm>
                  <a:off x="4464720" y="3448440"/>
                  <a:ext cx="47160" cy="1209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790" name="CustomShape 19"/>
                <p:cNvSpPr/>
                <p:nvPr/>
              </p:nvSpPr>
              <p:spPr>
                <a:xfrm>
                  <a:off x="4623480" y="3470400"/>
                  <a:ext cx="51120" cy="139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791" name="CustomShape 20"/>
                <p:cNvSpPr/>
                <p:nvPr/>
              </p:nvSpPr>
              <p:spPr>
                <a:xfrm>
                  <a:off x="4464360" y="3564000"/>
                  <a:ext cx="1890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792" name="CustomShape 21"/>
                <p:cNvSpPr/>
                <p:nvPr/>
              </p:nvSpPr>
              <p:spPr>
                <a:xfrm>
                  <a:off x="4629240" y="3471480"/>
                  <a:ext cx="47880" cy="140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793" name="CustomShape 22"/>
                <p:cNvSpPr/>
                <p:nvPr/>
              </p:nvSpPr>
              <p:spPr>
                <a:xfrm>
                  <a:off x="4464360" y="3570480"/>
                  <a:ext cx="16812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794" name="Group 23"/>
                <p:cNvGrpSpPr/>
                <p:nvPr/>
              </p:nvGrpSpPr>
              <p:grpSpPr>
                <a:xfrm>
                  <a:off x="4461480" y="3620520"/>
                  <a:ext cx="56520" cy="27000"/>
                  <a:chOff x="4461480" y="3620520"/>
                  <a:chExt cx="56520" cy="27000"/>
                </a:xfrm>
              </p:grpSpPr>
              <p:sp>
                <p:nvSpPr>
                  <p:cNvPr id="6795" name="CustomShape 24"/>
                  <p:cNvSpPr/>
                  <p:nvPr/>
                </p:nvSpPr>
                <p:spPr>
                  <a:xfrm>
                    <a:off x="4461480" y="3620520"/>
                    <a:ext cx="5652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796" name="CustomShape 25"/>
                  <p:cNvSpPr/>
                  <p:nvPr/>
                </p:nvSpPr>
                <p:spPr>
                  <a:xfrm>
                    <a:off x="4462560" y="3620880"/>
                    <a:ext cx="547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797" name="CustomShape 26"/>
                  <p:cNvSpPr/>
                  <p:nvPr/>
                </p:nvSpPr>
                <p:spPr>
                  <a:xfrm>
                    <a:off x="4466880" y="3631320"/>
                    <a:ext cx="1908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798" name="CustomShape 27"/>
                  <p:cNvSpPr/>
                  <p:nvPr/>
                </p:nvSpPr>
                <p:spPr>
                  <a:xfrm>
                    <a:off x="4466160" y="363528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799" name="CustomShape 28"/>
                  <p:cNvSpPr/>
                  <p:nvPr/>
                </p:nvSpPr>
                <p:spPr>
                  <a:xfrm>
                    <a:off x="4483080" y="3636720"/>
                    <a:ext cx="1908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800" name="CustomShape 29"/>
                  <p:cNvSpPr/>
                  <p:nvPr/>
                </p:nvSpPr>
                <p:spPr>
                  <a:xfrm>
                    <a:off x="4482360" y="364068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801" name="CustomShape 30"/>
                <p:cNvSpPr/>
                <p:nvPr/>
              </p:nvSpPr>
              <p:spPr>
                <a:xfrm>
                  <a:off x="4559760" y="3624480"/>
                  <a:ext cx="68760" cy="60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802" name="CustomShape 31"/>
                <p:cNvSpPr/>
                <p:nvPr/>
              </p:nvSpPr>
              <p:spPr>
                <a:xfrm>
                  <a:off x="4382640" y="3629520"/>
                  <a:ext cx="1767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3" name="CustomShape 32"/>
                <p:cNvSpPr/>
                <p:nvPr/>
              </p:nvSpPr>
              <p:spPr>
                <a:xfrm>
                  <a:off x="4382640" y="3619080"/>
                  <a:ext cx="108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804" name="CustomShape 33"/>
                <p:cNvSpPr/>
                <p:nvPr/>
              </p:nvSpPr>
              <p:spPr>
                <a:xfrm>
                  <a:off x="4383000" y="3573360"/>
                  <a:ext cx="8172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805" name="CustomShape 34"/>
                <p:cNvSpPr/>
                <p:nvPr/>
              </p:nvSpPr>
              <p:spPr>
                <a:xfrm>
                  <a:off x="4388400" y="3621600"/>
                  <a:ext cx="1674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6" name="CustomShape 35"/>
                <p:cNvSpPr/>
                <p:nvPr/>
              </p:nvSpPr>
              <p:spPr>
                <a:xfrm flipV="1">
                  <a:off x="4556520" y="3616920"/>
                  <a:ext cx="6804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807" name="Group 36"/>
              <p:cNvGrpSpPr/>
              <p:nvPr/>
            </p:nvGrpSpPr>
            <p:grpSpPr>
              <a:xfrm>
                <a:off x="4882680" y="3915000"/>
                <a:ext cx="344880" cy="319680"/>
                <a:chOff x="4882680" y="3915000"/>
                <a:chExt cx="344880" cy="319680"/>
              </a:xfrm>
            </p:grpSpPr>
            <p:pic>
              <p:nvPicPr>
                <p:cNvPr id="6808" name="Picture 591" descr="desktop_computer_stylized_medium"/>
                <p:cNvPicPr/>
                <p:nvPr/>
              </p:nvPicPr>
              <p:blipFill>
                <a:blip r:embed="rId19"/>
                <a:stretch/>
              </p:blipFill>
              <p:spPr>
                <a:xfrm flipH="1">
                  <a:off x="4882680" y="3915000"/>
                  <a:ext cx="344880" cy="319680"/>
                </a:xfrm>
                <a:prstGeom prst="rect">
                  <a:avLst/>
                </a:prstGeom>
                <a:ln w="0">
                  <a:noFill/>
                </a:ln>
              </p:spPr>
            </p:pic>
            <p:sp>
              <p:nvSpPr>
                <p:cNvPr id="6809" name="CustomShape 37"/>
                <p:cNvSpPr/>
                <p:nvPr/>
              </p:nvSpPr>
              <p:spPr>
                <a:xfrm flipH="1">
                  <a:off x="5028480" y="39456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810" name="Group 38"/>
              <p:cNvGrpSpPr/>
              <p:nvPr/>
            </p:nvGrpSpPr>
            <p:grpSpPr>
              <a:xfrm>
                <a:off x="6597720" y="4189320"/>
                <a:ext cx="176400" cy="330480"/>
                <a:chOff x="6597720" y="4189320"/>
                <a:chExt cx="176400" cy="330480"/>
              </a:xfrm>
            </p:grpSpPr>
            <p:sp>
              <p:nvSpPr>
                <p:cNvPr id="6811" name="CustomShape 39"/>
                <p:cNvSpPr/>
                <p:nvPr/>
              </p:nvSpPr>
              <p:spPr>
                <a:xfrm>
                  <a:off x="6737760" y="41900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12" name="CustomShape 40"/>
                <p:cNvSpPr/>
                <p:nvPr/>
              </p:nvSpPr>
              <p:spPr>
                <a:xfrm>
                  <a:off x="6606360" y="41893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13" name="CustomShape 41"/>
                <p:cNvSpPr/>
                <p:nvPr/>
              </p:nvSpPr>
              <p:spPr>
                <a:xfrm>
                  <a:off x="6744600" y="42087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14" name="CustomShape 42"/>
                <p:cNvSpPr/>
                <p:nvPr/>
              </p:nvSpPr>
              <p:spPr>
                <a:xfrm>
                  <a:off x="6739920" y="43567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15" name="CustomShape 43"/>
                <p:cNvSpPr/>
                <p:nvPr/>
              </p:nvSpPr>
              <p:spPr>
                <a:xfrm>
                  <a:off x="6606360" y="4225320"/>
                  <a:ext cx="73800" cy="5760"/>
                </a:xfrm>
                <a:prstGeom prst="rect">
                  <a:avLst/>
                </a:prstGeom>
                <a:solidFill>
                  <a:schemeClr val="tx1"/>
                </a:solidFill>
                <a:ln w="9525">
                  <a:solidFill>
                    <a:schemeClr val="tx1"/>
                  </a:solidFill>
                  <a:miter/>
                </a:ln>
              </p:spPr>
              <p:style>
                <a:lnRef idx="0"/>
                <a:fillRef idx="0"/>
                <a:effectRef idx="0"/>
                <a:fontRef idx="minor"/>
              </p:style>
            </p:sp>
            <p:grpSp>
              <p:nvGrpSpPr>
                <p:cNvPr id="6816" name="Group 44"/>
                <p:cNvGrpSpPr/>
                <p:nvPr/>
              </p:nvGrpSpPr>
              <p:grpSpPr>
                <a:xfrm>
                  <a:off x="6673320" y="4222080"/>
                  <a:ext cx="71280" cy="20160"/>
                  <a:chOff x="6673320" y="4222080"/>
                  <a:chExt cx="71280" cy="20160"/>
                </a:xfrm>
              </p:grpSpPr>
              <p:sp>
                <p:nvSpPr>
                  <p:cNvPr id="6817" name="CustomShape 45"/>
                  <p:cNvSpPr/>
                  <p:nvPr/>
                </p:nvSpPr>
                <p:spPr>
                  <a:xfrm>
                    <a:off x="6673320" y="4222080"/>
                    <a:ext cx="71280" cy="20160"/>
                  </a:xfrm>
                  <a:prstGeom prst="roundRect">
                    <a:avLst>
                      <a:gd name="adj" fmla="val 50000"/>
                    </a:avLst>
                  </a:prstGeom>
                  <a:solidFill>
                    <a:schemeClr val="tx1"/>
                  </a:solidFill>
                  <a:ln w="0">
                    <a:noFill/>
                  </a:ln>
                </p:spPr>
                <p:style>
                  <a:lnRef idx="0"/>
                  <a:fillRef idx="0"/>
                  <a:effectRef idx="0"/>
                  <a:fontRef idx="minor"/>
                </p:style>
              </p:sp>
              <p:sp>
                <p:nvSpPr>
                  <p:cNvPr id="6818" name="CustomShape 46"/>
                  <p:cNvSpPr/>
                  <p:nvPr/>
                </p:nvSpPr>
                <p:spPr>
                  <a:xfrm>
                    <a:off x="6674400" y="42242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19" name="CustomShape 47"/>
                <p:cNvSpPr/>
                <p:nvPr/>
              </p:nvSpPr>
              <p:spPr>
                <a:xfrm>
                  <a:off x="6607440" y="4271400"/>
                  <a:ext cx="73800" cy="5760"/>
                </a:xfrm>
                <a:prstGeom prst="rect">
                  <a:avLst/>
                </a:prstGeom>
                <a:solidFill>
                  <a:schemeClr val="tx1"/>
                </a:solidFill>
                <a:ln w="9525">
                  <a:solidFill>
                    <a:schemeClr val="tx1"/>
                  </a:solidFill>
                  <a:miter/>
                </a:ln>
              </p:spPr>
              <p:style>
                <a:lnRef idx="0"/>
                <a:fillRef idx="0"/>
                <a:effectRef idx="0"/>
                <a:fontRef idx="minor"/>
              </p:style>
            </p:sp>
            <p:grpSp>
              <p:nvGrpSpPr>
                <p:cNvPr id="6820" name="Group 48"/>
                <p:cNvGrpSpPr/>
                <p:nvPr/>
              </p:nvGrpSpPr>
              <p:grpSpPr>
                <a:xfrm>
                  <a:off x="6673320" y="4266720"/>
                  <a:ext cx="71280" cy="17640"/>
                  <a:chOff x="6673320" y="4266720"/>
                  <a:chExt cx="71280" cy="17640"/>
                </a:xfrm>
              </p:grpSpPr>
              <p:sp>
                <p:nvSpPr>
                  <p:cNvPr id="6821" name="CustomShape 49"/>
                  <p:cNvSpPr/>
                  <p:nvPr/>
                </p:nvSpPr>
                <p:spPr>
                  <a:xfrm>
                    <a:off x="6673320" y="4266720"/>
                    <a:ext cx="71280" cy="17640"/>
                  </a:xfrm>
                  <a:prstGeom prst="roundRect">
                    <a:avLst>
                      <a:gd name="adj" fmla="val 50000"/>
                    </a:avLst>
                  </a:prstGeom>
                  <a:solidFill>
                    <a:schemeClr val="tx1"/>
                  </a:solidFill>
                  <a:ln w="0">
                    <a:noFill/>
                  </a:ln>
                </p:spPr>
                <p:style>
                  <a:lnRef idx="0"/>
                  <a:fillRef idx="0"/>
                  <a:effectRef idx="0"/>
                  <a:fontRef idx="minor"/>
                </p:style>
              </p:sp>
              <p:sp>
                <p:nvSpPr>
                  <p:cNvPr id="6822" name="CustomShape 50"/>
                  <p:cNvSpPr/>
                  <p:nvPr/>
                </p:nvSpPr>
                <p:spPr>
                  <a:xfrm>
                    <a:off x="6674400" y="42692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3" name="CustomShape 51"/>
                <p:cNvSpPr/>
                <p:nvPr/>
              </p:nvSpPr>
              <p:spPr>
                <a:xfrm>
                  <a:off x="6607440" y="4317120"/>
                  <a:ext cx="73800" cy="5760"/>
                </a:xfrm>
                <a:prstGeom prst="rect">
                  <a:avLst/>
                </a:prstGeom>
                <a:solidFill>
                  <a:schemeClr val="tx1"/>
                </a:solidFill>
                <a:ln w="9525">
                  <a:solidFill>
                    <a:schemeClr val="tx1"/>
                  </a:solidFill>
                  <a:miter/>
                </a:ln>
              </p:spPr>
              <p:style>
                <a:lnRef idx="0"/>
                <a:fillRef idx="0"/>
                <a:effectRef idx="0"/>
                <a:fontRef idx="minor"/>
              </p:style>
            </p:sp>
            <p:sp>
              <p:nvSpPr>
                <p:cNvPr id="6824" name="CustomShape 52"/>
                <p:cNvSpPr/>
                <p:nvPr/>
              </p:nvSpPr>
              <p:spPr>
                <a:xfrm>
                  <a:off x="6608880" y="4358520"/>
                  <a:ext cx="73800" cy="5760"/>
                </a:xfrm>
                <a:prstGeom prst="rect">
                  <a:avLst/>
                </a:prstGeom>
                <a:solidFill>
                  <a:schemeClr val="tx1"/>
                </a:solidFill>
                <a:ln w="9525">
                  <a:solidFill>
                    <a:schemeClr val="tx1"/>
                  </a:solidFill>
                  <a:miter/>
                </a:ln>
              </p:spPr>
              <p:style>
                <a:lnRef idx="0"/>
                <a:fillRef idx="0"/>
                <a:effectRef idx="0"/>
                <a:fontRef idx="minor"/>
              </p:style>
            </p:sp>
            <p:grpSp>
              <p:nvGrpSpPr>
                <p:cNvPr id="6825" name="Group 53"/>
                <p:cNvGrpSpPr/>
                <p:nvPr/>
              </p:nvGrpSpPr>
              <p:grpSpPr>
                <a:xfrm>
                  <a:off x="6671880" y="4357440"/>
                  <a:ext cx="71280" cy="18000"/>
                  <a:chOff x="6671880" y="4357440"/>
                  <a:chExt cx="71280" cy="18000"/>
                </a:xfrm>
              </p:grpSpPr>
              <p:sp>
                <p:nvSpPr>
                  <p:cNvPr id="6826" name="CustomShape 54"/>
                  <p:cNvSpPr/>
                  <p:nvPr/>
                </p:nvSpPr>
                <p:spPr>
                  <a:xfrm>
                    <a:off x="6671880" y="4357440"/>
                    <a:ext cx="71280" cy="18000"/>
                  </a:xfrm>
                  <a:prstGeom prst="roundRect">
                    <a:avLst>
                      <a:gd name="adj" fmla="val 50000"/>
                    </a:avLst>
                  </a:prstGeom>
                  <a:solidFill>
                    <a:schemeClr val="tx1"/>
                  </a:solidFill>
                  <a:ln w="0">
                    <a:noFill/>
                  </a:ln>
                </p:spPr>
                <p:style>
                  <a:lnRef idx="0"/>
                  <a:fillRef idx="0"/>
                  <a:effectRef idx="0"/>
                  <a:fontRef idx="minor"/>
                </p:style>
              </p:sp>
              <p:sp>
                <p:nvSpPr>
                  <p:cNvPr id="6827" name="CustomShape 55"/>
                  <p:cNvSpPr/>
                  <p:nvPr/>
                </p:nvSpPr>
                <p:spPr>
                  <a:xfrm>
                    <a:off x="6673320" y="43574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8" name="CustomShape 56"/>
                <p:cNvSpPr/>
                <p:nvPr/>
              </p:nvSpPr>
              <p:spPr>
                <a:xfrm>
                  <a:off x="6740280" y="43171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29" name="Group 57"/>
                <p:cNvGrpSpPr/>
                <p:nvPr/>
              </p:nvGrpSpPr>
              <p:grpSpPr>
                <a:xfrm>
                  <a:off x="6671880" y="4313880"/>
                  <a:ext cx="72720" cy="17640"/>
                  <a:chOff x="6671880" y="4313880"/>
                  <a:chExt cx="72720" cy="17640"/>
                </a:xfrm>
              </p:grpSpPr>
              <p:sp>
                <p:nvSpPr>
                  <p:cNvPr id="6830" name="CustomShape 58"/>
                  <p:cNvSpPr/>
                  <p:nvPr/>
                </p:nvSpPr>
                <p:spPr>
                  <a:xfrm>
                    <a:off x="6671880" y="4313880"/>
                    <a:ext cx="72360" cy="17640"/>
                  </a:xfrm>
                  <a:prstGeom prst="roundRect">
                    <a:avLst>
                      <a:gd name="adj" fmla="val 50000"/>
                    </a:avLst>
                  </a:prstGeom>
                  <a:solidFill>
                    <a:schemeClr val="tx1"/>
                  </a:solidFill>
                  <a:ln w="0">
                    <a:noFill/>
                  </a:ln>
                </p:spPr>
                <p:style>
                  <a:lnRef idx="0"/>
                  <a:fillRef idx="0"/>
                  <a:effectRef idx="0"/>
                  <a:fontRef idx="minor"/>
                </p:style>
              </p:sp>
              <p:sp>
                <p:nvSpPr>
                  <p:cNvPr id="6831" name="CustomShape 59"/>
                  <p:cNvSpPr/>
                  <p:nvPr/>
                </p:nvSpPr>
                <p:spPr>
                  <a:xfrm>
                    <a:off x="6673320" y="431604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32" name="CustomShape 60"/>
                <p:cNvSpPr/>
                <p:nvPr/>
              </p:nvSpPr>
              <p:spPr>
                <a:xfrm>
                  <a:off x="6735240" y="41893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33" name="CustomShape 61"/>
                <p:cNvSpPr/>
                <p:nvPr/>
              </p:nvSpPr>
              <p:spPr>
                <a:xfrm>
                  <a:off x="6743520" y="426924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4" name="CustomShape 62"/>
                <p:cNvSpPr/>
                <p:nvPr/>
              </p:nvSpPr>
              <p:spPr>
                <a:xfrm>
                  <a:off x="6743880" y="422388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5" name="CustomShape 63"/>
                <p:cNvSpPr/>
                <p:nvPr/>
              </p:nvSpPr>
              <p:spPr>
                <a:xfrm>
                  <a:off x="6768720" y="4490640"/>
                  <a:ext cx="5400" cy="12240"/>
                </a:xfrm>
                <a:prstGeom prst="ellipse">
                  <a:avLst/>
                </a:prstGeom>
                <a:solidFill>
                  <a:srgbClr val="333333"/>
                </a:solidFill>
                <a:ln w="0">
                  <a:noFill/>
                </a:ln>
              </p:spPr>
              <p:style>
                <a:lnRef idx="0"/>
                <a:fillRef idx="0"/>
                <a:effectRef idx="0"/>
                <a:fontRef idx="minor"/>
              </p:style>
            </p:sp>
            <p:sp>
              <p:nvSpPr>
                <p:cNvPr id="6836" name="CustomShape 64"/>
                <p:cNvSpPr/>
                <p:nvPr/>
              </p:nvSpPr>
              <p:spPr>
                <a:xfrm>
                  <a:off x="6742080" y="44910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37" name="CustomShape 65"/>
                <p:cNvSpPr/>
                <p:nvPr/>
              </p:nvSpPr>
              <p:spPr>
                <a:xfrm>
                  <a:off x="6597720" y="449964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38" name="CustomShape 66"/>
                <p:cNvSpPr/>
                <p:nvPr/>
              </p:nvSpPr>
              <p:spPr>
                <a:xfrm>
                  <a:off x="6606360" y="450468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39" name="CustomShape 67"/>
                <p:cNvSpPr/>
                <p:nvPr/>
              </p:nvSpPr>
              <p:spPr>
                <a:xfrm>
                  <a:off x="6618600" y="4458960"/>
                  <a:ext cx="19080" cy="18720"/>
                </a:xfrm>
                <a:prstGeom prst="ellipse">
                  <a:avLst/>
                </a:prstGeom>
                <a:solidFill>
                  <a:srgbClr val="33cc33"/>
                </a:solidFill>
                <a:ln w="0">
                  <a:noFill/>
                </a:ln>
              </p:spPr>
              <p:style>
                <a:lnRef idx="0"/>
                <a:fillRef idx="0"/>
                <a:effectRef idx="0"/>
                <a:fontRef idx="minor"/>
              </p:style>
            </p:sp>
            <p:sp>
              <p:nvSpPr>
                <p:cNvPr id="6840" name="CustomShape 68"/>
                <p:cNvSpPr/>
                <p:nvPr/>
              </p:nvSpPr>
              <p:spPr>
                <a:xfrm>
                  <a:off x="6640920" y="4458960"/>
                  <a:ext cx="19080" cy="18720"/>
                </a:xfrm>
                <a:prstGeom prst="ellipse">
                  <a:avLst/>
                </a:prstGeom>
                <a:solidFill>
                  <a:srgbClr val="ff0000"/>
                </a:solidFill>
                <a:ln w="0">
                  <a:noFill/>
                </a:ln>
              </p:spPr>
              <p:style>
                <a:lnRef idx="0"/>
                <a:fillRef idx="0"/>
                <a:effectRef idx="0"/>
                <a:fontRef idx="minor"/>
              </p:style>
            </p:sp>
            <p:sp>
              <p:nvSpPr>
                <p:cNvPr id="6841" name="CustomShape 69"/>
                <p:cNvSpPr/>
                <p:nvPr/>
              </p:nvSpPr>
              <p:spPr>
                <a:xfrm>
                  <a:off x="6662160" y="4458960"/>
                  <a:ext cx="19080" cy="18720"/>
                </a:xfrm>
                <a:prstGeom prst="ellipse">
                  <a:avLst/>
                </a:prstGeom>
                <a:solidFill>
                  <a:srgbClr val="33cc33"/>
                </a:solidFill>
                <a:ln w="0">
                  <a:noFill/>
                </a:ln>
              </p:spPr>
              <p:style>
                <a:lnRef idx="0"/>
                <a:fillRef idx="0"/>
                <a:effectRef idx="0"/>
                <a:fontRef idx="minor"/>
              </p:style>
            </p:sp>
            <p:sp>
              <p:nvSpPr>
                <p:cNvPr id="6842" name="CustomShape 70"/>
                <p:cNvSpPr/>
                <p:nvPr/>
              </p:nvSpPr>
              <p:spPr>
                <a:xfrm>
                  <a:off x="6712920" y="438372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6843" name="Group 71"/>
              <p:cNvGrpSpPr/>
              <p:nvPr/>
            </p:nvGrpSpPr>
            <p:grpSpPr>
              <a:xfrm>
                <a:off x="4838040" y="2582280"/>
                <a:ext cx="176400" cy="330120"/>
                <a:chOff x="4838040" y="2582280"/>
                <a:chExt cx="176400" cy="330120"/>
              </a:xfrm>
            </p:grpSpPr>
            <p:sp>
              <p:nvSpPr>
                <p:cNvPr id="6844" name="CustomShape 72"/>
                <p:cNvSpPr/>
                <p:nvPr/>
              </p:nvSpPr>
              <p:spPr>
                <a:xfrm>
                  <a:off x="4978440" y="25826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45" name="CustomShape 73"/>
                <p:cNvSpPr/>
                <p:nvPr/>
              </p:nvSpPr>
              <p:spPr>
                <a:xfrm>
                  <a:off x="4846680" y="258228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46" name="CustomShape 74"/>
                <p:cNvSpPr/>
                <p:nvPr/>
              </p:nvSpPr>
              <p:spPr>
                <a:xfrm>
                  <a:off x="4984920" y="260172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47" name="CustomShape 75"/>
                <p:cNvSpPr/>
                <p:nvPr/>
              </p:nvSpPr>
              <p:spPr>
                <a:xfrm>
                  <a:off x="4980240" y="27493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48" name="CustomShape 76"/>
                <p:cNvSpPr/>
                <p:nvPr/>
              </p:nvSpPr>
              <p:spPr>
                <a:xfrm>
                  <a:off x="4846680" y="2618280"/>
                  <a:ext cx="73800" cy="5760"/>
                </a:xfrm>
                <a:prstGeom prst="rect">
                  <a:avLst/>
                </a:prstGeom>
                <a:solidFill>
                  <a:schemeClr val="tx1"/>
                </a:solidFill>
                <a:ln w="9525">
                  <a:solidFill>
                    <a:schemeClr val="tx1"/>
                  </a:solidFill>
                  <a:miter/>
                </a:ln>
              </p:spPr>
              <p:style>
                <a:lnRef idx="0"/>
                <a:fillRef idx="0"/>
                <a:effectRef idx="0"/>
                <a:fontRef idx="minor"/>
              </p:style>
            </p:sp>
            <p:grpSp>
              <p:nvGrpSpPr>
                <p:cNvPr id="6849" name="Group 77"/>
                <p:cNvGrpSpPr/>
                <p:nvPr/>
              </p:nvGrpSpPr>
              <p:grpSpPr>
                <a:xfrm>
                  <a:off x="4913640" y="2615040"/>
                  <a:ext cx="71280" cy="20160"/>
                  <a:chOff x="4913640" y="2615040"/>
                  <a:chExt cx="71280" cy="20160"/>
                </a:xfrm>
              </p:grpSpPr>
              <p:sp>
                <p:nvSpPr>
                  <p:cNvPr id="6850" name="CustomShape 78"/>
                  <p:cNvSpPr/>
                  <p:nvPr/>
                </p:nvSpPr>
                <p:spPr>
                  <a:xfrm>
                    <a:off x="4913640" y="2615040"/>
                    <a:ext cx="71280" cy="20160"/>
                  </a:xfrm>
                  <a:prstGeom prst="roundRect">
                    <a:avLst>
                      <a:gd name="adj" fmla="val 50000"/>
                    </a:avLst>
                  </a:prstGeom>
                  <a:solidFill>
                    <a:schemeClr val="tx1"/>
                  </a:solidFill>
                  <a:ln w="0">
                    <a:noFill/>
                  </a:ln>
                </p:spPr>
                <p:style>
                  <a:lnRef idx="0"/>
                  <a:fillRef idx="0"/>
                  <a:effectRef idx="0"/>
                  <a:fontRef idx="minor"/>
                </p:style>
              </p:sp>
              <p:sp>
                <p:nvSpPr>
                  <p:cNvPr id="6851" name="CustomShape 79"/>
                  <p:cNvSpPr/>
                  <p:nvPr/>
                </p:nvSpPr>
                <p:spPr>
                  <a:xfrm>
                    <a:off x="4915080" y="261720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2" name="CustomShape 80"/>
                <p:cNvSpPr/>
                <p:nvPr/>
              </p:nvSpPr>
              <p:spPr>
                <a:xfrm>
                  <a:off x="4848120" y="2664000"/>
                  <a:ext cx="73800" cy="5760"/>
                </a:xfrm>
                <a:prstGeom prst="rect">
                  <a:avLst/>
                </a:prstGeom>
                <a:solidFill>
                  <a:schemeClr val="tx1"/>
                </a:solidFill>
                <a:ln w="9525">
                  <a:solidFill>
                    <a:schemeClr val="tx1"/>
                  </a:solidFill>
                  <a:miter/>
                </a:ln>
              </p:spPr>
              <p:style>
                <a:lnRef idx="0"/>
                <a:fillRef idx="0"/>
                <a:effectRef idx="0"/>
                <a:fontRef idx="minor"/>
              </p:style>
            </p:sp>
            <p:grpSp>
              <p:nvGrpSpPr>
                <p:cNvPr id="6853" name="Group 81"/>
                <p:cNvGrpSpPr/>
                <p:nvPr/>
              </p:nvGrpSpPr>
              <p:grpSpPr>
                <a:xfrm>
                  <a:off x="4913640" y="2659680"/>
                  <a:ext cx="71280" cy="17640"/>
                  <a:chOff x="4913640" y="2659680"/>
                  <a:chExt cx="71280" cy="17640"/>
                </a:xfrm>
              </p:grpSpPr>
              <p:sp>
                <p:nvSpPr>
                  <p:cNvPr id="6854" name="CustomShape 82"/>
                  <p:cNvSpPr/>
                  <p:nvPr/>
                </p:nvSpPr>
                <p:spPr>
                  <a:xfrm>
                    <a:off x="4913640" y="2659680"/>
                    <a:ext cx="71280" cy="17640"/>
                  </a:xfrm>
                  <a:prstGeom prst="roundRect">
                    <a:avLst>
                      <a:gd name="adj" fmla="val 50000"/>
                    </a:avLst>
                  </a:prstGeom>
                  <a:solidFill>
                    <a:schemeClr val="tx1"/>
                  </a:solidFill>
                  <a:ln w="0">
                    <a:noFill/>
                  </a:ln>
                </p:spPr>
                <p:style>
                  <a:lnRef idx="0"/>
                  <a:fillRef idx="0"/>
                  <a:effectRef idx="0"/>
                  <a:fontRef idx="minor"/>
                </p:style>
              </p:sp>
              <p:sp>
                <p:nvSpPr>
                  <p:cNvPr id="6855" name="CustomShape 83"/>
                  <p:cNvSpPr/>
                  <p:nvPr/>
                </p:nvSpPr>
                <p:spPr>
                  <a:xfrm>
                    <a:off x="4915080" y="26618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6" name="CustomShape 84"/>
                <p:cNvSpPr/>
                <p:nvPr/>
              </p:nvSpPr>
              <p:spPr>
                <a:xfrm>
                  <a:off x="4848120" y="2710080"/>
                  <a:ext cx="73800" cy="5760"/>
                </a:xfrm>
                <a:prstGeom prst="rect">
                  <a:avLst/>
                </a:prstGeom>
                <a:solidFill>
                  <a:schemeClr val="tx1"/>
                </a:solidFill>
                <a:ln w="9525">
                  <a:solidFill>
                    <a:schemeClr val="tx1"/>
                  </a:solidFill>
                  <a:miter/>
                </a:ln>
              </p:spPr>
              <p:style>
                <a:lnRef idx="0"/>
                <a:fillRef idx="0"/>
                <a:effectRef idx="0"/>
                <a:fontRef idx="minor"/>
              </p:style>
            </p:sp>
            <p:sp>
              <p:nvSpPr>
                <p:cNvPr id="6857" name="CustomShape 85"/>
                <p:cNvSpPr/>
                <p:nvPr/>
              </p:nvSpPr>
              <p:spPr>
                <a:xfrm>
                  <a:off x="4849200" y="2751480"/>
                  <a:ext cx="73800" cy="5760"/>
                </a:xfrm>
                <a:prstGeom prst="rect">
                  <a:avLst/>
                </a:prstGeom>
                <a:solidFill>
                  <a:schemeClr val="tx1"/>
                </a:solidFill>
                <a:ln w="9525">
                  <a:solidFill>
                    <a:schemeClr val="tx1"/>
                  </a:solidFill>
                  <a:miter/>
                </a:ln>
              </p:spPr>
              <p:style>
                <a:lnRef idx="0"/>
                <a:fillRef idx="0"/>
                <a:effectRef idx="0"/>
                <a:fontRef idx="minor"/>
              </p:style>
            </p:sp>
            <p:grpSp>
              <p:nvGrpSpPr>
                <p:cNvPr id="6858" name="Group 86"/>
                <p:cNvGrpSpPr/>
                <p:nvPr/>
              </p:nvGrpSpPr>
              <p:grpSpPr>
                <a:xfrm>
                  <a:off x="4912560" y="2750400"/>
                  <a:ext cx="71280" cy="18000"/>
                  <a:chOff x="4912560" y="2750400"/>
                  <a:chExt cx="71280" cy="18000"/>
                </a:xfrm>
              </p:grpSpPr>
              <p:sp>
                <p:nvSpPr>
                  <p:cNvPr id="6859" name="CustomShape 87"/>
                  <p:cNvSpPr/>
                  <p:nvPr/>
                </p:nvSpPr>
                <p:spPr>
                  <a:xfrm>
                    <a:off x="4912560" y="2750400"/>
                    <a:ext cx="71280" cy="18000"/>
                  </a:xfrm>
                  <a:prstGeom prst="roundRect">
                    <a:avLst>
                      <a:gd name="adj" fmla="val 50000"/>
                    </a:avLst>
                  </a:prstGeom>
                  <a:solidFill>
                    <a:schemeClr val="tx1"/>
                  </a:solidFill>
                  <a:ln w="0">
                    <a:noFill/>
                  </a:ln>
                </p:spPr>
                <p:style>
                  <a:lnRef idx="0"/>
                  <a:fillRef idx="0"/>
                  <a:effectRef idx="0"/>
                  <a:fontRef idx="minor"/>
                </p:style>
              </p:sp>
              <p:sp>
                <p:nvSpPr>
                  <p:cNvPr id="6860" name="CustomShape 88"/>
                  <p:cNvSpPr/>
                  <p:nvPr/>
                </p:nvSpPr>
                <p:spPr>
                  <a:xfrm>
                    <a:off x="4913640" y="275040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1" name="CustomShape 89"/>
                <p:cNvSpPr/>
                <p:nvPr/>
              </p:nvSpPr>
              <p:spPr>
                <a:xfrm>
                  <a:off x="4980960" y="271008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62" name="Group 90"/>
                <p:cNvGrpSpPr/>
                <p:nvPr/>
              </p:nvGrpSpPr>
              <p:grpSpPr>
                <a:xfrm>
                  <a:off x="4912560" y="2706480"/>
                  <a:ext cx="72360" cy="17640"/>
                  <a:chOff x="4912560" y="2706480"/>
                  <a:chExt cx="72360" cy="17640"/>
                </a:xfrm>
              </p:grpSpPr>
              <p:sp>
                <p:nvSpPr>
                  <p:cNvPr id="6863" name="CustomShape 91"/>
                  <p:cNvSpPr/>
                  <p:nvPr/>
                </p:nvSpPr>
                <p:spPr>
                  <a:xfrm>
                    <a:off x="4912560" y="2706480"/>
                    <a:ext cx="72360" cy="17640"/>
                  </a:xfrm>
                  <a:prstGeom prst="roundRect">
                    <a:avLst>
                      <a:gd name="adj" fmla="val 50000"/>
                    </a:avLst>
                  </a:prstGeom>
                  <a:solidFill>
                    <a:schemeClr val="tx1"/>
                  </a:solidFill>
                  <a:ln w="0">
                    <a:noFill/>
                  </a:ln>
                </p:spPr>
                <p:style>
                  <a:lnRef idx="0"/>
                  <a:fillRef idx="0"/>
                  <a:effectRef idx="0"/>
                  <a:fontRef idx="minor"/>
                </p:style>
              </p:sp>
              <p:sp>
                <p:nvSpPr>
                  <p:cNvPr id="6864" name="CustomShape 92"/>
                  <p:cNvSpPr/>
                  <p:nvPr/>
                </p:nvSpPr>
                <p:spPr>
                  <a:xfrm>
                    <a:off x="4913640" y="270900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5" name="CustomShape 93"/>
                <p:cNvSpPr/>
                <p:nvPr/>
              </p:nvSpPr>
              <p:spPr>
                <a:xfrm>
                  <a:off x="4975560" y="258228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66" name="CustomShape 94"/>
                <p:cNvSpPr/>
                <p:nvPr/>
              </p:nvSpPr>
              <p:spPr>
                <a:xfrm>
                  <a:off x="4983840" y="266220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67" name="CustomShape 95"/>
                <p:cNvSpPr/>
                <p:nvPr/>
              </p:nvSpPr>
              <p:spPr>
                <a:xfrm>
                  <a:off x="4984200" y="261684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68" name="CustomShape 96"/>
                <p:cNvSpPr/>
                <p:nvPr/>
              </p:nvSpPr>
              <p:spPr>
                <a:xfrm>
                  <a:off x="5009040" y="2883600"/>
                  <a:ext cx="5400" cy="12240"/>
                </a:xfrm>
                <a:prstGeom prst="ellipse">
                  <a:avLst/>
                </a:prstGeom>
                <a:solidFill>
                  <a:srgbClr val="333333"/>
                </a:solidFill>
                <a:ln w="0">
                  <a:noFill/>
                </a:ln>
              </p:spPr>
              <p:style>
                <a:lnRef idx="0"/>
                <a:fillRef idx="0"/>
                <a:effectRef idx="0"/>
                <a:fontRef idx="minor"/>
              </p:style>
            </p:sp>
            <p:sp>
              <p:nvSpPr>
                <p:cNvPr id="6869" name="CustomShape 97"/>
                <p:cNvSpPr/>
                <p:nvPr/>
              </p:nvSpPr>
              <p:spPr>
                <a:xfrm>
                  <a:off x="4982400" y="288396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70" name="CustomShape 98"/>
                <p:cNvSpPr/>
                <p:nvPr/>
              </p:nvSpPr>
              <p:spPr>
                <a:xfrm>
                  <a:off x="4838040" y="289224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71" name="CustomShape 99"/>
                <p:cNvSpPr/>
                <p:nvPr/>
              </p:nvSpPr>
              <p:spPr>
                <a:xfrm>
                  <a:off x="4846680" y="289764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72" name="CustomShape 100"/>
                <p:cNvSpPr/>
                <p:nvPr/>
              </p:nvSpPr>
              <p:spPr>
                <a:xfrm>
                  <a:off x="4859280" y="2851920"/>
                  <a:ext cx="19080" cy="18720"/>
                </a:xfrm>
                <a:prstGeom prst="ellipse">
                  <a:avLst/>
                </a:prstGeom>
                <a:solidFill>
                  <a:srgbClr val="33cc33"/>
                </a:solidFill>
                <a:ln w="0">
                  <a:noFill/>
                </a:ln>
              </p:spPr>
              <p:style>
                <a:lnRef idx="0"/>
                <a:fillRef idx="0"/>
                <a:effectRef idx="0"/>
                <a:fontRef idx="minor"/>
              </p:style>
            </p:sp>
            <p:sp>
              <p:nvSpPr>
                <p:cNvPr id="6873" name="CustomShape 101"/>
                <p:cNvSpPr/>
                <p:nvPr/>
              </p:nvSpPr>
              <p:spPr>
                <a:xfrm>
                  <a:off x="4881600" y="2851920"/>
                  <a:ext cx="19080" cy="18720"/>
                </a:xfrm>
                <a:prstGeom prst="ellipse">
                  <a:avLst/>
                </a:prstGeom>
                <a:solidFill>
                  <a:srgbClr val="ff0000"/>
                </a:solidFill>
                <a:ln w="0">
                  <a:noFill/>
                </a:ln>
              </p:spPr>
              <p:style>
                <a:lnRef idx="0"/>
                <a:fillRef idx="0"/>
                <a:effectRef idx="0"/>
                <a:fontRef idx="minor"/>
              </p:style>
            </p:sp>
            <p:sp>
              <p:nvSpPr>
                <p:cNvPr id="6874" name="CustomShape 102"/>
                <p:cNvSpPr/>
                <p:nvPr/>
              </p:nvSpPr>
              <p:spPr>
                <a:xfrm>
                  <a:off x="4902480" y="2851920"/>
                  <a:ext cx="19080" cy="18720"/>
                </a:xfrm>
                <a:prstGeom prst="ellipse">
                  <a:avLst/>
                </a:prstGeom>
                <a:solidFill>
                  <a:srgbClr val="33cc33"/>
                </a:solidFill>
                <a:ln w="0">
                  <a:noFill/>
                </a:ln>
              </p:spPr>
              <p:style>
                <a:lnRef idx="0"/>
                <a:fillRef idx="0"/>
                <a:effectRef idx="0"/>
                <a:fontRef idx="minor"/>
              </p:style>
            </p:sp>
            <p:sp>
              <p:nvSpPr>
                <p:cNvPr id="6875" name="CustomShape 103"/>
                <p:cNvSpPr/>
                <p:nvPr/>
              </p:nvSpPr>
              <p:spPr>
                <a:xfrm>
                  <a:off x="4953240" y="277668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6876" name="Group 104"/>
              <p:cNvGrpSpPr/>
              <p:nvPr/>
            </p:nvGrpSpPr>
            <p:grpSpPr>
              <a:xfrm>
                <a:off x="5253480" y="2070000"/>
                <a:ext cx="344880" cy="319680"/>
                <a:chOff x="5253480" y="2070000"/>
                <a:chExt cx="344880" cy="319680"/>
              </a:xfrm>
            </p:grpSpPr>
            <p:pic>
              <p:nvPicPr>
                <p:cNvPr id="6877" name="Picture 591" descr="desktop_computer_stylized_medium"/>
                <p:cNvPicPr/>
                <p:nvPr/>
              </p:nvPicPr>
              <p:blipFill>
                <a:blip r:embed="rId20"/>
                <a:stretch/>
              </p:blipFill>
              <p:spPr>
                <a:xfrm flipH="1">
                  <a:off x="5253480" y="2070000"/>
                  <a:ext cx="344880" cy="319680"/>
                </a:xfrm>
                <a:prstGeom prst="rect">
                  <a:avLst/>
                </a:prstGeom>
                <a:ln w="0">
                  <a:noFill/>
                </a:ln>
              </p:spPr>
            </p:pic>
            <p:sp>
              <p:nvSpPr>
                <p:cNvPr id="6878" name="CustomShape 105"/>
                <p:cNvSpPr/>
                <p:nvPr/>
              </p:nvSpPr>
              <p:spPr>
                <a:xfrm flipH="1">
                  <a:off x="5399280" y="21006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879" name="Group 106"/>
              <p:cNvGrpSpPr/>
              <p:nvPr/>
            </p:nvGrpSpPr>
            <p:grpSpPr>
              <a:xfrm>
                <a:off x="6680880" y="4050720"/>
                <a:ext cx="176400" cy="330480"/>
                <a:chOff x="6680880" y="4050720"/>
                <a:chExt cx="176400" cy="330480"/>
              </a:xfrm>
            </p:grpSpPr>
            <p:sp>
              <p:nvSpPr>
                <p:cNvPr id="6880" name="CustomShape 107"/>
                <p:cNvSpPr/>
                <p:nvPr/>
              </p:nvSpPr>
              <p:spPr>
                <a:xfrm>
                  <a:off x="6820920" y="40514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81" name="CustomShape 108"/>
                <p:cNvSpPr/>
                <p:nvPr/>
              </p:nvSpPr>
              <p:spPr>
                <a:xfrm>
                  <a:off x="6689520" y="40507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82" name="CustomShape 109"/>
                <p:cNvSpPr/>
                <p:nvPr/>
              </p:nvSpPr>
              <p:spPr>
                <a:xfrm>
                  <a:off x="6827760" y="40701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83" name="CustomShape 110"/>
                <p:cNvSpPr/>
                <p:nvPr/>
              </p:nvSpPr>
              <p:spPr>
                <a:xfrm>
                  <a:off x="6823080" y="42181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84" name="CustomShape 111"/>
                <p:cNvSpPr/>
                <p:nvPr/>
              </p:nvSpPr>
              <p:spPr>
                <a:xfrm>
                  <a:off x="6689520" y="4086720"/>
                  <a:ext cx="73800" cy="5760"/>
                </a:xfrm>
                <a:prstGeom prst="rect">
                  <a:avLst/>
                </a:prstGeom>
                <a:solidFill>
                  <a:schemeClr val="tx1"/>
                </a:solidFill>
                <a:ln w="9525">
                  <a:solidFill>
                    <a:schemeClr val="tx1"/>
                  </a:solidFill>
                  <a:miter/>
                </a:ln>
              </p:spPr>
              <p:style>
                <a:lnRef idx="0"/>
                <a:fillRef idx="0"/>
                <a:effectRef idx="0"/>
                <a:fontRef idx="minor"/>
              </p:style>
            </p:sp>
            <p:grpSp>
              <p:nvGrpSpPr>
                <p:cNvPr id="6885" name="Group 112"/>
                <p:cNvGrpSpPr/>
                <p:nvPr/>
              </p:nvGrpSpPr>
              <p:grpSpPr>
                <a:xfrm>
                  <a:off x="6756480" y="4083480"/>
                  <a:ext cx="71280" cy="20160"/>
                  <a:chOff x="6756480" y="4083480"/>
                  <a:chExt cx="71280" cy="20160"/>
                </a:xfrm>
              </p:grpSpPr>
              <p:sp>
                <p:nvSpPr>
                  <p:cNvPr id="6886" name="CustomShape 113"/>
                  <p:cNvSpPr/>
                  <p:nvPr/>
                </p:nvSpPr>
                <p:spPr>
                  <a:xfrm>
                    <a:off x="6756480" y="4083480"/>
                    <a:ext cx="71280" cy="20160"/>
                  </a:xfrm>
                  <a:prstGeom prst="roundRect">
                    <a:avLst>
                      <a:gd name="adj" fmla="val 50000"/>
                    </a:avLst>
                  </a:prstGeom>
                  <a:solidFill>
                    <a:schemeClr val="tx1"/>
                  </a:solidFill>
                  <a:ln w="0">
                    <a:noFill/>
                  </a:ln>
                </p:spPr>
                <p:style>
                  <a:lnRef idx="0"/>
                  <a:fillRef idx="0"/>
                  <a:effectRef idx="0"/>
                  <a:fontRef idx="minor"/>
                </p:style>
              </p:sp>
              <p:sp>
                <p:nvSpPr>
                  <p:cNvPr id="6887" name="CustomShape 114"/>
                  <p:cNvSpPr/>
                  <p:nvPr/>
                </p:nvSpPr>
                <p:spPr>
                  <a:xfrm>
                    <a:off x="6757560" y="40856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88" name="CustomShape 115"/>
                <p:cNvSpPr/>
                <p:nvPr/>
              </p:nvSpPr>
              <p:spPr>
                <a:xfrm>
                  <a:off x="6690600" y="4132800"/>
                  <a:ext cx="73800" cy="5760"/>
                </a:xfrm>
                <a:prstGeom prst="rect">
                  <a:avLst/>
                </a:prstGeom>
                <a:solidFill>
                  <a:schemeClr val="tx1"/>
                </a:solidFill>
                <a:ln w="9525">
                  <a:solidFill>
                    <a:schemeClr val="tx1"/>
                  </a:solidFill>
                  <a:miter/>
                </a:ln>
              </p:spPr>
              <p:style>
                <a:lnRef idx="0"/>
                <a:fillRef idx="0"/>
                <a:effectRef idx="0"/>
                <a:fontRef idx="minor"/>
              </p:style>
            </p:sp>
            <p:grpSp>
              <p:nvGrpSpPr>
                <p:cNvPr id="6889" name="Group 116"/>
                <p:cNvGrpSpPr/>
                <p:nvPr/>
              </p:nvGrpSpPr>
              <p:grpSpPr>
                <a:xfrm>
                  <a:off x="6756480" y="4128120"/>
                  <a:ext cx="71280" cy="17640"/>
                  <a:chOff x="6756480" y="4128120"/>
                  <a:chExt cx="71280" cy="17640"/>
                </a:xfrm>
              </p:grpSpPr>
              <p:sp>
                <p:nvSpPr>
                  <p:cNvPr id="6890" name="CustomShape 117"/>
                  <p:cNvSpPr/>
                  <p:nvPr/>
                </p:nvSpPr>
                <p:spPr>
                  <a:xfrm>
                    <a:off x="6756480" y="4128120"/>
                    <a:ext cx="71280" cy="17640"/>
                  </a:xfrm>
                  <a:prstGeom prst="roundRect">
                    <a:avLst>
                      <a:gd name="adj" fmla="val 50000"/>
                    </a:avLst>
                  </a:prstGeom>
                  <a:solidFill>
                    <a:schemeClr val="tx1"/>
                  </a:solidFill>
                  <a:ln w="0">
                    <a:noFill/>
                  </a:ln>
                </p:spPr>
                <p:style>
                  <a:lnRef idx="0"/>
                  <a:fillRef idx="0"/>
                  <a:effectRef idx="0"/>
                  <a:fontRef idx="minor"/>
                </p:style>
              </p:sp>
              <p:sp>
                <p:nvSpPr>
                  <p:cNvPr id="6891" name="CustomShape 118"/>
                  <p:cNvSpPr/>
                  <p:nvPr/>
                </p:nvSpPr>
                <p:spPr>
                  <a:xfrm>
                    <a:off x="6757560" y="41306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2" name="CustomShape 119"/>
                <p:cNvSpPr/>
                <p:nvPr/>
              </p:nvSpPr>
              <p:spPr>
                <a:xfrm>
                  <a:off x="6690600" y="4178520"/>
                  <a:ext cx="73800" cy="5760"/>
                </a:xfrm>
                <a:prstGeom prst="rect">
                  <a:avLst/>
                </a:prstGeom>
                <a:solidFill>
                  <a:schemeClr val="tx1"/>
                </a:solidFill>
                <a:ln w="9525">
                  <a:solidFill>
                    <a:schemeClr val="tx1"/>
                  </a:solidFill>
                  <a:miter/>
                </a:ln>
              </p:spPr>
              <p:style>
                <a:lnRef idx="0"/>
                <a:fillRef idx="0"/>
                <a:effectRef idx="0"/>
                <a:fontRef idx="minor"/>
              </p:style>
            </p:sp>
            <p:sp>
              <p:nvSpPr>
                <p:cNvPr id="6893" name="CustomShape 120"/>
                <p:cNvSpPr/>
                <p:nvPr/>
              </p:nvSpPr>
              <p:spPr>
                <a:xfrm>
                  <a:off x="6692040" y="4219920"/>
                  <a:ext cx="73800" cy="5760"/>
                </a:xfrm>
                <a:prstGeom prst="rect">
                  <a:avLst/>
                </a:prstGeom>
                <a:solidFill>
                  <a:schemeClr val="tx1"/>
                </a:solidFill>
                <a:ln w="9525">
                  <a:solidFill>
                    <a:schemeClr val="tx1"/>
                  </a:solidFill>
                  <a:miter/>
                </a:ln>
              </p:spPr>
              <p:style>
                <a:lnRef idx="0"/>
                <a:fillRef idx="0"/>
                <a:effectRef idx="0"/>
                <a:fontRef idx="minor"/>
              </p:style>
            </p:sp>
            <p:grpSp>
              <p:nvGrpSpPr>
                <p:cNvPr id="6894" name="Group 121"/>
                <p:cNvGrpSpPr/>
                <p:nvPr/>
              </p:nvGrpSpPr>
              <p:grpSpPr>
                <a:xfrm>
                  <a:off x="6755040" y="4218840"/>
                  <a:ext cx="71280" cy="18000"/>
                  <a:chOff x="6755040" y="4218840"/>
                  <a:chExt cx="71280" cy="18000"/>
                </a:xfrm>
              </p:grpSpPr>
              <p:sp>
                <p:nvSpPr>
                  <p:cNvPr id="6895" name="CustomShape 122"/>
                  <p:cNvSpPr/>
                  <p:nvPr/>
                </p:nvSpPr>
                <p:spPr>
                  <a:xfrm>
                    <a:off x="6755040" y="4218840"/>
                    <a:ext cx="71280" cy="18000"/>
                  </a:xfrm>
                  <a:prstGeom prst="roundRect">
                    <a:avLst>
                      <a:gd name="adj" fmla="val 50000"/>
                    </a:avLst>
                  </a:prstGeom>
                  <a:solidFill>
                    <a:schemeClr val="tx1"/>
                  </a:solidFill>
                  <a:ln w="0">
                    <a:noFill/>
                  </a:ln>
                </p:spPr>
                <p:style>
                  <a:lnRef idx="0"/>
                  <a:fillRef idx="0"/>
                  <a:effectRef idx="0"/>
                  <a:fontRef idx="minor"/>
                </p:style>
              </p:sp>
              <p:sp>
                <p:nvSpPr>
                  <p:cNvPr id="6896" name="CustomShape 123"/>
                  <p:cNvSpPr/>
                  <p:nvPr/>
                </p:nvSpPr>
                <p:spPr>
                  <a:xfrm>
                    <a:off x="6756480" y="42188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7" name="CustomShape 124"/>
                <p:cNvSpPr/>
                <p:nvPr/>
              </p:nvSpPr>
              <p:spPr>
                <a:xfrm>
                  <a:off x="6823440" y="41785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98" name="Group 125"/>
                <p:cNvGrpSpPr/>
                <p:nvPr/>
              </p:nvGrpSpPr>
              <p:grpSpPr>
                <a:xfrm>
                  <a:off x="6755040" y="4175280"/>
                  <a:ext cx="72720" cy="17640"/>
                  <a:chOff x="6755040" y="4175280"/>
                  <a:chExt cx="72720" cy="17640"/>
                </a:xfrm>
              </p:grpSpPr>
              <p:sp>
                <p:nvSpPr>
                  <p:cNvPr id="6899" name="CustomShape 126"/>
                  <p:cNvSpPr/>
                  <p:nvPr/>
                </p:nvSpPr>
                <p:spPr>
                  <a:xfrm>
                    <a:off x="6755040" y="4175280"/>
                    <a:ext cx="72360" cy="17640"/>
                  </a:xfrm>
                  <a:prstGeom prst="roundRect">
                    <a:avLst>
                      <a:gd name="adj" fmla="val 50000"/>
                    </a:avLst>
                  </a:prstGeom>
                  <a:solidFill>
                    <a:schemeClr val="tx1"/>
                  </a:solidFill>
                  <a:ln w="0">
                    <a:noFill/>
                  </a:ln>
                </p:spPr>
                <p:style>
                  <a:lnRef idx="0"/>
                  <a:fillRef idx="0"/>
                  <a:effectRef idx="0"/>
                  <a:fontRef idx="minor"/>
                </p:style>
              </p:sp>
              <p:sp>
                <p:nvSpPr>
                  <p:cNvPr id="6900" name="CustomShape 127"/>
                  <p:cNvSpPr/>
                  <p:nvPr/>
                </p:nvSpPr>
                <p:spPr>
                  <a:xfrm>
                    <a:off x="6756480" y="417744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01" name="CustomShape 128"/>
                <p:cNvSpPr/>
                <p:nvPr/>
              </p:nvSpPr>
              <p:spPr>
                <a:xfrm>
                  <a:off x="6818400" y="40507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02" name="CustomShape 129"/>
                <p:cNvSpPr/>
                <p:nvPr/>
              </p:nvSpPr>
              <p:spPr>
                <a:xfrm>
                  <a:off x="6826320" y="413064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3" name="CustomShape 130"/>
                <p:cNvSpPr/>
                <p:nvPr/>
              </p:nvSpPr>
              <p:spPr>
                <a:xfrm>
                  <a:off x="6826680" y="408564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4" name="CustomShape 131"/>
                <p:cNvSpPr/>
                <p:nvPr/>
              </p:nvSpPr>
              <p:spPr>
                <a:xfrm>
                  <a:off x="6851880" y="4352040"/>
                  <a:ext cx="5400" cy="12240"/>
                </a:xfrm>
                <a:prstGeom prst="ellipse">
                  <a:avLst/>
                </a:prstGeom>
                <a:solidFill>
                  <a:srgbClr val="333333"/>
                </a:solidFill>
                <a:ln w="0">
                  <a:noFill/>
                </a:ln>
              </p:spPr>
              <p:style>
                <a:lnRef idx="0"/>
                <a:fillRef idx="0"/>
                <a:effectRef idx="0"/>
                <a:fontRef idx="minor"/>
              </p:style>
            </p:sp>
            <p:sp>
              <p:nvSpPr>
                <p:cNvPr id="6905" name="CustomShape 132"/>
                <p:cNvSpPr/>
                <p:nvPr/>
              </p:nvSpPr>
              <p:spPr>
                <a:xfrm>
                  <a:off x="6825240" y="43524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06" name="CustomShape 133"/>
                <p:cNvSpPr/>
                <p:nvPr/>
              </p:nvSpPr>
              <p:spPr>
                <a:xfrm>
                  <a:off x="6680880" y="436104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07" name="CustomShape 134"/>
                <p:cNvSpPr/>
                <p:nvPr/>
              </p:nvSpPr>
              <p:spPr>
                <a:xfrm>
                  <a:off x="6689520" y="436644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08" name="CustomShape 135"/>
                <p:cNvSpPr/>
                <p:nvPr/>
              </p:nvSpPr>
              <p:spPr>
                <a:xfrm>
                  <a:off x="6701760" y="4320360"/>
                  <a:ext cx="19080" cy="18720"/>
                </a:xfrm>
                <a:prstGeom prst="ellipse">
                  <a:avLst/>
                </a:prstGeom>
                <a:solidFill>
                  <a:srgbClr val="33cc33"/>
                </a:solidFill>
                <a:ln w="0">
                  <a:noFill/>
                </a:ln>
              </p:spPr>
              <p:style>
                <a:lnRef idx="0"/>
                <a:fillRef idx="0"/>
                <a:effectRef idx="0"/>
                <a:fontRef idx="minor"/>
              </p:style>
            </p:sp>
            <p:sp>
              <p:nvSpPr>
                <p:cNvPr id="6909" name="CustomShape 136"/>
                <p:cNvSpPr/>
                <p:nvPr/>
              </p:nvSpPr>
              <p:spPr>
                <a:xfrm>
                  <a:off x="6724080" y="4320360"/>
                  <a:ext cx="19080" cy="18720"/>
                </a:xfrm>
                <a:prstGeom prst="ellipse">
                  <a:avLst/>
                </a:prstGeom>
                <a:solidFill>
                  <a:srgbClr val="ff0000"/>
                </a:solidFill>
                <a:ln w="0">
                  <a:noFill/>
                </a:ln>
              </p:spPr>
              <p:style>
                <a:lnRef idx="0"/>
                <a:fillRef idx="0"/>
                <a:effectRef idx="0"/>
                <a:fontRef idx="minor"/>
              </p:style>
            </p:sp>
            <p:sp>
              <p:nvSpPr>
                <p:cNvPr id="6910" name="CustomShape 137"/>
                <p:cNvSpPr/>
                <p:nvPr/>
              </p:nvSpPr>
              <p:spPr>
                <a:xfrm>
                  <a:off x="6745320" y="4320360"/>
                  <a:ext cx="19080" cy="18720"/>
                </a:xfrm>
                <a:prstGeom prst="ellipse">
                  <a:avLst/>
                </a:prstGeom>
                <a:solidFill>
                  <a:srgbClr val="33cc33"/>
                </a:solidFill>
                <a:ln w="0">
                  <a:noFill/>
                </a:ln>
              </p:spPr>
              <p:style>
                <a:lnRef idx="0"/>
                <a:fillRef idx="0"/>
                <a:effectRef idx="0"/>
                <a:fontRef idx="minor"/>
              </p:style>
            </p:sp>
            <p:sp>
              <p:nvSpPr>
                <p:cNvPr id="6911" name="CustomShape 138"/>
                <p:cNvSpPr/>
                <p:nvPr/>
              </p:nvSpPr>
              <p:spPr>
                <a:xfrm>
                  <a:off x="6796080" y="424512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6912" name="Group 139"/>
              <p:cNvGrpSpPr/>
              <p:nvPr/>
            </p:nvGrpSpPr>
            <p:grpSpPr>
              <a:xfrm>
                <a:off x="6708600" y="2180520"/>
                <a:ext cx="176400" cy="330120"/>
                <a:chOff x="6708600" y="2180520"/>
                <a:chExt cx="176400" cy="330120"/>
              </a:xfrm>
            </p:grpSpPr>
            <p:sp>
              <p:nvSpPr>
                <p:cNvPr id="6913" name="CustomShape 140"/>
                <p:cNvSpPr/>
                <p:nvPr/>
              </p:nvSpPr>
              <p:spPr>
                <a:xfrm>
                  <a:off x="6848640" y="218088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14" name="CustomShape 141"/>
                <p:cNvSpPr/>
                <p:nvPr/>
              </p:nvSpPr>
              <p:spPr>
                <a:xfrm>
                  <a:off x="6717240" y="21805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15" name="CustomShape 142"/>
                <p:cNvSpPr/>
                <p:nvPr/>
              </p:nvSpPr>
              <p:spPr>
                <a:xfrm>
                  <a:off x="6855480" y="21999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16" name="CustomShape 143"/>
                <p:cNvSpPr/>
                <p:nvPr/>
              </p:nvSpPr>
              <p:spPr>
                <a:xfrm>
                  <a:off x="6850800" y="234756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17" name="CustomShape 144"/>
                <p:cNvSpPr/>
                <p:nvPr/>
              </p:nvSpPr>
              <p:spPr>
                <a:xfrm>
                  <a:off x="6717240" y="2216520"/>
                  <a:ext cx="73800" cy="5760"/>
                </a:xfrm>
                <a:prstGeom prst="rect">
                  <a:avLst/>
                </a:prstGeom>
                <a:solidFill>
                  <a:schemeClr val="tx1"/>
                </a:solidFill>
                <a:ln w="9525">
                  <a:solidFill>
                    <a:schemeClr val="tx1"/>
                  </a:solidFill>
                  <a:miter/>
                </a:ln>
              </p:spPr>
              <p:style>
                <a:lnRef idx="0"/>
                <a:fillRef idx="0"/>
                <a:effectRef idx="0"/>
                <a:fontRef idx="minor"/>
              </p:style>
            </p:sp>
            <p:grpSp>
              <p:nvGrpSpPr>
                <p:cNvPr id="6918" name="Group 145"/>
                <p:cNvGrpSpPr/>
                <p:nvPr/>
              </p:nvGrpSpPr>
              <p:grpSpPr>
                <a:xfrm>
                  <a:off x="6784200" y="2213280"/>
                  <a:ext cx="71280" cy="20160"/>
                  <a:chOff x="6784200" y="2213280"/>
                  <a:chExt cx="71280" cy="20160"/>
                </a:xfrm>
              </p:grpSpPr>
              <p:sp>
                <p:nvSpPr>
                  <p:cNvPr id="6919" name="CustomShape 146"/>
                  <p:cNvSpPr/>
                  <p:nvPr/>
                </p:nvSpPr>
                <p:spPr>
                  <a:xfrm>
                    <a:off x="6784200" y="2213280"/>
                    <a:ext cx="71280" cy="20160"/>
                  </a:xfrm>
                  <a:prstGeom prst="roundRect">
                    <a:avLst>
                      <a:gd name="adj" fmla="val 50000"/>
                    </a:avLst>
                  </a:prstGeom>
                  <a:solidFill>
                    <a:schemeClr val="tx1"/>
                  </a:solidFill>
                  <a:ln w="0">
                    <a:noFill/>
                  </a:ln>
                </p:spPr>
                <p:style>
                  <a:lnRef idx="0"/>
                  <a:fillRef idx="0"/>
                  <a:effectRef idx="0"/>
                  <a:fontRef idx="minor"/>
                </p:style>
              </p:sp>
              <p:sp>
                <p:nvSpPr>
                  <p:cNvPr id="6920" name="CustomShape 147"/>
                  <p:cNvSpPr/>
                  <p:nvPr/>
                </p:nvSpPr>
                <p:spPr>
                  <a:xfrm>
                    <a:off x="6785280" y="22154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1" name="CustomShape 148"/>
                <p:cNvSpPr/>
                <p:nvPr/>
              </p:nvSpPr>
              <p:spPr>
                <a:xfrm>
                  <a:off x="6718320" y="2262240"/>
                  <a:ext cx="73800" cy="5760"/>
                </a:xfrm>
                <a:prstGeom prst="rect">
                  <a:avLst/>
                </a:prstGeom>
                <a:solidFill>
                  <a:schemeClr val="tx1"/>
                </a:solidFill>
                <a:ln w="9525">
                  <a:solidFill>
                    <a:schemeClr val="tx1"/>
                  </a:solidFill>
                  <a:miter/>
                </a:ln>
              </p:spPr>
              <p:style>
                <a:lnRef idx="0"/>
                <a:fillRef idx="0"/>
                <a:effectRef idx="0"/>
                <a:fontRef idx="minor"/>
              </p:style>
            </p:sp>
            <p:grpSp>
              <p:nvGrpSpPr>
                <p:cNvPr id="6922" name="Group 149"/>
                <p:cNvGrpSpPr/>
                <p:nvPr/>
              </p:nvGrpSpPr>
              <p:grpSpPr>
                <a:xfrm>
                  <a:off x="6784200" y="2257920"/>
                  <a:ext cx="71280" cy="17640"/>
                  <a:chOff x="6784200" y="2257920"/>
                  <a:chExt cx="71280" cy="17640"/>
                </a:xfrm>
              </p:grpSpPr>
              <p:sp>
                <p:nvSpPr>
                  <p:cNvPr id="6923" name="CustomShape 150"/>
                  <p:cNvSpPr/>
                  <p:nvPr/>
                </p:nvSpPr>
                <p:spPr>
                  <a:xfrm>
                    <a:off x="6784200" y="2257920"/>
                    <a:ext cx="71280" cy="17640"/>
                  </a:xfrm>
                  <a:prstGeom prst="roundRect">
                    <a:avLst>
                      <a:gd name="adj" fmla="val 50000"/>
                    </a:avLst>
                  </a:prstGeom>
                  <a:solidFill>
                    <a:schemeClr val="tx1"/>
                  </a:solidFill>
                  <a:ln w="0">
                    <a:noFill/>
                  </a:ln>
                </p:spPr>
                <p:style>
                  <a:lnRef idx="0"/>
                  <a:fillRef idx="0"/>
                  <a:effectRef idx="0"/>
                  <a:fontRef idx="minor"/>
                </p:style>
              </p:sp>
              <p:sp>
                <p:nvSpPr>
                  <p:cNvPr id="6924" name="CustomShape 151"/>
                  <p:cNvSpPr/>
                  <p:nvPr/>
                </p:nvSpPr>
                <p:spPr>
                  <a:xfrm>
                    <a:off x="6785280" y="226008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5" name="CustomShape 152"/>
                <p:cNvSpPr/>
                <p:nvPr/>
              </p:nvSpPr>
              <p:spPr>
                <a:xfrm>
                  <a:off x="6718320" y="2308320"/>
                  <a:ext cx="73800" cy="5760"/>
                </a:xfrm>
                <a:prstGeom prst="rect">
                  <a:avLst/>
                </a:prstGeom>
                <a:solidFill>
                  <a:schemeClr val="tx1"/>
                </a:solidFill>
                <a:ln w="9525">
                  <a:solidFill>
                    <a:schemeClr val="tx1"/>
                  </a:solidFill>
                  <a:miter/>
                </a:ln>
              </p:spPr>
              <p:style>
                <a:lnRef idx="0"/>
                <a:fillRef idx="0"/>
                <a:effectRef idx="0"/>
                <a:fontRef idx="minor"/>
              </p:style>
            </p:sp>
            <p:sp>
              <p:nvSpPr>
                <p:cNvPr id="6926" name="CustomShape 153"/>
                <p:cNvSpPr/>
                <p:nvPr/>
              </p:nvSpPr>
              <p:spPr>
                <a:xfrm>
                  <a:off x="6719760" y="2349720"/>
                  <a:ext cx="73800" cy="5760"/>
                </a:xfrm>
                <a:prstGeom prst="rect">
                  <a:avLst/>
                </a:prstGeom>
                <a:solidFill>
                  <a:schemeClr val="tx1"/>
                </a:solidFill>
                <a:ln w="9525">
                  <a:solidFill>
                    <a:schemeClr val="tx1"/>
                  </a:solidFill>
                  <a:miter/>
                </a:ln>
              </p:spPr>
              <p:style>
                <a:lnRef idx="0"/>
                <a:fillRef idx="0"/>
                <a:effectRef idx="0"/>
                <a:fontRef idx="minor"/>
              </p:style>
            </p:sp>
            <p:grpSp>
              <p:nvGrpSpPr>
                <p:cNvPr id="6927" name="Group 154"/>
                <p:cNvGrpSpPr/>
                <p:nvPr/>
              </p:nvGrpSpPr>
              <p:grpSpPr>
                <a:xfrm>
                  <a:off x="6782760" y="2348640"/>
                  <a:ext cx="71280" cy="18000"/>
                  <a:chOff x="6782760" y="2348640"/>
                  <a:chExt cx="71280" cy="18000"/>
                </a:xfrm>
              </p:grpSpPr>
              <p:sp>
                <p:nvSpPr>
                  <p:cNvPr id="6928" name="CustomShape 155"/>
                  <p:cNvSpPr/>
                  <p:nvPr/>
                </p:nvSpPr>
                <p:spPr>
                  <a:xfrm>
                    <a:off x="6782760" y="2348640"/>
                    <a:ext cx="71280" cy="18000"/>
                  </a:xfrm>
                  <a:prstGeom prst="roundRect">
                    <a:avLst>
                      <a:gd name="adj" fmla="val 50000"/>
                    </a:avLst>
                  </a:prstGeom>
                  <a:solidFill>
                    <a:schemeClr val="tx1"/>
                  </a:solidFill>
                  <a:ln w="0">
                    <a:noFill/>
                  </a:ln>
                </p:spPr>
                <p:style>
                  <a:lnRef idx="0"/>
                  <a:fillRef idx="0"/>
                  <a:effectRef idx="0"/>
                  <a:fontRef idx="minor"/>
                </p:style>
              </p:sp>
              <p:sp>
                <p:nvSpPr>
                  <p:cNvPr id="6929" name="CustomShape 156"/>
                  <p:cNvSpPr/>
                  <p:nvPr/>
                </p:nvSpPr>
                <p:spPr>
                  <a:xfrm>
                    <a:off x="6784200" y="23486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0" name="CustomShape 157"/>
                <p:cNvSpPr/>
                <p:nvPr/>
              </p:nvSpPr>
              <p:spPr>
                <a:xfrm>
                  <a:off x="6851160" y="23083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931" name="Group 158"/>
                <p:cNvGrpSpPr/>
                <p:nvPr/>
              </p:nvGrpSpPr>
              <p:grpSpPr>
                <a:xfrm>
                  <a:off x="6782760" y="2304720"/>
                  <a:ext cx="72720" cy="17640"/>
                  <a:chOff x="6782760" y="2304720"/>
                  <a:chExt cx="72720" cy="17640"/>
                </a:xfrm>
              </p:grpSpPr>
              <p:sp>
                <p:nvSpPr>
                  <p:cNvPr id="6932" name="CustomShape 159"/>
                  <p:cNvSpPr/>
                  <p:nvPr/>
                </p:nvSpPr>
                <p:spPr>
                  <a:xfrm>
                    <a:off x="6782760" y="2304720"/>
                    <a:ext cx="72360" cy="17640"/>
                  </a:xfrm>
                  <a:prstGeom prst="roundRect">
                    <a:avLst>
                      <a:gd name="adj" fmla="val 50000"/>
                    </a:avLst>
                  </a:prstGeom>
                  <a:solidFill>
                    <a:schemeClr val="tx1"/>
                  </a:solidFill>
                  <a:ln w="0">
                    <a:noFill/>
                  </a:ln>
                </p:spPr>
                <p:style>
                  <a:lnRef idx="0"/>
                  <a:fillRef idx="0"/>
                  <a:effectRef idx="0"/>
                  <a:fontRef idx="minor"/>
                </p:style>
              </p:sp>
              <p:sp>
                <p:nvSpPr>
                  <p:cNvPr id="6933" name="CustomShape 160"/>
                  <p:cNvSpPr/>
                  <p:nvPr/>
                </p:nvSpPr>
                <p:spPr>
                  <a:xfrm>
                    <a:off x="6784200" y="230688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4" name="CustomShape 161"/>
                <p:cNvSpPr/>
                <p:nvPr/>
              </p:nvSpPr>
              <p:spPr>
                <a:xfrm>
                  <a:off x="6846120" y="21805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35" name="CustomShape 162"/>
                <p:cNvSpPr/>
                <p:nvPr/>
              </p:nvSpPr>
              <p:spPr>
                <a:xfrm>
                  <a:off x="6854040" y="226008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36" name="CustomShape 163"/>
                <p:cNvSpPr/>
                <p:nvPr/>
              </p:nvSpPr>
              <p:spPr>
                <a:xfrm>
                  <a:off x="6854400" y="221508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37" name="CustomShape 164"/>
                <p:cNvSpPr/>
                <p:nvPr/>
              </p:nvSpPr>
              <p:spPr>
                <a:xfrm>
                  <a:off x="6879600" y="2481840"/>
                  <a:ext cx="5400" cy="12240"/>
                </a:xfrm>
                <a:prstGeom prst="ellipse">
                  <a:avLst/>
                </a:prstGeom>
                <a:solidFill>
                  <a:srgbClr val="333333"/>
                </a:solidFill>
                <a:ln w="0">
                  <a:noFill/>
                </a:ln>
              </p:spPr>
              <p:style>
                <a:lnRef idx="0"/>
                <a:fillRef idx="0"/>
                <a:effectRef idx="0"/>
                <a:fontRef idx="minor"/>
              </p:style>
            </p:sp>
            <p:sp>
              <p:nvSpPr>
                <p:cNvPr id="6938" name="CustomShape 165"/>
                <p:cNvSpPr/>
                <p:nvPr/>
              </p:nvSpPr>
              <p:spPr>
                <a:xfrm>
                  <a:off x="6852960" y="24822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39" name="CustomShape 166"/>
                <p:cNvSpPr/>
                <p:nvPr/>
              </p:nvSpPr>
              <p:spPr>
                <a:xfrm>
                  <a:off x="6708600" y="249048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40" name="CustomShape 167"/>
                <p:cNvSpPr/>
                <p:nvPr/>
              </p:nvSpPr>
              <p:spPr>
                <a:xfrm>
                  <a:off x="6717240" y="249588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41" name="CustomShape 168"/>
                <p:cNvSpPr/>
                <p:nvPr/>
              </p:nvSpPr>
              <p:spPr>
                <a:xfrm>
                  <a:off x="6729480" y="2450160"/>
                  <a:ext cx="19080" cy="18720"/>
                </a:xfrm>
                <a:prstGeom prst="ellipse">
                  <a:avLst/>
                </a:prstGeom>
                <a:solidFill>
                  <a:srgbClr val="33cc33"/>
                </a:solidFill>
                <a:ln w="0">
                  <a:noFill/>
                </a:ln>
              </p:spPr>
              <p:style>
                <a:lnRef idx="0"/>
                <a:fillRef idx="0"/>
                <a:effectRef idx="0"/>
                <a:fontRef idx="minor"/>
              </p:style>
            </p:sp>
            <p:sp>
              <p:nvSpPr>
                <p:cNvPr id="6942" name="CustomShape 169"/>
                <p:cNvSpPr/>
                <p:nvPr/>
              </p:nvSpPr>
              <p:spPr>
                <a:xfrm>
                  <a:off x="6751800" y="2450160"/>
                  <a:ext cx="19080" cy="18720"/>
                </a:xfrm>
                <a:prstGeom prst="ellipse">
                  <a:avLst/>
                </a:prstGeom>
                <a:solidFill>
                  <a:srgbClr val="ff0000"/>
                </a:solidFill>
                <a:ln w="0">
                  <a:noFill/>
                </a:ln>
              </p:spPr>
              <p:style>
                <a:lnRef idx="0"/>
                <a:fillRef idx="0"/>
                <a:effectRef idx="0"/>
                <a:fontRef idx="minor"/>
              </p:style>
            </p:sp>
            <p:sp>
              <p:nvSpPr>
                <p:cNvPr id="6943" name="CustomShape 170"/>
                <p:cNvSpPr/>
                <p:nvPr/>
              </p:nvSpPr>
              <p:spPr>
                <a:xfrm>
                  <a:off x="6773040" y="2450160"/>
                  <a:ext cx="19080" cy="18720"/>
                </a:xfrm>
                <a:prstGeom prst="ellipse">
                  <a:avLst/>
                </a:prstGeom>
                <a:solidFill>
                  <a:srgbClr val="33cc33"/>
                </a:solidFill>
                <a:ln w="0">
                  <a:noFill/>
                </a:ln>
              </p:spPr>
              <p:style>
                <a:lnRef idx="0"/>
                <a:fillRef idx="0"/>
                <a:effectRef idx="0"/>
                <a:fontRef idx="minor"/>
              </p:style>
            </p:sp>
            <p:sp>
              <p:nvSpPr>
                <p:cNvPr id="6944" name="CustomShape 171"/>
                <p:cNvSpPr/>
                <p:nvPr/>
              </p:nvSpPr>
              <p:spPr>
                <a:xfrm>
                  <a:off x="6823800" y="237492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6945" name="Group 172"/>
              <p:cNvGrpSpPr/>
              <p:nvPr/>
            </p:nvGrpSpPr>
            <p:grpSpPr>
              <a:xfrm>
                <a:off x="6572880" y="3014640"/>
                <a:ext cx="344880" cy="319680"/>
                <a:chOff x="6572880" y="3014640"/>
                <a:chExt cx="344880" cy="319680"/>
              </a:xfrm>
            </p:grpSpPr>
            <p:pic>
              <p:nvPicPr>
                <p:cNvPr id="6946" name="Picture 591" descr="desktop_computer_stylized_medium"/>
                <p:cNvPicPr/>
                <p:nvPr/>
              </p:nvPicPr>
              <p:blipFill>
                <a:blip r:embed="rId21"/>
                <a:stretch/>
              </p:blipFill>
              <p:spPr>
                <a:xfrm flipH="1">
                  <a:off x="6572880" y="3014640"/>
                  <a:ext cx="344880" cy="319680"/>
                </a:xfrm>
                <a:prstGeom prst="rect">
                  <a:avLst/>
                </a:prstGeom>
                <a:ln w="0">
                  <a:noFill/>
                </a:ln>
              </p:spPr>
            </p:pic>
            <p:sp>
              <p:nvSpPr>
                <p:cNvPr id="6947" name="CustomShape 173"/>
                <p:cNvSpPr/>
                <p:nvPr/>
              </p:nvSpPr>
              <p:spPr>
                <a:xfrm flipH="1">
                  <a:off x="6718680" y="304524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pic>
            <p:nvPicPr>
              <p:cNvPr id="6948" name="Picture 1023" descr="A close up of a logo&#10;&#10;Description automatically generated"/>
              <p:cNvPicPr/>
              <p:nvPr/>
            </p:nvPicPr>
            <p:blipFill>
              <a:blip r:embed="rId22"/>
              <a:stretch/>
            </p:blipFill>
            <p:spPr>
              <a:xfrm>
                <a:off x="4169160" y="3198960"/>
                <a:ext cx="428400" cy="419040"/>
              </a:xfrm>
              <a:prstGeom prst="rect">
                <a:avLst/>
              </a:prstGeom>
              <a:ln w="0">
                <a:noFill/>
              </a:ln>
            </p:spPr>
          </p:pic>
          <p:pic>
            <p:nvPicPr>
              <p:cNvPr id="6949" name="Picture 360" descr="A close up of a logo&#10;&#10;Description automatically generated"/>
              <p:cNvPicPr/>
              <p:nvPr/>
            </p:nvPicPr>
            <p:blipFill>
              <a:blip r:embed="rId23"/>
              <a:stretch/>
            </p:blipFill>
            <p:spPr>
              <a:xfrm>
                <a:off x="4674600" y="3768120"/>
                <a:ext cx="428400" cy="419040"/>
              </a:xfrm>
              <a:prstGeom prst="rect">
                <a:avLst/>
              </a:prstGeom>
              <a:ln w="0">
                <a:noFill/>
              </a:ln>
            </p:spPr>
          </p:pic>
          <p:pic>
            <p:nvPicPr>
              <p:cNvPr id="6950" name="Picture 361" descr="A close up of a logo&#10;&#10;Description automatically generated"/>
              <p:cNvPicPr/>
              <p:nvPr/>
            </p:nvPicPr>
            <p:blipFill>
              <a:blip r:embed="rId24"/>
              <a:stretch/>
            </p:blipFill>
            <p:spPr>
              <a:xfrm>
                <a:off x="4576320" y="2304000"/>
                <a:ext cx="428400" cy="419040"/>
              </a:xfrm>
              <a:prstGeom prst="rect">
                <a:avLst/>
              </a:prstGeom>
              <a:ln w="0">
                <a:noFill/>
              </a:ln>
            </p:spPr>
          </p:pic>
          <p:pic>
            <p:nvPicPr>
              <p:cNvPr id="6951" name="Picture 362" descr="A close up of a logo&#10;&#10;Description automatically generated"/>
              <p:cNvPicPr/>
              <p:nvPr/>
            </p:nvPicPr>
            <p:blipFill>
              <a:blip r:embed="rId25"/>
              <a:stretch/>
            </p:blipFill>
            <p:spPr>
              <a:xfrm>
                <a:off x="5128200" y="1790640"/>
                <a:ext cx="428400" cy="419040"/>
              </a:xfrm>
              <a:prstGeom prst="rect">
                <a:avLst/>
              </a:prstGeom>
              <a:ln w="0">
                <a:noFill/>
              </a:ln>
            </p:spPr>
          </p:pic>
          <p:pic>
            <p:nvPicPr>
              <p:cNvPr id="6952" name="Picture 363" descr="A close up of a logo&#10;&#10;Description automatically generated"/>
              <p:cNvPicPr/>
              <p:nvPr/>
            </p:nvPicPr>
            <p:blipFill>
              <a:blip r:embed="rId26"/>
              <a:stretch/>
            </p:blipFill>
            <p:spPr>
              <a:xfrm>
                <a:off x="6437880" y="1885320"/>
                <a:ext cx="428400" cy="419040"/>
              </a:xfrm>
              <a:prstGeom prst="rect">
                <a:avLst/>
              </a:prstGeom>
              <a:ln w="0">
                <a:noFill/>
              </a:ln>
            </p:spPr>
          </p:pic>
          <p:pic>
            <p:nvPicPr>
              <p:cNvPr id="6953" name="Picture 364" descr="A close up of a logo&#10;&#10;Description automatically generated"/>
              <p:cNvPicPr/>
              <p:nvPr/>
            </p:nvPicPr>
            <p:blipFill>
              <a:blip r:embed="rId27"/>
              <a:stretch/>
            </p:blipFill>
            <p:spPr>
              <a:xfrm>
                <a:off x="6665400" y="2807280"/>
                <a:ext cx="428400" cy="419040"/>
              </a:xfrm>
              <a:prstGeom prst="rect">
                <a:avLst/>
              </a:prstGeom>
              <a:ln w="0">
                <a:noFill/>
              </a:ln>
            </p:spPr>
          </p:pic>
          <p:pic>
            <p:nvPicPr>
              <p:cNvPr id="6954" name="Picture 365" descr="A close up of a logo&#10;&#10;Description automatically generated"/>
              <p:cNvPicPr/>
              <p:nvPr/>
            </p:nvPicPr>
            <p:blipFill>
              <a:blip r:embed="rId28"/>
              <a:stretch/>
            </p:blipFill>
            <p:spPr>
              <a:xfrm>
                <a:off x="6615360" y="3839400"/>
                <a:ext cx="428400" cy="419040"/>
              </a:xfrm>
              <a:prstGeom prst="rect">
                <a:avLst/>
              </a:prstGeom>
              <a:ln w="0">
                <a:noFill/>
              </a:ln>
            </p:spPr>
          </p:pic>
          <p:sp>
            <p:nvSpPr>
              <p:cNvPr id="6955" name="CustomShape 174"/>
              <p:cNvSpPr/>
              <p:nvPr/>
            </p:nvSpPr>
            <p:spPr>
              <a:xfrm>
                <a:off x="4281480" y="5038200"/>
                <a:ext cx="3247200" cy="9122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Internet (pre-2005)</a:t>
                </a:r>
                <a:endParaRPr b="0" lang="en-US" sz="2400" spc="-1" strike="noStrike">
                  <a:latin typeface="Arial"/>
                </a:endParaRPr>
              </a:p>
              <a:p>
                <a:pPr marL="285840" indent="-28512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 computing at edge</a:t>
                </a:r>
                <a:endParaRPr b="0" lang="en-US" sz="1800" spc="-1" strike="noStrike">
                  <a:latin typeface="Arial"/>
                </a:endParaRPr>
              </a:p>
            </p:txBody>
          </p:sp>
        </p:grpSp>
        <p:pic>
          <p:nvPicPr>
            <p:cNvPr id="6956" name="Picture 11" descr="A picture containing artifact, building, brick, cake&#10;&#10;Description automatically generated"/>
            <p:cNvPicPr/>
            <p:nvPr/>
          </p:nvPicPr>
          <p:blipFill>
            <a:blip r:embed="rId29"/>
            <a:stretch/>
          </p:blipFill>
          <p:spPr>
            <a:xfrm>
              <a:off x="5429160" y="2705040"/>
              <a:ext cx="913680" cy="913680"/>
            </a:xfrm>
            <a:prstGeom prst="rect">
              <a:avLst/>
            </a:prstGeom>
            <a:ln w="0">
              <a:noFill/>
            </a:ln>
          </p:spPr>
        </p:pic>
      </p:grpSp>
      <p:grpSp>
        <p:nvGrpSpPr>
          <p:cNvPr id="6957" name="Group 175"/>
          <p:cNvGrpSpPr/>
          <p:nvPr/>
        </p:nvGrpSpPr>
        <p:grpSpPr>
          <a:xfrm>
            <a:off x="7800840" y="1848240"/>
            <a:ext cx="4084560" cy="4340880"/>
            <a:chOff x="7800840" y="1848240"/>
            <a:chExt cx="4084560" cy="4340880"/>
          </a:xfrm>
        </p:grpSpPr>
        <p:grpSp>
          <p:nvGrpSpPr>
            <p:cNvPr id="6958" name="Group 176"/>
            <p:cNvGrpSpPr/>
            <p:nvPr/>
          </p:nvGrpSpPr>
          <p:grpSpPr>
            <a:xfrm>
              <a:off x="7800840" y="1848240"/>
              <a:ext cx="4084560" cy="4340880"/>
              <a:chOff x="7800840" y="1848240"/>
              <a:chExt cx="4084560" cy="4340880"/>
            </a:xfrm>
          </p:grpSpPr>
          <p:sp>
            <p:nvSpPr>
              <p:cNvPr id="6959" name="CustomShape 177"/>
              <p:cNvSpPr/>
              <p:nvPr/>
            </p:nvSpPr>
            <p:spPr>
              <a:xfrm>
                <a:off x="8256960" y="2101320"/>
                <a:ext cx="2282400" cy="27810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960" name="Group 178"/>
              <p:cNvGrpSpPr/>
              <p:nvPr/>
            </p:nvGrpSpPr>
            <p:grpSpPr>
              <a:xfrm>
                <a:off x="8074080" y="3440160"/>
                <a:ext cx="309600" cy="311400"/>
                <a:chOff x="8074080" y="3440160"/>
                <a:chExt cx="309600" cy="311400"/>
              </a:xfrm>
            </p:grpSpPr>
            <p:pic>
              <p:nvPicPr>
                <p:cNvPr id="6961" name="Picture 1065" descr="antenna_stylized"/>
                <p:cNvPicPr/>
                <p:nvPr/>
              </p:nvPicPr>
              <p:blipFill>
                <a:blip r:embed="rId30"/>
                <a:stretch/>
              </p:blipFill>
              <p:spPr>
                <a:xfrm>
                  <a:off x="8074080" y="3440160"/>
                  <a:ext cx="307080" cy="168120"/>
                </a:xfrm>
                <a:prstGeom prst="rect">
                  <a:avLst/>
                </a:prstGeom>
                <a:ln w="0">
                  <a:noFill/>
                </a:ln>
              </p:spPr>
            </p:pic>
            <p:pic>
              <p:nvPicPr>
                <p:cNvPr id="6962" name="Picture 1066" descr="laptop_keyboard"/>
                <p:cNvPicPr/>
                <p:nvPr/>
              </p:nvPicPr>
              <p:blipFill>
                <a:blip r:embed="rId31"/>
                <a:stretch/>
              </p:blipFill>
              <p:spPr>
                <a:xfrm flipH="1" rot="114600">
                  <a:off x="8089200" y="3627720"/>
                  <a:ext cx="252720" cy="119520"/>
                </a:xfrm>
                <a:prstGeom prst="rect">
                  <a:avLst/>
                </a:prstGeom>
                <a:ln w="0">
                  <a:noFill/>
                </a:ln>
              </p:spPr>
            </p:pic>
            <p:sp>
              <p:nvSpPr>
                <p:cNvPr id="6963" name="CustomShape 179"/>
                <p:cNvSpPr/>
                <p:nvPr/>
              </p:nvSpPr>
              <p:spPr>
                <a:xfrm>
                  <a:off x="8173080" y="3511080"/>
                  <a:ext cx="203400" cy="1562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964" name="Picture 1068" descr="screen"/>
                <p:cNvPicPr/>
                <p:nvPr/>
              </p:nvPicPr>
              <p:blipFill>
                <a:blip r:embed="rId32"/>
                <a:stretch/>
              </p:blipFill>
              <p:spPr>
                <a:xfrm>
                  <a:off x="8183160" y="3515040"/>
                  <a:ext cx="184680" cy="142200"/>
                </a:xfrm>
                <a:prstGeom prst="rect">
                  <a:avLst/>
                </a:prstGeom>
                <a:ln w="0">
                  <a:noFill/>
                </a:ln>
              </p:spPr>
            </p:pic>
            <p:sp>
              <p:nvSpPr>
                <p:cNvPr id="6965" name="CustomShape 180"/>
                <p:cNvSpPr/>
                <p:nvPr/>
              </p:nvSpPr>
              <p:spPr>
                <a:xfrm>
                  <a:off x="8210160" y="3506400"/>
                  <a:ext cx="17208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966" name="CustomShape 181"/>
                <p:cNvSpPr/>
                <p:nvPr/>
              </p:nvSpPr>
              <p:spPr>
                <a:xfrm>
                  <a:off x="8171280" y="3506040"/>
                  <a:ext cx="47160" cy="1209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967" name="CustomShape 182"/>
                <p:cNvSpPr/>
                <p:nvPr/>
              </p:nvSpPr>
              <p:spPr>
                <a:xfrm>
                  <a:off x="8330040" y="3528000"/>
                  <a:ext cx="51120" cy="1396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968" name="CustomShape 183"/>
                <p:cNvSpPr/>
                <p:nvPr/>
              </p:nvSpPr>
              <p:spPr>
                <a:xfrm>
                  <a:off x="8170560" y="3621600"/>
                  <a:ext cx="1890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969" name="CustomShape 184"/>
                <p:cNvSpPr/>
                <p:nvPr/>
              </p:nvSpPr>
              <p:spPr>
                <a:xfrm>
                  <a:off x="8335800" y="3529080"/>
                  <a:ext cx="47880" cy="1404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970" name="CustomShape 185"/>
                <p:cNvSpPr/>
                <p:nvPr/>
              </p:nvSpPr>
              <p:spPr>
                <a:xfrm>
                  <a:off x="8170920" y="3628080"/>
                  <a:ext cx="16812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971" name="Group 186"/>
                <p:cNvGrpSpPr/>
                <p:nvPr/>
              </p:nvGrpSpPr>
              <p:grpSpPr>
                <a:xfrm>
                  <a:off x="8168040" y="3677760"/>
                  <a:ext cx="56520" cy="27000"/>
                  <a:chOff x="8168040" y="3677760"/>
                  <a:chExt cx="56520" cy="27000"/>
                </a:xfrm>
              </p:grpSpPr>
              <p:sp>
                <p:nvSpPr>
                  <p:cNvPr id="6972" name="CustomShape 187"/>
                  <p:cNvSpPr/>
                  <p:nvPr/>
                </p:nvSpPr>
                <p:spPr>
                  <a:xfrm>
                    <a:off x="8168040" y="3677760"/>
                    <a:ext cx="56520" cy="27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973" name="CustomShape 188"/>
                  <p:cNvSpPr/>
                  <p:nvPr/>
                </p:nvSpPr>
                <p:spPr>
                  <a:xfrm>
                    <a:off x="8169120" y="3678480"/>
                    <a:ext cx="54720" cy="25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974" name="CustomShape 189"/>
                  <p:cNvSpPr/>
                  <p:nvPr/>
                </p:nvSpPr>
                <p:spPr>
                  <a:xfrm>
                    <a:off x="8173440" y="3688920"/>
                    <a:ext cx="1908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975" name="CustomShape 190"/>
                  <p:cNvSpPr/>
                  <p:nvPr/>
                </p:nvSpPr>
                <p:spPr>
                  <a:xfrm>
                    <a:off x="8172720" y="369288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976" name="CustomShape 191"/>
                  <p:cNvSpPr/>
                  <p:nvPr/>
                </p:nvSpPr>
                <p:spPr>
                  <a:xfrm>
                    <a:off x="8189280" y="3694320"/>
                    <a:ext cx="19080" cy="79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977" name="CustomShape 192"/>
                  <p:cNvSpPr/>
                  <p:nvPr/>
                </p:nvSpPr>
                <p:spPr>
                  <a:xfrm>
                    <a:off x="8188920" y="3698280"/>
                    <a:ext cx="14040" cy="46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978" name="CustomShape 193"/>
                <p:cNvSpPr/>
                <p:nvPr/>
              </p:nvSpPr>
              <p:spPr>
                <a:xfrm>
                  <a:off x="8266320" y="3682080"/>
                  <a:ext cx="68760" cy="604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979" name="CustomShape 194"/>
                <p:cNvSpPr/>
                <p:nvPr/>
              </p:nvSpPr>
              <p:spPr>
                <a:xfrm>
                  <a:off x="8089200" y="3687120"/>
                  <a:ext cx="1767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0" name="CustomShape 195"/>
                <p:cNvSpPr/>
                <p:nvPr/>
              </p:nvSpPr>
              <p:spPr>
                <a:xfrm>
                  <a:off x="8089200" y="3676680"/>
                  <a:ext cx="1080" cy="104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981" name="CustomShape 196"/>
                <p:cNvSpPr/>
                <p:nvPr/>
              </p:nvSpPr>
              <p:spPr>
                <a:xfrm>
                  <a:off x="8089560" y="3630600"/>
                  <a:ext cx="8172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982" name="CustomShape 197"/>
                <p:cNvSpPr/>
                <p:nvPr/>
              </p:nvSpPr>
              <p:spPr>
                <a:xfrm>
                  <a:off x="8094960" y="3679200"/>
                  <a:ext cx="16740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3" name="CustomShape 198"/>
                <p:cNvSpPr/>
                <p:nvPr/>
              </p:nvSpPr>
              <p:spPr>
                <a:xfrm flipV="1">
                  <a:off x="8263080" y="3674520"/>
                  <a:ext cx="6804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984" name="Group 199"/>
              <p:cNvGrpSpPr/>
              <p:nvPr/>
            </p:nvGrpSpPr>
            <p:grpSpPr>
              <a:xfrm>
                <a:off x="8589240" y="3972600"/>
                <a:ext cx="344880" cy="319680"/>
                <a:chOff x="8589240" y="3972600"/>
                <a:chExt cx="344880" cy="319680"/>
              </a:xfrm>
            </p:grpSpPr>
            <p:pic>
              <p:nvPicPr>
                <p:cNvPr id="6985" name="Picture 591" descr="desktop_computer_stylized_medium"/>
                <p:cNvPicPr/>
                <p:nvPr/>
              </p:nvPicPr>
              <p:blipFill>
                <a:blip r:embed="rId33"/>
                <a:stretch/>
              </p:blipFill>
              <p:spPr>
                <a:xfrm flipH="1">
                  <a:off x="8589240" y="3972600"/>
                  <a:ext cx="344880" cy="319680"/>
                </a:xfrm>
                <a:prstGeom prst="rect">
                  <a:avLst/>
                </a:prstGeom>
                <a:ln w="0">
                  <a:noFill/>
                </a:ln>
              </p:spPr>
            </p:pic>
            <p:sp>
              <p:nvSpPr>
                <p:cNvPr id="6986" name="CustomShape 200"/>
                <p:cNvSpPr/>
                <p:nvPr/>
              </p:nvSpPr>
              <p:spPr>
                <a:xfrm flipH="1">
                  <a:off x="8735040" y="40032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6987" name="Group 201"/>
              <p:cNvGrpSpPr/>
              <p:nvPr/>
            </p:nvGrpSpPr>
            <p:grpSpPr>
              <a:xfrm>
                <a:off x="10304280" y="4246920"/>
                <a:ext cx="176400" cy="330120"/>
                <a:chOff x="10304280" y="4246920"/>
                <a:chExt cx="176400" cy="330120"/>
              </a:xfrm>
            </p:grpSpPr>
            <p:sp>
              <p:nvSpPr>
                <p:cNvPr id="6988" name="CustomShape 202"/>
                <p:cNvSpPr/>
                <p:nvPr/>
              </p:nvSpPr>
              <p:spPr>
                <a:xfrm>
                  <a:off x="10444320" y="42476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89" name="CustomShape 203"/>
                <p:cNvSpPr/>
                <p:nvPr/>
              </p:nvSpPr>
              <p:spPr>
                <a:xfrm>
                  <a:off x="10312920" y="42469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90" name="CustomShape 204"/>
                <p:cNvSpPr/>
                <p:nvPr/>
              </p:nvSpPr>
              <p:spPr>
                <a:xfrm>
                  <a:off x="10451160" y="42663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91" name="CustomShape 205"/>
                <p:cNvSpPr/>
                <p:nvPr/>
              </p:nvSpPr>
              <p:spPr>
                <a:xfrm>
                  <a:off x="10446480" y="44143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92" name="CustomShape 206"/>
                <p:cNvSpPr/>
                <p:nvPr/>
              </p:nvSpPr>
              <p:spPr>
                <a:xfrm>
                  <a:off x="10312920" y="4282920"/>
                  <a:ext cx="73800" cy="5760"/>
                </a:xfrm>
                <a:prstGeom prst="rect">
                  <a:avLst/>
                </a:prstGeom>
                <a:solidFill>
                  <a:schemeClr val="tx1"/>
                </a:solidFill>
                <a:ln w="9525">
                  <a:solidFill>
                    <a:schemeClr val="tx1"/>
                  </a:solidFill>
                  <a:miter/>
                </a:ln>
              </p:spPr>
              <p:style>
                <a:lnRef idx="0"/>
                <a:fillRef idx="0"/>
                <a:effectRef idx="0"/>
                <a:fontRef idx="minor"/>
              </p:style>
            </p:sp>
            <p:grpSp>
              <p:nvGrpSpPr>
                <p:cNvPr id="6993" name="Group 207"/>
                <p:cNvGrpSpPr/>
                <p:nvPr/>
              </p:nvGrpSpPr>
              <p:grpSpPr>
                <a:xfrm>
                  <a:off x="10379880" y="4279680"/>
                  <a:ext cx="71280" cy="20160"/>
                  <a:chOff x="10379880" y="4279680"/>
                  <a:chExt cx="71280" cy="20160"/>
                </a:xfrm>
              </p:grpSpPr>
              <p:sp>
                <p:nvSpPr>
                  <p:cNvPr id="6994" name="CustomShape 208"/>
                  <p:cNvSpPr/>
                  <p:nvPr/>
                </p:nvSpPr>
                <p:spPr>
                  <a:xfrm>
                    <a:off x="10379880" y="4279680"/>
                    <a:ext cx="71280" cy="20160"/>
                  </a:xfrm>
                  <a:prstGeom prst="roundRect">
                    <a:avLst>
                      <a:gd name="adj" fmla="val 50000"/>
                    </a:avLst>
                  </a:prstGeom>
                  <a:solidFill>
                    <a:schemeClr val="tx1"/>
                  </a:solidFill>
                  <a:ln w="0">
                    <a:noFill/>
                  </a:ln>
                </p:spPr>
                <p:style>
                  <a:lnRef idx="0"/>
                  <a:fillRef idx="0"/>
                  <a:effectRef idx="0"/>
                  <a:fontRef idx="minor"/>
                </p:style>
              </p:sp>
              <p:sp>
                <p:nvSpPr>
                  <p:cNvPr id="6995" name="CustomShape 209"/>
                  <p:cNvSpPr/>
                  <p:nvPr/>
                </p:nvSpPr>
                <p:spPr>
                  <a:xfrm>
                    <a:off x="10380960" y="42818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96" name="CustomShape 210"/>
                <p:cNvSpPr/>
                <p:nvPr/>
              </p:nvSpPr>
              <p:spPr>
                <a:xfrm>
                  <a:off x="10314000" y="4328640"/>
                  <a:ext cx="73800" cy="5760"/>
                </a:xfrm>
                <a:prstGeom prst="rect">
                  <a:avLst/>
                </a:prstGeom>
                <a:solidFill>
                  <a:schemeClr val="tx1"/>
                </a:solidFill>
                <a:ln w="9525">
                  <a:solidFill>
                    <a:schemeClr val="tx1"/>
                  </a:solidFill>
                  <a:miter/>
                </a:ln>
              </p:spPr>
              <p:style>
                <a:lnRef idx="0"/>
                <a:fillRef idx="0"/>
                <a:effectRef idx="0"/>
                <a:fontRef idx="minor"/>
              </p:style>
            </p:sp>
            <p:grpSp>
              <p:nvGrpSpPr>
                <p:cNvPr id="6997" name="Group 211"/>
                <p:cNvGrpSpPr/>
                <p:nvPr/>
              </p:nvGrpSpPr>
              <p:grpSpPr>
                <a:xfrm>
                  <a:off x="10379880" y="4324320"/>
                  <a:ext cx="71280" cy="17640"/>
                  <a:chOff x="10379880" y="4324320"/>
                  <a:chExt cx="71280" cy="17640"/>
                </a:xfrm>
              </p:grpSpPr>
              <p:sp>
                <p:nvSpPr>
                  <p:cNvPr id="6998" name="CustomShape 212"/>
                  <p:cNvSpPr/>
                  <p:nvPr/>
                </p:nvSpPr>
                <p:spPr>
                  <a:xfrm>
                    <a:off x="10379880" y="4324320"/>
                    <a:ext cx="71280" cy="17640"/>
                  </a:xfrm>
                  <a:prstGeom prst="roundRect">
                    <a:avLst>
                      <a:gd name="adj" fmla="val 50000"/>
                    </a:avLst>
                  </a:prstGeom>
                  <a:solidFill>
                    <a:schemeClr val="tx1"/>
                  </a:solidFill>
                  <a:ln w="0">
                    <a:noFill/>
                  </a:ln>
                </p:spPr>
                <p:style>
                  <a:lnRef idx="0"/>
                  <a:fillRef idx="0"/>
                  <a:effectRef idx="0"/>
                  <a:fontRef idx="minor"/>
                </p:style>
              </p:sp>
              <p:sp>
                <p:nvSpPr>
                  <p:cNvPr id="6999" name="CustomShape 213"/>
                  <p:cNvSpPr/>
                  <p:nvPr/>
                </p:nvSpPr>
                <p:spPr>
                  <a:xfrm>
                    <a:off x="10380960" y="43268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0" name="CustomShape 214"/>
                <p:cNvSpPr/>
                <p:nvPr/>
              </p:nvSpPr>
              <p:spPr>
                <a:xfrm>
                  <a:off x="10314000" y="4374720"/>
                  <a:ext cx="73800" cy="5760"/>
                </a:xfrm>
                <a:prstGeom prst="rect">
                  <a:avLst/>
                </a:prstGeom>
                <a:solidFill>
                  <a:schemeClr val="tx1"/>
                </a:solidFill>
                <a:ln w="9525">
                  <a:solidFill>
                    <a:schemeClr val="tx1"/>
                  </a:solidFill>
                  <a:miter/>
                </a:ln>
              </p:spPr>
              <p:style>
                <a:lnRef idx="0"/>
                <a:fillRef idx="0"/>
                <a:effectRef idx="0"/>
                <a:fontRef idx="minor"/>
              </p:style>
            </p:sp>
            <p:sp>
              <p:nvSpPr>
                <p:cNvPr id="7001" name="CustomShape 215"/>
                <p:cNvSpPr/>
                <p:nvPr/>
              </p:nvSpPr>
              <p:spPr>
                <a:xfrm>
                  <a:off x="10315440" y="4416120"/>
                  <a:ext cx="73800" cy="5760"/>
                </a:xfrm>
                <a:prstGeom prst="rect">
                  <a:avLst/>
                </a:prstGeom>
                <a:solidFill>
                  <a:schemeClr val="tx1"/>
                </a:solidFill>
                <a:ln w="9525">
                  <a:solidFill>
                    <a:schemeClr val="tx1"/>
                  </a:solidFill>
                  <a:miter/>
                </a:ln>
              </p:spPr>
              <p:style>
                <a:lnRef idx="0"/>
                <a:fillRef idx="0"/>
                <a:effectRef idx="0"/>
                <a:fontRef idx="minor"/>
              </p:style>
            </p:sp>
            <p:grpSp>
              <p:nvGrpSpPr>
                <p:cNvPr id="7002" name="Group 216"/>
                <p:cNvGrpSpPr/>
                <p:nvPr/>
              </p:nvGrpSpPr>
              <p:grpSpPr>
                <a:xfrm>
                  <a:off x="10378440" y="4415040"/>
                  <a:ext cx="71280" cy="18000"/>
                  <a:chOff x="10378440" y="4415040"/>
                  <a:chExt cx="71280" cy="18000"/>
                </a:xfrm>
              </p:grpSpPr>
              <p:sp>
                <p:nvSpPr>
                  <p:cNvPr id="7003" name="CustomShape 217"/>
                  <p:cNvSpPr/>
                  <p:nvPr/>
                </p:nvSpPr>
                <p:spPr>
                  <a:xfrm>
                    <a:off x="10378440" y="4415040"/>
                    <a:ext cx="71280" cy="18000"/>
                  </a:xfrm>
                  <a:prstGeom prst="roundRect">
                    <a:avLst>
                      <a:gd name="adj" fmla="val 50000"/>
                    </a:avLst>
                  </a:prstGeom>
                  <a:solidFill>
                    <a:schemeClr val="tx1"/>
                  </a:solidFill>
                  <a:ln w="0">
                    <a:noFill/>
                  </a:ln>
                </p:spPr>
                <p:style>
                  <a:lnRef idx="0"/>
                  <a:fillRef idx="0"/>
                  <a:effectRef idx="0"/>
                  <a:fontRef idx="minor"/>
                </p:style>
              </p:sp>
              <p:sp>
                <p:nvSpPr>
                  <p:cNvPr id="7004" name="CustomShape 218"/>
                  <p:cNvSpPr/>
                  <p:nvPr/>
                </p:nvSpPr>
                <p:spPr>
                  <a:xfrm>
                    <a:off x="10379880" y="44150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5" name="CustomShape 219"/>
                <p:cNvSpPr/>
                <p:nvPr/>
              </p:nvSpPr>
              <p:spPr>
                <a:xfrm>
                  <a:off x="10446840" y="43747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06" name="Group 220"/>
                <p:cNvGrpSpPr/>
                <p:nvPr/>
              </p:nvGrpSpPr>
              <p:grpSpPr>
                <a:xfrm>
                  <a:off x="10378440" y="4371480"/>
                  <a:ext cx="72720" cy="17640"/>
                  <a:chOff x="10378440" y="4371480"/>
                  <a:chExt cx="72720" cy="17640"/>
                </a:xfrm>
              </p:grpSpPr>
              <p:sp>
                <p:nvSpPr>
                  <p:cNvPr id="7007" name="CustomShape 221"/>
                  <p:cNvSpPr/>
                  <p:nvPr/>
                </p:nvSpPr>
                <p:spPr>
                  <a:xfrm>
                    <a:off x="10378440" y="4371480"/>
                    <a:ext cx="72360" cy="17640"/>
                  </a:xfrm>
                  <a:prstGeom prst="roundRect">
                    <a:avLst>
                      <a:gd name="adj" fmla="val 50000"/>
                    </a:avLst>
                  </a:prstGeom>
                  <a:solidFill>
                    <a:schemeClr val="tx1"/>
                  </a:solidFill>
                  <a:ln w="0">
                    <a:noFill/>
                  </a:ln>
                </p:spPr>
                <p:style>
                  <a:lnRef idx="0"/>
                  <a:fillRef idx="0"/>
                  <a:effectRef idx="0"/>
                  <a:fontRef idx="minor"/>
                </p:style>
              </p:sp>
              <p:sp>
                <p:nvSpPr>
                  <p:cNvPr id="7008" name="CustomShape 222"/>
                  <p:cNvSpPr/>
                  <p:nvPr/>
                </p:nvSpPr>
                <p:spPr>
                  <a:xfrm>
                    <a:off x="10379880" y="437364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9" name="CustomShape 223"/>
                <p:cNvSpPr/>
                <p:nvPr/>
              </p:nvSpPr>
              <p:spPr>
                <a:xfrm>
                  <a:off x="10441800" y="42469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10" name="CustomShape 224"/>
                <p:cNvSpPr/>
                <p:nvPr/>
              </p:nvSpPr>
              <p:spPr>
                <a:xfrm>
                  <a:off x="10449720" y="432684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1" name="CustomShape 225"/>
                <p:cNvSpPr/>
                <p:nvPr/>
              </p:nvSpPr>
              <p:spPr>
                <a:xfrm>
                  <a:off x="10450080" y="428148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2" name="CustomShape 226"/>
                <p:cNvSpPr/>
                <p:nvPr/>
              </p:nvSpPr>
              <p:spPr>
                <a:xfrm>
                  <a:off x="10475280" y="4548240"/>
                  <a:ext cx="5400" cy="12240"/>
                </a:xfrm>
                <a:prstGeom prst="ellipse">
                  <a:avLst/>
                </a:prstGeom>
                <a:solidFill>
                  <a:srgbClr val="333333"/>
                </a:solidFill>
                <a:ln w="0">
                  <a:noFill/>
                </a:ln>
              </p:spPr>
              <p:style>
                <a:lnRef idx="0"/>
                <a:fillRef idx="0"/>
                <a:effectRef idx="0"/>
                <a:fontRef idx="minor"/>
              </p:style>
            </p:sp>
            <p:sp>
              <p:nvSpPr>
                <p:cNvPr id="7013" name="CustomShape 227"/>
                <p:cNvSpPr/>
                <p:nvPr/>
              </p:nvSpPr>
              <p:spPr>
                <a:xfrm>
                  <a:off x="10448640" y="45486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14" name="CustomShape 228"/>
                <p:cNvSpPr/>
                <p:nvPr/>
              </p:nvSpPr>
              <p:spPr>
                <a:xfrm>
                  <a:off x="10304280" y="455688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15" name="CustomShape 229"/>
                <p:cNvSpPr/>
                <p:nvPr/>
              </p:nvSpPr>
              <p:spPr>
                <a:xfrm>
                  <a:off x="10312920" y="456228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16" name="CustomShape 230"/>
                <p:cNvSpPr/>
                <p:nvPr/>
              </p:nvSpPr>
              <p:spPr>
                <a:xfrm>
                  <a:off x="10325160" y="4516560"/>
                  <a:ext cx="19080" cy="18720"/>
                </a:xfrm>
                <a:prstGeom prst="ellipse">
                  <a:avLst/>
                </a:prstGeom>
                <a:solidFill>
                  <a:srgbClr val="33cc33"/>
                </a:solidFill>
                <a:ln w="0">
                  <a:noFill/>
                </a:ln>
              </p:spPr>
              <p:style>
                <a:lnRef idx="0"/>
                <a:fillRef idx="0"/>
                <a:effectRef idx="0"/>
                <a:fontRef idx="minor"/>
              </p:style>
            </p:sp>
            <p:sp>
              <p:nvSpPr>
                <p:cNvPr id="7017" name="CustomShape 231"/>
                <p:cNvSpPr/>
                <p:nvPr/>
              </p:nvSpPr>
              <p:spPr>
                <a:xfrm>
                  <a:off x="10347480" y="4516560"/>
                  <a:ext cx="19080" cy="18720"/>
                </a:xfrm>
                <a:prstGeom prst="ellipse">
                  <a:avLst/>
                </a:prstGeom>
                <a:solidFill>
                  <a:srgbClr val="ff0000"/>
                </a:solidFill>
                <a:ln w="0">
                  <a:noFill/>
                </a:ln>
              </p:spPr>
              <p:style>
                <a:lnRef idx="0"/>
                <a:fillRef idx="0"/>
                <a:effectRef idx="0"/>
                <a:fontRef idx="minor"/>
              </p:style>
            </p:sp>
            <p:sp>
              <p:nvSpPr>
                <p:cNvPr id="7018" name="CustomShape 232"/>
                <p:cNvSpPr/>
                <p:nvPr/>
              </p:nvSpPr>
              <p:spPr>
                <a:xfrm>
                  <a:off x="10368720" y="4516560"/>
                  <a:ext cx="19080" cy="18720"/>
                </a:xfrm>
                <a:prstGeom prst="ellipse">
                  <a:avLst/>
                </a:prstGeom>
                <a:solidFill>
                  <a:srgbClr val="33cc33"/>
                </a:solidFill>
                <a:ln w="0">
                  <a:noFill/>
                </a:ln>
              </p:spPr>
              <p:style>
                <a:lnRef idx="0"/>
                <a:fillRef idx="0"/>
                <a:effectRef idx="0"/>
                <a:fontRef idx="minor"/>
              </p:style>
            </p:sp>
            <p:sp>
              <p:nvSpPr>
                <p:cNvPr id="7019" name="CustomShape 233"/>
                <p:cNvSpPr/>
                <p:nvPr/>
              </p:nvSpPr>
              <p:spPr>
                <a:xfrm>
                  <a:off x="10419480" y="444132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7020" name="Group 234"/>
              <p:cNvGrpSpPr/>
              <p:nvPr/>
            </p:nvGrpSpPr>
            <p:grpSpPr>
              <a:xfrm>
                <a:off x="8544600" y="2639880"/>
                <a:ext cx="176400" cy="330120"/>
                <a:chOff x="8544600" y="2639880"/>
                <a:chExt cx="176400" cy="330120"/>
              </a:xfrm>
            </p:grpSpPr>
            <p:sp>
              <p:nvSpPr>
                <p:cNvPr id="7021" name="CustomShape 235"/>
                <p:cNvSpPr/>
                <p:nvPr/>
              </p:nvSpPr>
              <p:spPr>
                <a:xfrm>
                  <a:off x="8685000" y="26402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22" name="CustomShape 236"/>
                <p:cNvSpPr/>
                <p:nvPr/>
              </p:nvSpPr>
              <p:spPr>
                <a:xfrm>
                  <a:off x="8553240" y="263988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23" name="CustomShape 237"/>
                <p:cNvSpPr/>
                <p:nvPr/>
              </p:nvSpPr>
              <p:spPr>
                <a:xfrm>
                  <a:off x="8691480" y="265932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24" name="CustomShape 238"/>
                <p:cNvSpPr/>
                <p:nvPr/>
              </p:nvSpPr>
              <p:spPr>
                <a:xfrm>
                  <a:off x="8686800" y="28069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25" name="CustomShape 239"/>
                <p:cNvSpPr/>
                <p:nvPr/>
              </p:nvSpPr>
              <p:spPr>
                <a:xfrm>
                  <a:off x="8553240" y="2675880"/>
                  <a:ext cx="73800" cy="5760"/>
                </a:xfrm>
                <a:prstGeom prst="rect">
                  <a:avLst/>
                </a:prstGeom>
                <a:solidFill>
                  <a:schemeClr val="tx1"/>
                </a:solidFill>
                <a:ln w="9525">
                  <a:solidFill>
                    <a:schemeClr val="tx1"/>
                  </a:solidFill>
                  <a:miter/>
                </a:ln>
              </p:spPr>
              <p:style>
                <a:lnRef idx="0"/>
                <a:fillRef idx="0"/>
                <a:effectRef idx="0"/>
                <a:fontRef idx="minor"/>
              </p:style>
            </p:sp>
            <p:grpSp>
              <p:nvGrpSpPr>
                <p:cNvPr id="7026" name="Group 240"/>
                <p:cNvGrpSpPr/>
                <p:nvPr/>
              </p:nvGrpSpPr>
              <p:grpSpPr>
                <a:xfrm>
                  <a:off x="8620200" y="2672640"/>
                  <a:ext cx="71280" cy="20160"/>
                  <a:chOff x="8620200" y="2672640"/>
                  <a:chExt cx="71280" cy="20160"/>
                </a:xfrm>
              </p:grpSpPr>
              <p:sp>
                <p:nvSpPr>
                  <p:cNvPr id="7027" name="CustomShape 241"/>
                  <p:cNvSpPr/>
                  <p:nvPr/>
                </p:nvSpPr>
                <p:spPr>
                  <a:xfrm>
                    <a:off x="8620200" y="2672640"/>
                    <a:ext cx="71280" cy="20160"/>
                  </a:xfrm>
                  <a:prstGeom prst="roundRect">
                    <a:avLst>
                      <a:gd name="adj" fmla="val 50000"/>
                    </a:avLst>
                  </a:prstGeom>
                  <a:solidFill>
                    <a:schemeClr val="tx1"/>
                  </a:solidFill>
                  <a:ln w="0">
                    <a:noFill/>
                  </a:ln>
                </p:spPr>
                <p:style>
                  <a:lnRef idx="0"/>
                  <a:fillRef idx="0"/>
                  <a:effectRef idx="0"/>
                  <a:fontRef idx="minor"/>
                </p:style>
              </p:sp>
              <p:sp>
                <p:nvSpPr>
                  <p:cNvPr id="7028" name="CustomShape 242"/>
                  <p:cNvSpPr/>
                  <p:nvPr/>
                </p:nvSpPr>
                <p:spPr>
                  <a:xfrm>
                    <a:off x="8621280" y="267480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29" name="CustomShape 243"/>
                <p:cNvSpPr/>
                <p:nvPr/>
              </p:nvSpPr>
              <p:spPr>
                <a:xfrm>
                  <a:off x="8554680" y="2721600"/>
                  <a:ext cx="73800" cy="5760"/>
                </a:xfrm>
                <a:prstGeom prst="rect">
                  <a:avLst/>
                </a:prstGeom>
                <a:solidFill>
                  <a:schemeClr val="tx1"/>
                </a:solidFill>
                <a:ln w="9525">
                  <a:solidFill>
                    <a:schemeClr val="tx1"/>
                  </a:solidFill>
                  <a:miter/>
                </a:ln>
              </p:spPr>
              <p:style>
                <a:lnRef idx="0"/>
                <a:fillRef idx="0"/>
                <a:effectRef idx="0"/>
                <a:fontRef idx="minor"/>
              </p:style>
            </p:sp>
            <p:grpSp>
              <p:nvGrpSpPr>
                <p:cNvPr id="7030" name="Group 244"/>
                <p:cNvGrpSpPr/>
                <p:nvPr/>
              </p:nvGrpSpPr>
              <p:grpSpPr>
                <a:xfrm>
                  <a:off x="8620200" y="2717280"/>
                  <a:ext cx="71280" cy="17640"/>
                  <a:chOff x="8620200" y="2717280"/>
                  <a:chExt cx="71280" cy="17640"/>
                </a:xfrm>
              </p:grpSpPr>
              <p:sp>
                <p:nvSpPr>
                  <p:cNvPr id="7031" name="CustomShape 245"/>
                  <p:cNvSpPr/>
                  <p:nvPr/>
                </p:nvSpPr>
                <p:spPr>
                  <a:xfrm>
                    <a:off x="8620200" y="2717280"/>
                    <a:ext cx="71280" cy="17640"/>
                  </a:xfrm>
                  <a:prstGeom prst="roundRect">
                    <a:avLst>
                      <a:gd name="adj" fmla="val 50000"/>
                    </a:avLst>
                  </a:prstGeom>
                  <a:solidFill>
                    <a:schemeClr val="tx1"/>
                  </a:solidFill>
                  <a:ln w="0">
                    <a:noFill/>
                  </a:ln>
                </p:spPr>
                <p:style>
                  <a:lnRef idx="0"/>
                  <a:fillRef idx="0"/>
                  <a:effectRef idx="0"/>
                  <a:fontRef idx="minor"/>
                </p:style>
              </p:sp>
              <p:sp>
                <p:nvSpPr>
                  <p:cNvPr id="7032" name="CustomShape 246"/>
                  <p:cNvSpPr/>
                  <p:nvPr/>
                </p:nvSpPr>
                <p:spPr>
                  <a:xfrm>
                    <a:off x="8621640" y="27194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3" name="CustomShape 247"/>
                <p:cNvSpPr/>
                <p:nvPr/>
              </p:nvSpPr>
              <p:spPr>
                <a:xfrm>
                  <a:off x="8554680" y="2767680"/>
                  <a:ext cx="73800" cy="5760"/>
                </a:xfrm>
                <a:prstGeom prst="rect">
                  <a:avLst/>
                </a:prstGeom>
                <a:solidFill>
                  <a:schemeClr val="tx1"/>
                </a:solidFill>
                <a:ln w="9525">
                  <a:solidFill>
                    <a:schemeClr val="tx1"/>
                  </a:solidFill>
                  <a:miter/>
                </a:ln>
              </p:spPr>
              <p:style>
                <a:lnRef idx="0"/>
                <a:fillRef idx="0"/>
                <a:effectRef idx="0"/>
                <a:fontRef idx="minor"/>
              </p:style>
            </p:sp>
            <p:sp>
              <p:nvSpPr>
                <p:cNvPr id="7034" name="CustomShape 248"/>
                <p:cNvSpPr/>
                <p:nvPr/>
              </p:nvSpPr>
              <p:spPr>
                <a:xfrm>
                  <a:off x="8555760" y="2809080"/>
                  <a:ext cx="73800" cy="5760"/>
                </a:xfrm>
                <a:prstGeom prst="rect">
                  <a:avLst/>
                </a:prstGeom>
                <a:solidFill>
                  <a:schemeClr val="tx1"/>
                </a:solidFill>
                <a:ln w="9525">
                  <a:solidFill>
                    <a:schemeClr val="tx1"/>
                  </a:solidFill>
                  <a:miter/>
                </a:ln>
              </p:spPr>
              <p:style>
                <a:lnRef idx="0"/>
                <a:fillRef idx="0"/>
                <a:effectRef idx="0"/>
                <a:fontRef idx="minor"/>
              </p:style>
            </p:sp>
            <p:grpSp>
              <p:nvGrpSpPr>
                <p:cNvPr id="7035" name="Group 249"/>
                <p:cNvGrpSpPr/>
                <p:nvPr/>
              </p:nvGrpSpPr>
              <p:grpSpPr>
                <a:xfrm>
                  <a:off x="8619120" y="2808000"/>
                  <a:ext cx="71280" cy="18000"/>
                  <a:chOff x="8619120" y="2808000"/>
                  <a:chExt cx="71280" cy="18000"/>
                </a:xfrm>
              </p:grpSpPr>
              <p:sp>
                <p:nvSpPr>
                  <p:cNvPr id="7036" name="CustomShape 250"/>
                  <p:cNvSpPr/>
                  <p:nvPr/>
                </p:nvSpPr>
                <p:spPr>
                  <a:xfrm>
                    <a:off x="8619120" y="2808000"/>
                    <a:ext cx="71280" cy="18000"/>
                  </a:xfrm>
                  <a:prstGeom prst="roundRect">
                    <a:avLst>
                      <a:gd name="adj" fmla="val 50000"/>
                    </a:avLst>
                  </a:prstGeom>
                  <a:solidFill>
                    <a:schemeClr val="tx1"/>
                  </a:solidFill>
                  <a:ln w="0">
                    <a:noFill/>
                  </a:ln>
                </p:spPr>
                <p:style>
                  <a:lnRef idx="0"/>
                  <a:fillRef idx="0"/>
                  <a:effectRef idx="0"/>
                  <a:fontRef idx="minor"/>
                </p:style>
              </p:sp>
              <p:sp>
                <p:nvSpPr>
                  <p:cNvPr id="7037" name="CustomShape 251"/>
                  <p:cNvSpPr/>
                  <p:nvPr/>
                </p:nvSpPr>
                <p:spPr>
                  <a:xfrm>
                    <a:off x="8620200" y="280800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8" name="CustomShape 252"/>
                <p:cNvSpPr/>
                <p:nvPr/>
              </p:nvSpPr>
              <p:spPr>
                <a:xfrm>
                  <a:off x="8687520" y="276768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39" name="Group 253"/>
                <p:cNvGrpSpPr/>
                <p:nvPr/>
              </p:nvGrpSpPr>
              <p:grpSpPr>
                <a:xfrm>
                  <a:off x="8619120" y="2764080"/>
                  <a:ext cx="72360" cy="17640"/>
                  <a:chOff x="8619120" y="2764080"/>
                  <a:chExt cx="72360" cy="17640"/>
                </a:xfrm>
              </p:grpSpPr>
              <p:sp>
                <p:nvSpPr>
                  <p:cNvPr id="7040" name="CustomShape 254"/>
                  <p:cNvSpPr/>
                  <p:nvPr/>
                </p:nvSpPr>
                <p:spPr>
                  <a:xfrm>
                    <a:off x="8619120" y="2764080"/>
                    <a:ext cx="72360" cy="17640"/>
                  </a:xfrm>
                  <a:prstGeom prst="roundRect">
                    <a:avLst>
                      <a:gd name="adj" fmla="val 50000"/>
                    </a:avLst>
                  </a:prstGeom>
                  <a:solidFill>
                    <a:schemeClr val="tx1"/>
                  </a:solidFill>
                  <a:ln w="0">
                    <a:noFill/>
                  </a:ln>
                </p:spPr>
                <p:style>
                  <a:lnRef idx="0"/>
                  <a:fillRef idx="0"/>
                  <a:effectRef idx="0"/>
                  <a:fontRef idx="minor"/>
                </p:style>
              </p:sp>
              <p:sp>
                <p:nvSpPr>
                  <p:cNvPr id="7041" name="CustomShape 255"/>
                  <p:cNvSpPr/>
                  <p:nvPr/>
                </p:nvSpPr>
                <p:spPr>
                  <a:xfrm>
                    <a:off x="8620200" y="276660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2" name="CustomShape 256"/>
                <p:cNvSpPr/>
                <p:nvPr/>
              </p:nvSpPr>
              <p:spPr>
                <a:xfrm>
                  <a:off x="8682120" y="263988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43" name="CustomShape 257"/>
                <p:cNvSpPr/>
                <p:nvPr/>
              </p:nvSpPr>
              <p:spPr>
                <a:xfrm>
                  <a:off x="8690400" y="271944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4" name="CustomShape 258"/>
                <p:cNvSpPr/>
                <p:nvPr/>
              </p:nvSpPr>
              <p:spPr>
                <a:xfrm>
                  <a:off x="8690760" y="267444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5" name="CustomShape 259"/>
                <p:cNvSpPr/>
                <p:nvPr/>
              </p:nvSpPr>
              <p:spPr>
                <a:xfrm>
                  <a:off x="8715600" y="2941200"/>
                  <a:ext cx="5400" cy="12240"/>
                </a:xfrm>
                <a:prstGeom prst="ellipse">
                  <a:avLst/>
                </a:prstGeom>
                <a:solidFill>
                  <a:srgbClr val="333333"/>
                </a:solidFill>
                <a:ln w="0">
                  <a:noFill/>
                </a:ln>
              </p:spPr>
              <p:style>
                <a:lnRef idx="0"/>
                <a:fillRef idx="0"/>
                <a:effectRef idx="0"/>
                <a:fontRef idx="minor"/>
              </p:style>
            </p:sp>
            <p:sp>
              <p:nvSpPr>
                <p:cNvPr id="7046" name="CustomShape 260"/>
                <p:cNvSpPr/>
                <p:nvPr/>
              </p:nvSpPr>
              <p:spPr>
                <a:xfrm>
                  <a:off x="8688960" y="294156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47" name="CustomShape 261"/>
                <p:cNvSpPr/>
                <p:nvPr/>
              </p:nvSpPr>
              <p:spPr>
                <a:xfrm>
                  <a:off x="8544600" y="294984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48" name="CustomShape 262"/>
                <p:cNvSpPr/>
                <p:nvPr/>
              </p:nvSpPr>
              <p:spPr>
                <a:xfrm>
                  <a:off x="8553240" y="295524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49" name="CustomShape 263"/>
                <p:cNvSpPr/>
                <p:nvPr/>
              </p:nvSpPr>
              <p:spPr>
                <a:xfrm>
                  <a:off x="8565480" y="2909520"/>
                  <a:ext cx="19080" cy="18720"/>
                </a:xfrm>
                <a:prstGeom prst="ellipse">
                  <a:avLst/>
                </a:prstGeom>
                <a:solidFill>
                  <a:srgbClr val="33cc33"/>
                </a:solidFill>
                <a:ln w="0">
                  <a:noFill/>
                </a:ln>
              </p:spPr>
              <p:style>
                <a:lnRef idx="0"/>
                <a:fillRef idx="0"/>
                <a:effectRef idx="0"/>
                <a:fontRef idx="minor"/>
              </p:style>
            </p:sp>
            <p:sp>
              <p:nvSpPr>
                <p:cNvPr id="7050" name="CustomShape 264"/>
                <p:cNvSpPr/>
                <p:nvPr/>
              </p:nvSpPr>
              <p:spPr>
                <a:xfrm>
                  <a:off x="8588160" y="2909520"/>
                  <a:ext cx="19080" cy="18720"/>
                </a:xfrm>
                <a:prstGeom prst="ellipse">
                  <a:avLst/>
                </a:prstGeom>
                <a:solidFill>
                  <a:srgbClr val="ff0000"/>
                </a:solidFill>
                <a:ln w="0">
                  <a:noFill/>
                </a:ln>
              </p:spPr>
              <p:style>
                <a:lnRef idx="0"/>
                <a:fillRef idx="0"/>
                <a:effectRef idx="0"/>
                <a:fontRef idx="minor"/>
              </p:style>
            </p:sp>
            <p:sp>
              <p:nvSpPr>
                <p:cNvPr id="7051" name="CustomShape 265"/>
                <p:cNvSpPr/>
                <p:nvPr/>
              </p:nvSpPr>
              <p:spPr>
                <a:xfrm>
                  <a:off x="8609040" y="2909520"/>
                  <a:ext cx="19080" cy="18720"/>
                </a:xfrm>
                <a:prstGeom prst="ellipse">
                  <a:avLst/>
                </a:prstGeom>
                <a:solidFill>
                  <a:srgbClr val="33cc33"/>
                </a:solidFill>
                <a:ln w="0">
                  <a:noFill/>
                </a:ln>
              </p:spPr>
              <p:style>
                <a:lnRef idx="0"/>
                <a:fillRef idx="0"/>
                <a:effectRef idx="0"/>
                <a:fontRef idx="minor"/>
              </p:style>
            </p:sp>
            <p:sp>
              <p:nvSpPr>
                <p:cNvPr id="7052" name="CustomShape 266"/>
                <p:cNvSpPr/>
                <p:nvPr/>
              </p:nvSpPr>
              <p:spPr>
                <a:xfrm>
                  <a:off x="8659800" y="283428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7053" name="Group 267"/>
              <p:cNvGrpSpPr/>
              <p:nvPr/>
            </p:nvGrpSpPr>
            <p:grpSpPr>
              <a:xfrm>
                <a:off x="8960040" y="2127600"/>
                <a:ext cx="344880" cy="319680"/>
                <a:chOff x="8960040" y="2127600"/>
                <a:chExt cx="344880" cy="319680"/>
              </a:xfrm>
            </p:grpSpPr>
            <p:pic>
              <p:nvPicPr>
                <p:cNvPr id="7054" name="Picture 591" descr="desktop_computer_stylized_medium"/>
                <p:cNvPicPr/>
                <p:nvPr/>
              </p:nvPicPr>
              <p:blipFill>
                <a:blip r:embed="rId34"/>
                <a:stretch/>
              </p:blipFill>
              <p:spPr>
                <a:xfrm flipH="1">
                  <a:off x="8960040" y="2127600"/>
                  <a:ext cx="344880" cy="319680"/>
                </a:xfrm>
                <a:prstGeom prst="rect">
                  <a:avLst/>
                </a:prstGeom>
                <a:ln w="0">
                  <a:noFill/>
                </a:ln>
              </p:spPr>
            </p:pic>
            <p:sp>
              <p:nvSpPr>
                <p:cNvPr id="7055" name="CustomShape 268"/>
                <p:cNvSpPr/>
                <p:nvPr/>
              </p:nvSpPr>
              <p:spPr>
                <a:xfrm flipH="1">
                  <a:off x="9105840" y="2158200"/>
                  <a:ext cx="162360" cy="1461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7056" name="Group 269"/>
              <p:cNvGrpSpPr/>
              <p:nvPr/>
            </p:nvGrpSpPr>
            <p:grpSpPr>
              <a:xfrm>
                <a:off x="10387080" y="4108320"/>
                <a:ext cx="176400" cy="330480"/>
                <a:chOff x="10387080" y="4108320"/>
                <a:chExt cx="176400" cy="330480"/>
              </a:xfrm>
            </p:grpSpPr>
            <p:sp>
              <p:nvSpPr>
                <p:cNvPr id="7057" name="CustomShape 270"/>
                <p:cNvSpPr/>
                <p:nvPr/>
              </p:nvSpPr>
              <p:spPr>
                <a:xfrm>
                  <a:off x="10527480" y="410904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58" name="CustomShape 271"/>
                <p:cNvSpPr/>
                <p:nvPr/>
              </p:nvSpPr>
              <p:spPr>
                <a:xfrm>
                  <a:off x="10396080" y="41083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59" name="CustomShape 272"/>
                <p:cNvSpPr/>
                <p:nvPr/>
              </p:nvSpPr>
              <p:spPr>
                <a:xfrm>
                  <a:off x="10533960" y="41277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60" name="CustomShape 273"/>
                <p:cNvSpPr/>
                <p:nvPr/>
              </p:nvSpPr>
              <p:spPr>
                <a:xfrm>
                  <a:off x="10529640" y="42757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61" name="CustomShape 274"/>
                <p:cNvSpPr/>
                <p:nvPr/>
              </p:nvSpPr>
              <p:spPr>
                <a:xfrm>
                  <a:off x="10396080" y="4144320"/>
                  <a:ext cx="73800" cy="5760"/>
                </a:xfrm>
                <a:prstGeom prst="rect">
                  <a:avLst/>
                </a:prstGeom>
                <a:solidFill>
                  <a:schemeClr val="tx1"/>
                </a:solidFill>
                <a:ln w="9525">
                  <a:solidFill>
                    <a:schemeClr val="tx1"/>
                  </a:solidFill>
                  <a:miter/>
                </a:ln>
              </p:spPr>
              <p:style>
                <a:lnRef idx="0"/>
                <a:fillRef idx="0"/>
                <a:effectRef idx="0"/>
                <a:fontRef idx="minor"/>
              </p:style>
            </p:sp>
            <p:grpSp>
              <p:nvGrpSpPr>
                <p:cNvPr id="7062" name="Group 275"/>
                <p:cNvGrpSpPr/>
                <p:nvPr/>
              </p:nvGrpSpPr>
              <p:grpSpPr>
                <a:xfrm>
                  <a:off x="10463040" y="4141080"/>
                  <a:ext cx="71280" cy="20160"/>
                  <a:chOff x="10463040" y="4141080"/>
                  <a:chExt cx="71280" cy="20160"/>
                </a:xfrm>
              </p:grpSpPr>
              <p:sp>
                <p:nvSpPr>
                  <p:cNvPr id="7063" name="CustomShape 276"/>
                  <p:cNvSpPr/>
                  <p:nvPr/>
                </p:nvSpPr>
                <p:spPr>
                  <a:xfrm>
                    <a:off x="10463040" y="4141080"/>
                    <a:ext cx="71280" cy="20160"/>
                  </a:xfrm>
                  <a:prstGeom prst="roundRect">
                    <a:avLst>
                      <a:gd name="adj" fmla="val 50000"/>
                    </a:avLst>
                  </a:prstGeom>
                  <a:solidFill>
                    <a:schemeClr val="tx1"/>
                  </a:solidFill>
                  <a:ln w="0">
                    <a:noFill/>
                  </a:ln>
                </p:spPr>
                <p:style>
                  <a:lnRef idx="0"/>
                  <a:fillRef idx="0"/>
                  <a:effectRef idx="0"/>
                  <a:fontRef idx="minor"/>
                </p:style>
              </p:sp>
              <p:sp>
                <p:nvSpPr>
                  <p:cNvPr id="7064" name="CustomShape 277"/>
                  <p:cNvSpPr/>
                  <p:nvPr/>
                </p:nvSpPr>
                <p:spPr>
                  <a:xfrm>
                    <a:off x="10464120" y="41432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65" name="CustomShape 278"/>
                <p:cNvSpPr/>
                <p:nvPr/>
              </p:nvSpPr>
              <p:spPr>
                <a:xfrm>
                  <a:off x="10397160" y="4190400"/>
                  <a:ext cx="73800" cy="5760"/>
                </a:xfrm>
                <a:prstGeom prst="rect">
                  <a:avLst/>
                </a:prstGeom>
                <a:solidFill>
                  <a:schemeClr val="tx1"/>
                </a:solidFill>
                <a:ln w="9525">
                  <a:solidFill>
                    <a:schemeClr val="tx1"/>
                  </a:solidFill>
                  <a:miter/>
                </a:ln>
              </p:spPr>
              <p:style>
                <a:lnRef idx="0"/>
                <a:fillRef idx="0"/>
                <a:effectRef idx="0"/>
                <a:fontRef idx="minor"/>
              </p:style>
            </p:sp>
            <p:grpSp>
              <p:nvGrpSpPr>
                <p:cNvPr id="7066" name="Group 279"/>
                <p:cNvGrpSpPr/>
                <p:nvPr/>
              </p:nvGrpSpPr>
              <p:grpSpPr>
                <a:xfrm>
                  <a:off x="10462680" y="4185720"/>
                  <a:ext cx="71280" cy="17640"/>
                  <a:chOff x="10462680" y="4185720"/>
                  <a:chExt cx="71280" cy="17640"/>
                </a:xfrm>
              </p:grpSpPr>
              <p:sp>
                <p:nvSpPr>
                  <p:cNvPr id="7067" name="CustomShape 280"/>
                  <p:cNvSpPr/>
                  <p:nvPr/>
                </p:nvSpPr>
                <p:spPr>
                  <a:xfrm>
                    <a:off x="10462680" y="4185720"/>
                    <a:ext cx="71280" cy="17640"/>
                  </a:xfrm>
                  <a:prstGeom prst="roundRect">
                    <a:avLst>
                      <a:gd name="adj" fmla="val 50000"/>
                    </a:avLst>
                  </a:prstGeom>
                  <a:solidFill>
                    <a:schemeClr val="tx1"/>
                  </a:solidFill>
                  <a:ln w="0">
                    <a:noFill/>
                  </a:ln>
                </p:spPr>
                <p:style>
                  <a:lnRef idx="0"/>
                  <a:fillRef idx="0"/>
                  <a:effectRef idx="0"/>
                  <a:fontRef idx="minor"/>
                </p:style>
              </p:sp>
              <p:sp>
                <p:nvSpPr>
                  <p:cNvPr id="7068" name="CustomShape 281"/>
                  <p:cNvSpPr/>
                  <p:nvPr/>
                </p:nvSpPr>
                <p:spPr>
                  <a:xfrm>
                    <a:off x="10464120" y="418824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69" name="CustomShape 282"/>
                <p:cNvSpPr/>
                <p:nvPr/>
              </p:nvSpPr>
              <p:spPr>
                <a:xfrm>
                  <a:off x="10397160" y="4236120"/>
                  <a:ext cx="73800" cy="5760"/>
                </a:xfrm>
                <a:prstGeom prst="rect">
                  <a:avLst/>
                </a:prstGeom>
                <a:solidFill>
                  <a:schemeClr val="tx1"/>
                </a:solidFill>
                <a:ln w="9525">
                  <a:solidFill>
                    <a:schemeClr val="tx1"/>
                  </a:solidFill>
                  <a:miter/>
                </a:ln>
              </p:spPr>
              <p:style>
                <a:lnRef idx="0"/>
                <a:fillRef idx="0"/>
                <a:effectRef idx="0"/>
                <a:fontRef idx="minor"/>
              </p:style>
            </p:sp>
            <p:sp>
              <p:nvSpPr>
                <p:cNvPr id="7070" name="CustomShape 283"/>
                <p:cNvSpPr/>
                <p:nvPr/>
              </p:nvSpPr>
              <p:spPr>
                <a:xfrm>
                  <a:off x="10398600" y="4277520"/>
                  <a:ext cx="73800" cy="5760"/>
                </a:xfrm>
                <a:prstGeom prst="rect">
                  <a:avLst/>
                </a:prstGeom>
                <a:solidFill>
                  <a:schemeClr val="tx1"/>
                </a:solidFill>
                <a:ln w="9525">
                  <a:solidFill>
                    <a:schemeClr val="tx1"/>
                  </a:solidFill>
                  <a:miter/>
                </a:ln>
              </p:spPr>
              <p:style>
                <a:lnRef idx="0"/>
                <a:fillRef idx="0"/>
                <a:effectRef idx="0"/>
                <a:fontRef idx="minor"/>
              </p:style>
            </p:sp>
            <p:grpSp>
              <p:nvGrpSpPr>
                <p:cNvPr id="7071" name="Group 284"/>
                <p:cNvGrpSpPr/>
                <p:nvPr/>
              </p:nvGrpSpPr>
              <p:grpSpPr>
                <a:xfrm>
                  <a:off x="10461600" y="4276440"/>
                  <a:ext cx="71280" cy="18000"/>
                  <a:chOff x="10461600" y="4276440"/>
                  <a:chExt cx="71280" cy="18000"/>
                </a:xfrm>
              </p:grpSpPr>
              <p:sp>
                <p:nvSpPr>
                  <p:cNvPr id="7072" name="CustomShape 285"/>
                  <p:cNvSpPr/>
                  <p:nvPr/>
                </p:nvSpPr>
                <p:spPr>
                  <a:xfrm>
                    <a:off x="10461600" y="4276440"/>
                    <a:ext cx="71280" cy="18000"/>
                  </a:xfrm>
                  <a:prstGeom prst="roundRect">
                    <a:avLst>
                      <a:gd name="adj" fmla="val 50000"/>
                    </a:avLst>
                  </a:prstGeom>
                  <a:solidFill>
                    <a:schemeClr val="tx1"/>
                  </a:solidFill>
                  <a:ln w="0">
                    <a:noFill/>
                  </a:ln>
                </p:spPr>
                <p:style>
                  <a:lnRef idx="0"/>
                  <a:fillRef idx="0"/>
                  <a:effectRef idx="0"/>
                  <a:fontRef idx="minor"/>
                </p:style>
              </p:sp>
              <p:sp>
                <p:nvSpPr>
                  <p:cNvPr id="7073" name="CustomShape 286"/>
                  <p:cNvSpPr/>
                  <p:nvPr/>
                </p:nvSpPr>
                <p:spPr>
                  <a:xfrm>
                    <a:off x="10462680" y="42764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4" name="CustomShape 287"/>
                <p:cNvSpPr/>
                <p:nvPr/>
              </p:nvSpPr>
              <p:spPr>
                <a:xfrm>
                  <a:off x="10530000" y="42361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75" name="Group 288"/>
                <p:cNvGrpSpPr/>
                <p:nvPr/>
              </p:nvGrpSpPr>
              <p:grpSpPr>
                <a:xfrm>
                  <a:off x="10461600" y="4232880"/>
                  <a:ext cx="72360" cy="17640"/>
                  <a:chOff x="10461600" y="4232880"/>
                  <a:chExt cx="72360" cy="17640"/>
                </a:xfrm>
              </p:grpSpPr>
              <p:sp>
                <p:nvSpPr>
                  <p:cNvPr id="7076" name="CustomShape 289"/>
                  <p:cNvSpPr/>
                  <p:nvPr/>
                </p:nvSpPr>
                <p:spPr>
                  <a:xfrm>
                    <a:off x="10461600" y="4232880"/>
                    <a:ext cx="72360" cy="17640"/>
                  </a:xfrm>
                  <a:prstGeom prst="roundRect">
                    <a:avLst>
                      <a:gd name="adj" fmla="val 50000"/>
                    </a:avLst>
                  </a:prstGeom>
                  <a:solidFill>
                    <a:schemeClr val="tx1"/>
                  </a:solidFill>
                  <a:ln w="0">
                    <a:noFill/>
                  </a:ln>
                </p:spPr>
                <p:style>
                  <a:lnRef idx="0"/>
                  <a:fillRef idx="0"/>
                  <a:effectRef idx="0"/>
                  <a:fontRef idx="minor"/>
                </p:style>
              </p:sp>
              <p:sp>
                <p:nvSpPr>
                  <p:cNvPr id="7077" name="CustomShape 290"/>
                  <p:cNvSpPr/>
                  <p:nvPr/>
                </p:nvSpPr>
                <p:spPr>
                  <a:xfrm>
                    <a:off x="10462680" y="423504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8" name="CustomShape 291"/>
                <p:cNvSpPr/>
                <p:nvPr/>
              </p:nvSpPr>
              <p:spPr>
                <a:xfrm>
                  <a:off x="10524960" y="41083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79" name="CustomShape 292"/>
                <p:cNvSpPr/>
                <p:nvPr/>
              </p:nvSpPr>
              <p:spPr>
                <a:xfrm>
                  <a:off x="10532880" y="418824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0" name="CustomShape 293"/>
                <p:cNvSpPr/>
                <p:nvPr/>
              </p:nvSpPr>
              <p:spPr>
                <a:xfrm>
                  <a:off x="10533240" y="414288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1" name="CustomShape 294"/>
                <p:cNvSpPr/>
                <p:nvPr/>
              </p:nvSpPr>
              <p:spPr>
                <a:xfrm>
                  <a:off x="10558080" y="4409640"/>
                  <a:ext cx="5400" cy="12240"/>
                </a:xfrm>
                <a:prstGeom prst="ellipse">
                  <a:avLst/>
                </a:prstGeom>
                <a:solidFill>
                  <a:srgbClr val="333333"/>
                </a:solidFill>
                <a:ln w="0">
                  <a:noFill/>
                </a:ln>
              </p:spPr>
              <p:style>
                <a:lnRef idx="0"/>
                <a:fillRef idx="0"/>
                <a:effectRef idx="0"/>
                <a:fontRef idx="minor"/>
              </p:style>
            </p:sp>
            <p:sp>
              <p:nvSpPr>
                <p:cNvPr id="7082" name="CustomShape 295"/>
                <p:cNvSpPr/>
                <p:nvPr/>
              </p:nvSpPr>
              <p:spPr>
                <a:xfrm>
                  <a:off x="10531800" y="44100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83" name="CustomShape 296"/>
                <p:cNvSpPr/>
                <p:nvPr/>
              </p:nvSpPr>
              <p:spPr>
                <a:xfrm>
                  <a:off x="10387080" y="441864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84" name="CustomShape 297"/>
                <p:cNvSpPr/>
                <p:nvPr/>
              </p:nvSpPr>
              <p:spPr>
                <a:xfrm>
                  <a:off x="10396080" y="442404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85" name="CustomShape 298"/>
                <p:cNvSpPr/>
                <p:nvPr/>
              </p:nvSpPr>
              <p:spPr>
                <a:xfrm>
                  <a:off x="10408320" y="4377960"/>
                  <a:ext cx="19080" cy="18720"/>
                </a:xfrm>
                <a:prstGeom prst="ellipse">
                  <a:avLst/>
                </a:prstGeom>
                <a:solidFill>
                  <a:srgbClr val="33cc33"/>
                </a:solidFill>
                <a:ln w="0">
                  <a:noFill/>
                </a:ln>
              </p:spPr>
              <p:style>
                <a:lnRef idx="0"/>
                <a:fillRef idx="0"/>
                <a:effectRef idx="0"/>
                <a:fontRef idx="minor"/>
              </p:style>
            </p:sp>
            <p:sp>
              <p:nvSpPr>
                <p:cNvPr id="7086" name="CustomShape 299"/>
                <p:cNvSpPr/>
                <p:nvPr/>
              </p:nvSpPr>
              <p:spPr>
                <a:xfrm>
                  <a:off x="10430640" y="4377960"/>
                  <a:ext cx="19080" cy="18720"/>
                </a:xfrm>
                <a:prstGeom prst="ellipse">
                  <a:avLst/>
                </a:prstGeom>
                <a:solidFill>
                  <a:srgbClr val="ff0000"/>
                </a:solidFill>
                <a:ln w="0">
                  <a:noFill/>
                </a:ln>
              </p:spPr>
              <p:style>
                <a:lnRef idx="0"/>
                <a:fillRef idx="0"/>
                <a:effectRef idx="0"/>
                <a:fontRef idx="minor"/>
              </p:style>
            </p:sp>
            <p:sp>
              <p:nvSpPr>
                <p:cNvPr id="7087" name="CustomShape 300"/>
                <p:cNvSpPr/>
                <p:nvPr/>
              </p:nvSpPr>
              <p:spPr>
                <a:xfrm>
                  <a:off x="10451520" y="4377960"/>
                  <a:ext cx="19080" cy="18720"/>
                </a:xfrm>
                <a:prstGeom prst="ellipse">
                  <a:avLst/>
                </a:prstGeom>
                <a:solidFill>
                  <a:srgbClr val="33cc33"/>
                </a:solidFill>
                <a:ln w="0">
                  <a:noFill/>
                </a:ln>
              </p:spPr>
              <p:style>
                <a:lnRef idx="0"/>
                <a:fillRef idx="0"/>
                <a:effectRef idx="0"/>
                <a:fontRef idx="minor"/>
              </p:style>
            </p:sp>
            <p:sp>
              <p:nvSpPr>
                <p:cNvPr id="7088" name="CustomShape 301"/>
                <p:cNvSpPr/>
                <p:nvPr/>
              </p:nvSpPr>
              <p:spPr>
                <a:xfrm>
                  <a:off x="10502640" y="4302720"/>
                  <a:ext cx="9360" cy="104040"/>
                </a:xfrm>
                <a:prstGeom prst="rect">
                  <a:avLst/>
                </a:prstGeom>
                <a:solidFill>
                  <a:srgbClr val="292929"/>
                </a:solidFill>
                <a:ln w="9525">
                  <a:solidFill>
                    <a:schemeClr val="tx1"/>
                  </a:solidFill>
                  <a:miter/>
                </a:ln>
              </p:spPr>
              <p:style>
                <a:lnRef idx="0"/>
                <a:fillRef idx="0"/>
                <a:effectRef idx="0"/>
                <a:fontRef idx="minor"/>
              </p:style>
            </p:sp>
          </p:grpSp>
          <p:grpSp>
            <p:nvGrpSpPr>
              <p:cNvPr id="7089" name="Group 302"/>
              <p:cNvGrpSpPr/>
              <p:nvPr/>
            </p:nvGrpSpPr>
            <p:grpSpPr>
              <a:xfrm>
                <a:off x="10414800" y="2238120"/>
                <a:ext cx="176400" cy="330120"/>
                <a:chOff x="10414800" y="2238120"/>
                <a:chExt cx="176400" cy="330120"/>
              </a:xfrm>
            </p:grpSpPr>
            <p:sp>
              <p:nvSpPr>
                <p:cNvPr id="7090" name="CustomShape 303"/>
                <p:cNvSpPr/>
                <p:nvPr/>
              </p:nvSpPr>
              <p:spPr>
                <a:xfrm>
                  <a:off x="10555200" y="2238480"/>
                  <a:ext cx="34560" cy="315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91" name="CustomShape 304"/>
                <p:cNvSpPr/>
                <p:nvPr/>
              </p:nvSpPr>
              <p:spPr>
                <a:xfrm>
                  <a:off x="10423800" y="2238120"/>
                  <a:ext cx="129240" cy="314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92" name="CustomShape 305"/>
                <p:cNvSpPr/>
                <p:nvPr/>
              </p:nvSpPr>
              <p:spPr>
                <a:xfrm>
                  <a:off x="10561680" y="2257560"/>
                  <a:ext cx="20160" cy="2912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93" name="CustomShape 306"/>
                <p:cNvSpPr/>
                <p:nvPr/>
              </p:nvSpPr>
              <p:spPr>
                <a:xfrm>
                  <a:off x="10557360" y="240516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94" name="CustomShape 307"/>
                <p:cNvSpPr/>
                <p:nvPr/>
              </p:nvSpPr>
              <p:spPr>
                <a:xfrm>
                  <a:off x="10423800" y="2274120"/>
                  <a:ext cx="73800" cy="5760"/>
                </a:xfrm>
                <a:prstGeom prst="rect">
                  <a:avLst/>
                </a:prstGeom>
                <a:solidFill>
                  <a:schemeClr val="tx1"/>
                </a:solidFill>
                <a:ln w="9525">
                  <a:solidFill>
                    <a:schemeClr val="tx1"/>
                  </a:solidFill>
                  <a:miter/>
                </a:ln>
              </p:spPr>
              <p:style>
                <a:lnRef idx="0"/>
                <a:fillRef idx="0"/>
                <a:effectRef idx="0"/>
                <a:fontRef idx="minor"/>
              </p:style>
            </p:sp>
            <p:grpSp>
              <p:nvGrpSpPr>
                <p:cNvPr id="7095" name="Group 308"/>
                <p:cNvGrpSpPr/>
                <p:nvPr/>
              </p:nvGrpSpPr>
              <p:grpSpPr>
                <a:xfrm>
                  <a:off x="10490760" y="2270880"/>
                  <a:ext cx="71280" cy="20160"/>
                  <a:chOff x="10490760" y="2270880"/>
                  <a:chExt cx="71280" cy="20160"/>
                </a:xfrm>
              </p:grpSpPr>
              <p:sp>
                <p:nvSpPr>
                  <p:cNvPr id="7096" name="CustomShape 309"/>
                  <p:cNvSpPr/>
                  <p:nvPr/>
                </p:nvSpPr>
                <p:spPr>
                  <a:xfrm>
                    <a:off x="10490760" y="2270880"/>
                    <a:ext cx="71280" cy="20160"/>
                  </a:xfrm>
                  <a:prstGeom prst="roundRect">
                    <a:avLst>
                      <a:gd name="adj" fmla="val 50000"/>
                    </a:avLst>
                  </a:prstGeom>
                  <a:solidFill>
                    <a:schemeClr val="tx1"/>
                  </a:solidFill>
                  <a:ln w="0">
                    <a:noFill/>
                  </a:ln>
                </p:spPr>
                <p:style>
                  <a:lnRef idx="0"/>
                  <a:fillRef idx="0"/>
                  <a:effectRef idx="0"/>
                  <a:fontRef idx="minor"/>
                </p:style>
              </p:sp>
              <p:sp>
                <p:nvSpPr>
                  <p:cNvPr id="7097" name="CustomShape 310"/>
                  <p:cNvSpPr/>
                  <p:nvPr/>
                </p:nvSpPr>
                <p:spPr>
                  <a:xfrm>
                    <a:off x="10491840" y="2273040"/>
                    <a:ext cx="6876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98" name="CustomShape 311"/>
                <p:cNvSpPr/>
                <p:nvPr/>
              </p:nvSpPr>
              <p:spPr>
                <a:xfrm>
                  <a:off x="10424880" y="2319840"/>
                  <a:ext cx="73800" cy="5760"/>
                </a:xfrm>
                <a:prstGeom prst="rect">
                  <a:avLst/>
                </a:prstGeom>
                <a:solidFill>
                  <a:schemeClr val="tx1"/>
                </a:solidFill>
                <a:ln w="9525">
                  <a:solidFill>
                    <a:schemeClr val="tx1"/>
                  </a:solidFill>
                  <a:miter/>
                </a:ln>
              </p:spPr>
              <p:style>
                <a:lnRef idx="0"/>
                <a:fillRef idx="0"/>
                <a:effectRef idx="0"/>
                <a:fontRef idx="minor"/>
              </p:style>
            </p:sp>
            <p:grpSp>
              <p:nvGrpSpPr>
                <p:cNvPr id="7099" name="Group 312"/>
                <p:cNvGrpSpPr/>
                <p:nvPr/>
              </p:nvGrpSpPr>
              <p:grpSpPr>
                <a:xfrm>
                  <a:off x="10490400" y="2315520"/>
                  <a:ext cx="71280" cy="17640"/>
                  <a:chOff x="10490400" y="2315520"/>
                  <a:chExt cx="71280" cy="17640"/>
                </a:xfrm>
              </p:grpSpPr>
              <p:sp>
                <p:nvSpPr>
                  <p:cNvPr id="7100" name="CustomShape 313"/>
                  <p:cNvSpPr/>
                  <p:nvPr/>
                </p:nvSpPr>
                <p:spPr>
                  <a:xfrm>
                    <a:off x="10490400" y="2315520"/>
                    <a:ext cx="71280" cy="17640"/>
                  </a:xfrm>
                  <a:prstGeom prst="roundRect">
                    <a:avLst>
                      <a:gd name="adj" fmla="val 50000"/>
                    </a:avLst>
                  </a:prstGeom>
                  <a:solidFill>
                    <a:schemeClr val="tx1"/>
                  </a:solidFill>
                  <a:ln w="0">
                    <a:noFill/>
                  </a:ln>
                </p:spPr>
                <p:style>
                  <a:lnRef idx="0"/>
                  <a:fillRef idx="0"/>
                  <a:effectRef idx="0"/>
                  <a:fontRef idx="minor"/>
                </p:style>
              </p:sp>
              <p:sp>
                <p:nvSpPr>
                  <p:cNvPr id="7101" name="CustomShape 314"/>
                  <p:cNvSpPr/>
                  <p:nvPr/>
                </p:nvSpPr>
                <p:spPr>
                  <a:xfrm>
                    <a:off x="10491840" y="2317680"/>
                    <a:ext cx="6876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2" name="CustomShape 315"/>
                <p:cNvSpPr/>
                <p:nvPr/>
              </p:nvSpPr>
              <p:spPr>
                <a:xfrm>
                  <a:off x="10424880" y="2365920"/>
                  <a:ext cx="73800" cy="5760"/>
                </a:xfrm>
                <a:prstGeom prst="rect">
                  <a:avLst/>
                </a:prstGeom>
                <a:solidFill>
                  <a:schemeClr val="tx1"/>
                </a:solidFill>
                <a:ln w="9525">
                  <a:solidFill>
                    <a:schemeClr val="tx1"/>
                  </a:solidFill>
                  <a:miter/>
                </a:ln>
              </p:spPr>
              <p:style>
                <a:lnRef idx="0"/>
                <a:fillRef idx="0"/>
                <a:effectRef idx="0"/>
                <a:fontRef idx="minor"/>
              </p:style>
            </p:sp>
            <p:sp>
              <p:nvSpPr>
                <p:cNvPr id="7103" name="CustomShape 316"/>
                <p:cNvSpPr/>
                <p:nvPr/>
              </p:nvSpPr>
              <p:spPr>
                <a:xfrm>
                  <a:off x="10426320" y="2407320"/>
                  <a:ext cx="73800" cy="5760"/>
                </a:xfrm>
                <a:prstGeom prst="rect">
                  <a:avLst/>
                </a:prstGeom>
                <a:solidFill>
                  <a:schemeClr val="tx1"/>
                </a:solidFill>
                <a:ln w="9525">
                  <a:solidFill>
                    <a:schemeClr val="tx1"/>
                  </a:solidFill>
                  <a:miter/>
                </a:ln>
              </p:spPr>
              <p:style>
                <a:lnRef idx="0"/>
                <a:fillRef idx="0"/>
                <a:effectRef idx="0"/>
                <a:fontRef idx="minor"/>
              </p:style>
            </p:sp>
            <p:grpSp>
              <p:nvGrpSpPr>
                <p:cNvPr id="7104" name="Group 317"/>
                <p:cNvGrpSpPr/>
                <p:nvPr/>
              </p:nvGrpSpPr>
              <p:grpSpPr>
                <a:xfrm>
                  <a:off x="10489320" y="2406240"/>
                  <a:ext cx="71280" cy="18000"/>
                  <a:chOff x="10489320" y="2406240"/>
                  <a:chExt cx="71280" cy="18000"/>
                </a:xfrm>
              </p:grpSpPr>
              <p:sp>
                <p:nvSpPr>
                  <p:cNvPr id="7105" name="CustomShape 318"/>
                  <p:cNvSpPr/>
                  <p:nvPr/>
                </p:nvSpPr>
                <p:spPr>
                  <a:xfrm>
                    <a:off x="10489320" y="2406240"/>
                    <a:ext cx="71280" cy="18000"/>
                  </a:xfrm>
                  <a:prstGeom prst="roundRect">
                    <a:avLst>
                      <a:gd name="adj" fmla="val 50000"/>
                    </a:avLst>
                  </a:prstGeom>
                  <a:solidFill>
                    <a:schemeClr val="tx1"/>
                  </a:solidFill>
                  <a:ln w="0">
                    <a:noFill/>
                  </a:ln>
                </p:spPr>
                <p:style>
                  <a:lnRef idx="0"/>
                  <a:fillRef idx="0"/>
                  <a:effectRef idx="0"/>
                  <a:fontRef idx="minor"/>
                </p:style>
              </p:sp>
              <p:sp>
                <p:nvSpPr>
                  <p:cNvPr id="7106" name="CustomShape 319"/>
                  <p:cNvSpPr/>
                  <p:nvPr/>
                </p:nvSpPr>
                <p:spPr>
                  <a:xfrm>
                    <a:off x="10490400" y="2406240"/>
                    <a:ext cx="6876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7" name="CustomShape 320"/>
                <p:cNvSpPr/>
                <p:nvPr/>
              </p:nvSpPr>
              <p:spPr>
                <a:xfrm>
                  <a:off x="10557720" y="2365920"/>
                  <a:ext cx="32040" cy="25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108" name="Group 321"/>
                <p:cNvGrpSpPr/>
                <p:nvPr/>
              </p:nvGrpSpPr>
              <p:grpSpPr>
                <a:xfrm>
                  <a:off x="10489320" y="2362320"/>
                  <a:ext cx="72360" cy="17640"/>
                  <a:chOff x="10489320" y="2362320"/>
                  <a:chExt cx="72360" cy="17640"/>
                </a:xfrm>
              </p:grpSpPr>
              <p:sp>
                <p:nvSpPr>
                  <p:cNvPr id="7109" name="CustomShape 322"/>
                  <p:cNvSpPr/>
                  <p:nvPr/>
                </p:nvSpPr>
                <p:spPr>
                  <a:xfrm>
                    <a:off x="10489320" y="2362320"/>
                    <a:ext cx="72360" cy="17640"/>
                  </a:xfrm>
                  <a:prstGeom prst="roundRect">
                    <a:avLst>
                      <a:gd name="adj" fmla="val 50000"/>
                    </a:avLst>
                  </a:prstGeom>
                  <a:solidFill>
                    <a:schemeClr val="tx1"/>
                  </a:solidFill>
                  <a:ln w="0">
                    <a:noFill/>
                  </a:ln>
                </p:spPr>
                <p:style>
                  <a:lnRef idx="0"/>
                  <a:fillRef idx="0"/>
                  <a:effectRef idx="0"/>
                  <a:fontRef idx="minor"/>
                </p:style>
              </p:sp>
              <p:sp>
                <p:nvSpPr>
                  <p:cNvPr id="7110" name="CustomShape 323"/>
                  <p:cNvSpPr/>
                  <p:nvPr/>
                </p:nvSpPr>
                <p:spPr>
                  <a:xfrm>
                    <a:off x="10490400" y="2364480"/>
                    <a:ext cx="71280" cy="13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11" name="CustomShape 324"/>
                <p:cNvSpPr/>
                <p:nvPr/>
              </p:nvSpPr>
              <p:spPr>
                <a:xfrm>
                  <a:off x="10552320" y="2238120"/>
                  <a:ext cx="7920" cy="3146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112" name="CustomShape 325"/>
                <p:cNvSpPr/>
                <p:nvPr/>
              </p:nvSpPr>
              <p:spPr>
                <a:xfrm>
                  <a:off x="10560600" y="2317680"/>
                  <a:ext cx="28800" cy="28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3" name="CustomShape 326"/>
                <p:cNvSpPr/>
                <p:nvPr/>
              </p:nvSpPr>
              <p:spPr>
                <a:xfrm>
                  <a:off x="10560960" y="2272680"/>
                  <a:ext cx="29520" cy="324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4" name="CustomShape 327"/>
                <p:cNvSpPr/>
                <p:nvPr/>
              </p:nvSpPr>
              <p:spPr>
                <a:xfrm>
                  <a:off x="10585800" y="2539440"/>
                  <a:ext cx="5400" cy="12240"/>
                </a:xfrm>
                <a:prstGeom prst="ellipse">
                  <a:avLst/>
                </a:prstGeom>
                <a:solidFill>
                  <a:srgbClr val="333333"/>
                </a:solidFill>
                <a:ln w="0">
                  <a:noFill/>
                </a:ln>
              </p:spPr>
              <p:style>
                <a:lnRef idx="0"/>
                <a:fillRef idx="0"/>
                <a:effectRef idx="0"/>
                <a:fontRef idx="minor"/>
              </p:style>
            </p:sp>
            <p:sp>
              <p:nvSpPr>
                <p:cNvPr id="7115" name="CustomShape 328"/>
                <p:cNvSpPr/>
                <p:nvPr/>
              </p:nvSpPr>
              <p:spPr>
                <a:xfrm>
                  <a:off x="10559520" y="2539800"/>
                  <a:ext cx="29880" cy="270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116" name="CustomShape 329"/>
                <p:cNvSpPr/>
                <p:nvPr/>
              </p:nvSpPr>
              <p:spPr>
                <a:xfrm>
                  <a:off x="10414800" y="2548080"/>
                  <a:ext cx="147960" cy="201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117" name="CustomShape 330"/>
                <p:cNvSpPr/>
                <p:nvPr/>
              </p:nvSpPr>
              <p:spPr>
                <a:xfrm>
                  <a:off x="10423800" y="2553480"/>
                  <a:ext cx="131760" cy="1008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118" name="CustomShape 331"/>
                <p:cNvSpPr/>
                <p:nvPr/>
              </p:nvSpPr>
              <p:spPr>
                <a:xfrm>
                  <a:off x="10436040" y="2507760"/>
                  <a:ext cx="19080" cy="18720"/>
                </a:xfrm>
                <a:prstGeom prst="ellipse">
                  <a:avLst/>
                </a:prstGeom>
                <a:solidFill>
                  <a:srgbClr val="33cc33"/>
                </a:solidFill>
                <a:ln w="0">
                  <a:noFill/>
                </a:ln>
              </p:spPr>
              <p:style>
                <a:lnRef idx="0"/>
                <a:fillRef idx="0"/>
                <a:effectRef idx="0"/>
                <a:fontRef idx="minor"/>
              </p:style>
            </p:sp>
            <p:sp>
              <p:nvSpPr>
                <p:cNvPr id="7119" name="CustomShape 332"/>
                <p:cNvSpPr/>
                <p:nvPr/>
              </p:nvSpPr>
              <p:spPr>
                <a:xfrm>
                  <a:off x="10458360" y="2507760"/>
                  <a:ext cx="19080" cy="18720"/>
                </a:xfrm>
                <a:prstGeom prst="ellipse">
                  <a:avLst/>
                </a:prstGeom>
                <a:solidFill>
                  <a:srgbClr val="ff0000"/>
                </a:solidFill>
                <a:ln w="0">
                  <a:noFill/>
                </a:ln>
              </p:spPr>
              <p:style>
                <a:lnRef idx="0"/>
                <a:fillRef idx="0"/>
                <a:effectRef idx="0"/>
                <a:fontRef idx="minor"/>
              </p:style>
            </p:sp>
            <p:sp>
              <p:nvSpPr>
                <p:cNvPr id="7120" name="CustomShape 333"/>
                <p:cNvSpPr/>
                <p:nvPr/>
              </p:nvSpPr>
              <p:spPr>
                <a:xfrm>
                  <a:off x="10479240" y="2507760"/>
                  <a:ext cx="19080" cy="18720"/>
                </a:xfrm>
                <a:prstGeom prst="ellipse">
                  <a:avLst/>
                </a:prstGeom>
                <a:solidFill>
                  <a:srgbClr val="33cc33"/>
                </a:solidFill>
                <a:ln w="0">
                  <a:noFill/>
                </a:ln>
              </p:spPr>
              <p:style>
                <a:lnRef idx="0"/>
                <a:fillRef idx="0"/>
                <a:effectRef idx="0"/>
                <a:fontRef idx="minor"/>
              </p:style>
            </p:sp>
            <p:sp>
              <p:nvSpPr>
                <p:cNvPr id="7121" name="CustomShape 334"/>
                <p:cNvSpPr/>
                <p:nvPr/>
              </p:nvSpPr>
              <p:spPr>
                <a:xfrm>
                  <a:off x="10530360" y="2432520"/>
                  <a:ext cx="9360" cy="104040"/>
                </a:xfrm>
                <a:prstGeom prst="rect">
                  <a:avLst/>
                </a:prstGeom>
                <a:solidFill>
                  <a:srgbClr val="292929"/>
                </a:solidFill>
                <a:ln w="9525">
                  <a:solidFill>
                    <a:schemeClr val="tx1"/>
                  </a:solidFill>
                  <a:miter/>
                </a:ln>
              </p:spPr>
              <p:style>
                <a:lnRef idx="0"/>
                <a:fillRef idx="0"/>
                <a:effectRef idx="0"/>
                <a:fontRef idx="minor"/>
              </p:style>
            </p:sp>
          </p:grpSp>
          <p:pic>
            <p:nvPicPr>
              <p:cNvPr id="7122" name="Picture 683" descr="A close up of a logo&#10;&#10;Description automatically generated"/>
              <p:cNvPicPr/>
              <p:nvPr/>
            </p:nvPicPr>
            <p:blipFill>
              <a:blip r:embed="rId35"/>
              <a:stretch/>
            </p:blipFill>
            <p:spPr>
              <a:xfrm>
                <a:off x="7875720" y="3256560"/>
                <a:ext cx="428400" cy="419040"/>
              </a:xfrm>
              <a:prstGeom prst="rect">
                <a:avLst/>
              </a:prstGeom>
              <a:ln w="0">
                <a:noFill/>
              </a:ln>
            </p:spPr>
          </p:pic>
          <p:pic>
            <p:nvPicPr>
              <p:cNvPr id="7123" name="Picture 684" descr="A close up of a logo&#10;&#10;Description automatically generated"/>
              <p:cNvPicPr/>
              <p:nvPr/>
            </p:nvPicPr>
            <p:blipFill>
              <a:blip r:embed="rId36"/>
              <a:stretch/>
            </p:blipFill>
            <p:spPr>
              <a:xfrm>
                <a:off x="8381160" y="3825720"/>
                <a:ext cx="428400" cy="419040"/>
              </a:xfrm>
              <a:prstGeom prst="rect">
                <a:avLst/>
              </a:prstGeom>
              <a:ln w="0">
                <a:noFill/>
              </a:ln>
            </p:spPr>
          </p:pic>
          <p:pic>
            <p:nvPicPr>
              <p:cNvPr id="7124" name="Picture 685" descr="A close up of a logo&#10;&#10;Description automatically generated"/>
              <p:cNvPicPr/>
              <p:nvPr/>
            </p:nvPicPr>
            <p:blipFill>
              <a:blip r:embed="rId37"/>
              <a:stretch/>
            </p:blipFill>
            <p:spPr>
              <a:xfrm>
                <a:off x="8282880" y="2361600"/>
                <a:ext cx="428400" cy="419040"/>
              </a:xfrm>
              <a:prstGeom prst="rect">
                <a:avLst/>
              </a:prstGeom>
              <a:ln w="0">
                <a:noFill/>
              </a:ln>
            </p:spPr>
          </p:pic>
          <p:pic>
            <p:nvPicPr>
              <p:cNvPr id="7125" name="Picture 686" descr="A close up of a logo&#10;&#10;Description automatically generated"/>
              <p:cNvPicPr/>
              <p:nvPr/>
            </p:nvPicPr>
            <p:blipFill>
              <a:blip r:embed="rId38"/>
              <a:stretch/>
            </p:blipFill>
            <p:spPr>
              <a:xfrm>
                <a:off x="8834400" y="1848240"/>
                <a:ext cx="428400" cy="419040"/>
              </a:xfrm>
              <a:prstGeom prst="rect">
                <a:avLst/>
              </a:prstGeom>
              <a:ln w="0">
                <a:noFill/>
              </a:ln>
            </p:spPr>
          </p:pic>
          <p:pic>
            <p:nvPicPr>
              <p:cNvPr id="7126" name="Picture 687" descr="A close up of a logo&#10;&#10;Description automatically generated"/>
              <p:cNvPicPr/>
              <p:nvPr/>
            </p:nvPicPr>
            <p:blipFill>
              <a:blip r:embed="rId39"/>
              <a:stretch/>
            </p:blipFill>
            <p:spPr>
              <a:xfrm>
                <a:off x="10144440" y="1942920"/>
                <a:ext cx="428400" cy="419040"/>
              </a:xfrm>
              <a:prstGeom prst="rect">
                <a:avLst/>
              </a:prstGeom>
              <a:ln w="0">
                <a:noFill/>
              </a:ln>
            </p:spPr>
          </p:pic>
          <p:pic>
            <p:nvPicPr>
              <p:cNvPr id="7127" name="Picture 689" descr="A close up of a logo&#10;&#10;Description automatically generated"/>
              <p:cNvPicPr/>
              <p:nvPr/>
            </p:nvPicPr>
            <p:blipFill>
              <a:blip r:embed="rId40"/>
              <a:stretch/>
            </p:blipFill>
            <p:spPr>
              <a:xfrm>
                <a:off x="10321920" y="3897000"/>
                <a:ext cx="428400" cy="419040"/>
              </a:xfrm>
              <a:prstGeom prst="rect">
                <a:avLst/>
              </a:prstGeom>
              <a:ln w="0">
                <a:noFill/>
              </a:ln>
            </p:spPr>
          </p:pic>
          <p:sp>
            <p:nvSpPr>
              <p:cNvPr id="7128" name="CustomShape 335"/>
              <p:cNvSpPr/>
              <p:nvPr/>
            </p:nvSpPr>
            <p:spPr>
              <a:xfrm>
                <a:off x="7800840" y="5030280"/>
                <a:ext cx="4084560" cy="11588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Internet (post-2005)</a:t>
                </a:r>
                <a:endParaRPr b="0" lang="en-US" sz="2400" spc="-1" strike="noStrike">
                  <a:latin typeface="Arial"/>
                </a:endParaRPr>
              </a:p>
              <a:p>
                <a:pPr marL="285840" indent="-21528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programmable network devices</a:t>
                </a:r>
                <a:endParaRPr b="0" lang="en-US" sz="1800" spc="-1" strike="noStrike">
                  <a:latin typeface="Arial"/>
                </a:endParaRPr>
              </a:p>
              <a:p>
                <a:pPr marL="285840" indent="-21528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 computing, massive application-level infrastructure at edge</a:t>
                </a:r>
                <a:endParaRPr b="0" lang="en-US" sz="1800" spc="-1" strike="noStrike">
                  <a:latin typeface="Arial"/>
                </a:endParaRPr>
              </a:p>
            </p:txBody>
          </p:sp>
          <p:grpSp>
            <p:nvGrpSpPr>
              <p:cNvPr id="7129" name="Group 336"/>
              <p:cNvGrpSpPr/>
              <p:nvPr/>
            </p:nvGrpSpPr>
            <p:grpSpPr>
              <a:xfrm>
                <a:off x="8206920" y="2974320"/>
                <a:ext cx="415080" cy="453600"/>
                <a:chOff x="8206920" y="2974320"/>
                <a:chExt cx="415080" cy="453600"/>
              </a:xfrm>
            </p:grpSpPr>
            <p:grpSp>
              <p:nvGrpSpPr>
                <p:cNvPr id="7130" name="Group 337"/>
                <p:cNvGrpSpPr/>
                <p:nvPr/>
              </p:nvGrpSpPr>
              <p:grpSpPr>
                <a:xfrm>
                  <a:off x="8206920" y="2974320"/>
                  <a:ext cx="415080" cy="384840"/>
                  <a:chOff x="8206920" y="2974320"/>
                  <a:chExt cx="415080" cy="384840"/>
                </a:xfrm>
              </p:grpSpPr>
              <p:pic>
                <p:nvPicPr>
                  <p:cNvPr id="7131" name="Picture 653" descr="iphone_stylized_small"/>
                  <p:cNvPicPr/>
                  <p:nvPr/>
                </p:nvPicPr>
                <p:blipFill>
                  <a:blip r:embed="rId41"/>
                  <a:stretch/>
                </p:blipFill>
                <p:spPr>
                  <a:xfrm>
                    <a:off x="8366400" y="3031560"/>
                    <a:ext cx="136080" cy="327600"/>
                  </a:xfrm>
                  <a:prstGeom prst="rect">
                    <a:avLst/>
                  </a:prstGeom>
                  <a:ln w="0">
                    <a:noFill/>
                  </a:ln>
                </p:spPr>
              </p:pic>
              <p:pic>
                <p:nvPicPr>
                  <p:cNvPr id="7132" name="Picture 654" descr="antenna_radiation_stylized"/>
                  <p:cNvPicPr/>
                  <p:nvPr/>
                </p:nvPicPr>
                <p:blipFill>
                  <a:blip r:embed="rId42"/>
                  <a:stretch/>
                </p:blipFill>
                <p:spPr>
                  <a:xfrm>
                    <a:off x="8206920" y="2974320"/>
                    <a:ext cx="415080" cy="88200"/>
                  </a:xfrm>
                  <a:prstGeom prst="rect">
                    <a:avLst/>
                  </a:prstGeom>
                  <a:ln w="0">
                    <a:noFill/>
                  </a:ln>
                </p:spPr>
              </p:pic>
            </p:grpSp>
            <p:pic>
              <p:nvPicPr>
                <p:cNvPr id="7133" name="Picture 728" descr="A close up of a logo&#10;&#10;Description automatically generated"/>
                <p:cNvPicPr/>
                <p:nvPr/>
              </p:nvPicPr>
              <p:blipFill>
                <a:blip r:embed="rId43"/>
                <a:stretch/>
              </p:blipFill>
              <p:spPr>
                <a:xfrm>
                  <a:off x="8305200" y="3166560"/>
                  <a:ext cx="267480" cy="261360"/>
                </a:xfrm>
                <a:prstGeom prst="rect">
                  <a:avLst/>
                </a:prstGeom>
                <a:ln w="0">
                  <a:noFill/>
                </a:ln>
              </p:spPr>
            </p:pic>
          </p:grpSp>
          <p:grpSp>
            <p:nvGrpSpPr>
              <p:cNvPr id="7134" name="Group 338"/>
              <p:cNvGrpSpPr/>
              <p:nvPr/>
            </p:nvGrpSpPr>
            <p:grpSpPr>
              <a:xfrm>
                <a:off x="8664120" y="2198160"/>
                <a:ext cx="415080" cy="453960"/>
                <a:chOff x="8664120" y="2198160"/>
                <a:chExt cx="415080" cy="453960"/>
              </a:xfrm>
            </p:grpSpPr>
            <p:grpSp>
              <p:nvGrpSpPr>
                <p:cNvPr id="7135" name="Group 339"/>
                <p:cNvGrpSpPr/>
                <p:nvPr/>
              </p:nvGrpSpPr>
              <p:grpSpPr>
                <a:xfrm>
                  <a:off x="8664120" y="2198160"/>
                  <a:ext cx="415080" cy="385200"/>
                  <a:chOff x="8664120" y="2198160"/>
                  <a:chExt cx="415080" cy="385200"/>
                </a:xfrm>
              </p:grpSpPr>
              <p:pic>
                <p:nvPicPr>
                  <p:cNvPr id="7136" name="Picture 653" descr="iphone_stylized_small"/>
                  <p:cNvPicPr/>
                  <p:nvPr/>
                </p:nvPicPr>
                <p:blipFill>
                  <a:blip r:embed="rId44"/>
                  <a:stretch/>
                </p:blipFill>
                <p:spPr>
                  <a:xfrm>
                    <a:off x="8823600" y="2255760"/>
                    <a:ext cx="136080" cy="327600"/>
                  </a:xfrm>
                  <a:prstGeom prst="rect">
                    <a:avLst/>
                  </a:prstGeom>
                  <a:ln w="0">
                    <a:noFill/>
                  </a:ln>
                </p:spPr>
              </p:pic>
              <p:pic>
                <p:nvPicPr>
                  <p:cNvPr id="7137" name="Picture 654" descr="antenna_radiation_stylized"/>
                  <p:cNvPicPr/>
                  <p:nvPr/>
                </p:nvPicPr>
                <p:blipFill>
                  <a:blip r:embed="rId45"/>
                  <a:stretch/>
                </p:blipFill>
                <p:spPr>
                  <a:xfrm>
                    <a:off x="8664120" y="2198160"/>
                    <a:ext cx="415080" cy="88200"/>
                  </a:xfrm>
                  <a:prstGeom prst="rect">
                    <a:avLst/>
                  </a:prstGeom>
                  <a:ln w="0">
                    <a:noFill/>
                  </a:ln>
                </p:spPr>
              </p:pic>
            </p:grpSp>
            <p:pic>
              <p:nvPicPr>
                <p:cNvPr id="7138" name="Picture 732" descr="A close up of a logo&#10;&#10;Description automatically generated"/>
                <p:cNvPicPr/>
                <p:nvPr/>
              </p:nvPicPr>
              <p:blipFill>
                <a:blip r:embed="rId46"/>
                <a:stretch/>
              </p:blipFill>
              <p:spPr>
                <a:xfrm>
                  <a:off x="8762400" y="2390760"/>
                  <a:ext cx="267480" cy="261360"/>
                </a:xfrm>
                <a:prstGeom prst="rect">
                  <a:avLst/>
                </a:prstGeom>
                <a:ln w="0">
                  <a:noFill/>
                </a:ln>
              </p:spPr>
            </p:pic>
          </p:grpSp>
        </p:grpSp>
        <p:pic>
          <p:nvPicPr>
            <p:cNvPr id="7139" name="Picture 21" descr="A picture containing artifact, building, brick, cake&#10;&#10;Description automatically generated"/>
            <p:cNvPicPr/>
            <p:nvPr/>
          </p:nvPicPr>
          <p:blipFill>
            <a:blip r:embed="rId47"/>
            <a:stretch/>
          </p:blipFill>
          <p:spPr>
            <a:xfrm>
              <a:off x="9215280" y="2890800"/>
              <a:ext cx="894600" cy="894600"/>
            </a:xfrm>
            <a:prstGeom prst="rect">
              <a:avLst/>
            </a:prstGeom>
            <a:ln w="0">
              <a:noFill/>
            </a:ln>
          </p:spPr>
        </p:pic>
      </p:grpSp>
      <p:pic>
        <p:nvPicPr>
          <p:cNvPr id="7140" name="Picture 447" descr="A close up of a logo&#10;&#10;Description automatically generated"/>
          <p:cNvPicPr/>
          <p:nvPr/>
        </p:nvPicPr>
        <p:blipFill>
          <a:blip r:embed="rId48"/>
          <a:stretch/>
        </p:blipFill>
        <p:spPr>
          <a:xfrm>
            <a:off x="9124920" y="2572560"/>
            <a:ext cx="796680" cy="779040"/>
          </a:xfrm>
          <a:prstGeom prst="rect">
            <a:avLst/>
          </a:prstGeom>
          <a:ln w="0">
            <a:noFill/>
          </a:ln>
        </p:spPr>
      </p:pic>
      <p:grpSp>
        <p:nvGrpSpPr>
          <p:cNvPr id="7141" name="Group 340"/>
          <p:cNvGrpSpPr/>
          <p:nvPr/>
        </p:nvGrpSpPr>
        <p:grpSpPr>
          <a:xfrm>
            <a:off x="9029880" y="1319760"/>
            <a:ext cx="2038320" cy="3522960"/>
            <a:chOff x="9029880" y="1319760"/>
            <a:chExt cx="2038320" cy="3522960"/>
          </a:xfrm>
        </p:grpSpPr>
        <p:grpSp>
          <p:nvGrpSpPr>
            <p:cNvPr id="7142" name="Group 341"/>
            <p:cNvGrpSpPr/>
            <p:nvPr/>
          </p:nvGrpSpPr>
          <p:grpSpPr>
            <a:xfrm>
              <a:off x="9029880" y="1319760"/>
              <a:ext cx="1110240" cy="932400"/>
              <a:chOff x="9029880" y="1319760"/>
              <a:chExt cx="1110240" cy="932400"/>
            </a:xfrm>
          </p:grpSpPr>
          <p:grpSp>
            <p:nvGrpSpPr>
              <p:cNvPr id="7143" name="Group 342"/>
              <p:cNvGrpSpPr/>
              <p:nvPr/>
            </p:nvGrpSpPr>
            <p:grpSpPr>
              <a:xfrm>
                <a:off x="9423360" y="1603800"/>
                <a:ext cx="716760" cy="648360"/>
                <a:chOff x="9423360" y="1603800"/>
                <a:chExt cx="716760" cy="648360"/>
              </a:xfrm>
            </p:grpSpPr>
            <p:grpSp>
              <p:nvGrpSpPr>
                <p:cNvPr id="7144" name="Group 343"/>
                <p:cNvGrpSpPr/>
                <p:nvPr/>
              </p:nvGrpSpPr>
              <p:grpSpPr>
                <a:xfrm>
                  <a:off x="9423360" y="1603800"/>
                  <a:ext cx="594000" cy="648360"/>
                  <a:chOff x="9423360" y="1603800"/>
                  <a:chExt cx="594000" cy="648360"/>
                </a:xfrm>
              </p:grpSpPr>
              <p:sp>
                <p:nvSpPr>
                  <p:cNvPr id="7145" name="CustomShape 344"/>
                  <p:cNvSpPr/>
                  <p:nvPr/>
                </p:nvSpPr>
                <p:spPr>
                  <a:xfrm>
                    <a:off x="9654480" y="1603800"/>
                    <a:ext cx="362880" cy="6472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46" name="CustomShape 345"/>
                  <p:cNvSpPr/>
                  <p:nvPr/>
                </p:nvSpPr>
                <p:spPr>
                  <a:xfrm>
                    <a:off x="9423360" y="1770480"/>
                    <a:ext cx="450360" cy="480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47" name="Line 346"/>
                  <p:cNvSpPr/>
                  <p:nvPr/>
                </p:nvSpPr>
                <p:spPr>
                  <a:xfrm flipV="1">
                    <a:off x="9469800" y="1876320"/>
                    <a:ext cx="20448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48" name="Line 347"/>
                  <p:cNvSpPr/>
                  <p:nvPr/>
                </p:nvSpPr>
                <p:spPr>
                  <a:xfrm flipV="1">
                    <a:off x="9473400" y="2103480"/>
                    <a:ext cx="20088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49" name="Line 348"/>
                  <p:cNvSpPr/>
                  <p:nvPr/>
                </p:nvSpPr>
                <p:spPr>
                  <a:xfrm flipV="1">
                    <a:off x="9473400" y="1995840"/>
                    <a:ext cx="20088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0" name="Line 349"/>
                  <p:cNvSpPr/>
                  <p:nvPr/>
                </p:nvSpPr>
                <p:spPr>
                  <a:xfrm>
                    <a:off x="9469440" y="219384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1" name="Line 350"/>
                  <p:cNvSpPr/>
                  <p:nvPr/>
                </p:nvSpPr>
                <p:spPr>
                  <a:xfrm flipV="1">
                    <a:off x="9940680" y="171684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52" name="Line 351"/>
                  <p:cNvSpPr/>
                  <p:nvPr/>
                </p:nvSpPr>
                <p:spPr>
                  <a:xfrm>
                    <a:off x="9717840" y="178524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53" name="Group 352"/>
                <p:cNvGrpSpPr/>
                <p:nvPr/>
              </p:nvGrpSpPr>
              <p:grpSpPr>
                <a:xfrm>
                  <a:off x="9835920" y="1838160"/>
                  <a:ext cx="304200" cy="405360"/>
                  <a:chOff x="9835920" y="1838160"/>
                  <a:chExt cx="304200" cy="405360"/>
                </a:xfrm>
              </p:grpSpPr>
              <p:pic>
                <p:nvPicPr>
                  <p:cNvPr id="7154" name="Picture 506" descr="server_rack.png"/>
                  <p:cNvPicPr/>
                  <p:nvPr/>
                </p:nvPicPr>
                <p:blipFill>
                  <a:blip r:embed="rId49"/>
                  <a:stretch/>
                </p:blipFill>
                <p:spPr>
                  <a:xfrm>
                    <a:off x="10012320" y="1897560"/>
                    <a:ext cx="127800" cy="312840"/>
                  </a:xfrm>
                  <a:prstGeom prst="rect">
                    <a:avLst/>
                  </a:prstGeom>
                  <a:ln w="0">
                    <a:noFill/>
                  </a:ln>
                </p:spPr>
              </p:pic>
              <p:pic>
                <p:nvPicPr>
                  <p:cNvPr id="7155" name="Picture 507" descr="server_rack.png"/>
                  <p:cNvPicPr/>
                  <p:nvPr/>
                </p:nvPicPr>
                <p:blipFill>
                  <a:blip r:embed="rId50"/>
                  <a:stretch/>
                </p:blipFill>
                <p:spPr>
                  <a:xfrm>
                    <a:off x="9835920" y="1890720"/>
                    <a:ext cx="127800" cy="312840"/>
                  </a:xfrm>
                  <a:prstGeom prst="rect">
                    <a:avLst/>
                  </a:prstGeom>
                  <a:ln w="0">
                    <a:noFill/>
                  </a:ln>
                </p:spPr>
              </p:pic>
              <p:pic>
                <p:nvPicPr>
                  <p:cNvPr id="7156" name="Picture 508" descr="server_rack.png"/>
                  <p:cNvPicPr/>
                  <p:nvPr/>
                </p:nvPicPr>
                <p:blipFill>
                  <a:blip r:embed="rId51"/>
                  <a:stretch/>
                </p:blipFill>
                <p:spPr>
                  <a:xfrm>
                    <a:off x="9910080" y="1838160"/>
                    <a:ext cx="165600" cy="405360"/>
                  </a:xfrm>
                  <a:prstGeom prst="rect">
                    <a:avLst/>
                  </a:prstGeom>
                  <a:ln w="0">
                    <a:noFill/>
                  </a:ln>
                </p:spPr>
              </p:pic>
            </p:grpSp>
          </p:grpSp>
          <p:pic>
            <p:nvPicPr>
              <p:cNvPr id="7157" name="Picture 691" descr="A close up of a logo&#10;&#10;Description automatically generated"/>
              <p:cNvPicPr/>
              <p:nvPr/>
            </p:nvPicPr>
            <p:blipFill>
              <a:blip r:embed="rId52"/>
              <a:stretch/>
            </p:blipFill>
            <p:spPr>
              <a:xfrm>
                <a:off x="9029880" y="1319760"/>
                <a:ext cx="796680" cy="779040"/>
              </a:xfrm>
              <a:prstGeom prst="rect">
                <a:avLst/>
              </a:prstGeom>
              <a:ln w="0">
                <a:noFill/>
              </a:ln>
            </p:spPr>
          </p:pic>
        </p:grpSp>
        <p:grpSp>
          <p:nvGrpSpPr>
            <p:cNvPr id="7158" name="Group 353"/>
            <p:cNvGrpSpPr/>
            <p:nvPr/>
          </p:nvGrpSpPr>
          <p:grpSpPr>
            <a:xfrm>
              <a:off x="9113040" y="3910680"/>
              <a:ext cx="1110240" cy="932040"/>
              <a:chOff x="9113040" y="3910680"/>
              <a:chExt cx="1110240" cy="932040"/>
            </a:xfrm>
          </p:grpSpPr>
          <p:grpSp>
            <p:nvGrpSpPr>
              <p:cNvPr id="7159" name="Group 354"/>
              <p:cNvGrpSpPr/>
              <p:nvPr/>
            </p:nvGrpSpPr>
            <p:grpSpPr>
              <a:xfrm>
                <a:off x="9506520" y="4194720"/>
                <a:ext cx="716760" cy="648000"/>
                <a:chOff x="9506520" y="4194720"/>
                <a:chExt cx="716760" cy="648000"/>
              </a:xfrm>
            </p:grpSpPr>
            <p:grpSp>
              <p:nvGrpSpPr>
                <p:cNvPr id="7160" name="Group 355"/>
                <p:cNvGrpSpPr/>
                <p:nvPr/>
              </p:nvGrpSpPr>
              <p:grpSpPr>
                <a:xfrm>
                  <a:off x="9506520" y="4194720"/>
                  <a:ext cx="594000" cy="648000"/>
                  <a:chOff x="9506520" y="4194720"/>
                  <a:chExt cx="594000" cy="648000"/>
                </a:xfrm>
              </p:grpSpPr>
              <p:sp>
                <p:nvSpPr>
                  <p:cNvPr id="7161" name="CustomShape 356"/>
                  <p:cNvSpPr/>
                  <p:nvPr/>
                </p:nvSpPr>
                <p:spPr>
                  <a:xfrm>
                    <a:off x="9737640" y="4194720"/>
                    <a:ext cx="362880" cy="6472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62" name="CustomShape 357"/>
                  <p:cNvSpPr/>
                  <p:nvPr/>
                </p:nvSpPr>
                <p:spPr>
                  <a:xfrm>
                    <a:off x="9506520" y="4361040"/>
                    <a:ext cx="450360" cy="480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63" name="Line 358"/>
                  <p:cNvSpPr/>
                  <p:nvPr/>
                </p:nvSpPr>
                <p:spPr>
                  <a:xfrm flipV="1">
                    <a:off x="9552960" y="446688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4" name="Line 359"/>
                  <p:cNvSpPr/>
                  <p:nvPr/>
                </p:nvSpPr>
                <p:spPr>
                  <a:xfrm flipV="1">
                    <a:off x="9556200" y="4694040"/>
                    <a:ext cx="20124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5" name="Line 360"/>
                  <p:cNvSpPr/>
                  <p:nvPr/>
                </p:nvSpPr>
                <p:spPr>
                  <a:xfrm flipV="1">
                    <a:off x="9556200" y="4586400"/>
                    <a:ext cx="20124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6" name="Line 361"/>
                  <p:cNvSpPr/>
                  <p:nvPr/>
                </p:nvSpPr>
                <p:spPr>
                  <a:xfrm>
                    <a:off x="9552600" y="47847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7" name="Line 362"/>
                  <p:cNvSpPr/>
                  <p:nvPr/>
                </p:nvSpPr>
                <p:spPr>
                  <a:xfrm flipV="1">
                    <a:off x="10023840" y="430776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68" name="Line 363"/>
                  <p:cNvSpPr/>
                  <p:nvPr/>
                </p:nvSpPr>
                <p:spPr>
                  <a:xfrm>
                    <a:off x="9801000" y="437616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69" name="Group 364"/>
                <p:cNvGrpSpPr/>
                <p:nvPr/>
              </p:nvGrpSpPr>
              <p:grpSpPr>
                <a:xfrm>
                  <a:off x="9919080" y="4429080"/>
                  <a:ext cx="304200" cy="405360"/>
                  <a:chOff x="9919080" y="4429080"/>
                  <a:chExt cx="304200" cy="405360"/>
                </a:xfrm>
              </p:grpSpPr>
              <p:pic>
                <p:nvPicPr>
                  <p:cNvPr id="7170" name="Picture 698" descr="server_rack.png"/>
                  <p:cNvPicPr/>
                  <p:nvPr/>
                </p:nvPicPr>
                <p:blipFill>
                  <a:blip r:embed="rId53"/>
                  <a:stretch/>
                </p:blipFill>
                <p:spPr>
                  <a:xfrm>
                    <a:off x="10095480" y="4488480"/>
                    <a:ext cx="127800" cy="312840"/>
                  </a:xfrm>
                  <a:prstGeom prst="rect">
                    <a:avLst/>
                  </a:prstGeom>
                  <a:ln w="0">
                    <a:noFill/>
                  </a:ln>
                </p:spPr>
              </p:pic>
              <p:pic>
                <p:nvPicPr>
                  <p:cNvPr id="7171" name="Picture 699" descr="server_rack.png"/>
                  <p:cNvPicPr/>
                  <p:nvPr/>
                </p:nvPicPr>
                <p:blipFill>
                  <a:blip r:embed="rId54"/>
                  <a:stretch/>
                </p:blipFill>
                <p:spPr>
                  <a:xfrm>
                    <a:off x="9919080" y="4481640"/>
                    <a:ext cx="127800" cy="312840"/>
                  </a:xfrm>
                  <a:prstGeom prst="rect">
                    <a:avLst/>
                  </a:prstGeom>
                  <a:ln w="0">
                    <a:noFill/>
                  </a:ln>
                </p:spPr>
              </p:pic>
              <p:pic>
                <p:nvPicPr>
                  <p:cNvPr id="7172" name="Picture 700" descr="server_rack.png"/>
                  <p:cNvPicPr/>
                  <p:nvPr/>
                </p:nvPicPr>
                <p:blipFill>
                  <a:blip r:embed="rId55"/>
                  <a:stretch/>
                </p:blipFill>
                <p:spPr>
                  <a:xfrm>
                    <a:off x="9993240" y="4429080"/>
                    <a:ext cx="165600" cy="405360"/>
                  </a:xfrm>
                  <a:prstGeom prst="rect">
                    <a:avLst/>
                  </a:prstGeom>
                  <a:ln w="0">
                    <a:noFill/>
                  </a:ln>
                </p:spPr>
              </p:pic>
            </p:grpSp>
          </p:grpSp>
          <p:pic>
            <p:nvPicPr>
              <p:cNvPr id="7173" name="Picture 695" descr="A close up of a logo&#10;&#10;Description automatically generated"/>
              <p:cNvPicPr/>
              <p:nvPr/>
            </p:nvPicPr>
            <p:blipFill>
              <a:blip r:embed="rId56"/>
              <a:stretch/>
            </p:blipFill>
            <p:spPr>
              <a:xfrm>
                <a:off x="9113040" y="3910680"/>
                <a:ext cx="796680" cy="779040"/>
              </a:xfrm>
              <a:prstGeom prst="rect">
                <a:avLst/>
              </a:prstGeom>
              <a:ln w="0">
                <a:noFill/>
              </a:ln>
            </p:spPr>
          </p:pic>
        </p:grpSp>
        <p:grpSp>
          <p:nvGrpSpPr>
            <p:cNvPr id="7174" name="Group 365"/>
            <p:cNvGrpSpPr/>
            <p:nvPr/>
          </p:nvGrpSpPr>
          <p:grpSpPr>
            <a:xfrm>
              <a:off x="9957960" y="2802240"/>
              <a:ext cx="1110240" cy="932400"/>
              <a:chOff x="9957960" y="2802240"/>
              <a:chExt cx="1110240" cy="932400"/>
            </a:xfrm>
          </p:grpSpPr>
          <p:grpSp>
            <p:nvGrpSpPr>
              <p:cNvPr id="7175" name="Group 366"/>
              <p:cNvGrpSpPr/>
              <p:nvPr/>
            </p:nvGrpSpPr>
            <p:grpSpPr>
              <a:xfrm>
                <a:off x="10351440" y="3086280"/>
                <a:ext cx="716760" cy="648360"/>
                <a:chOff x="10351440" y="3086280"/>
                <a:chExt cx="716760" cy="648360"/>
              </a:xfrm>
            </p:grpSpPr>
            <p:grpSp>
              <p:nvGrpSpPr>
                <p:cNvPr id="7176" name="Group 367"/>
                <p:cNvGrpSpPr/>
                <p:nvPr/>
              </p:nvGrpSpPr>
              <p:grpSpPr>
                <a:xfrm>
                  <a:off x="10351440" y="3086280"/>
                  <a:ext cx="594000" cy="648360"/>
                  <a:chOff x="10351440" y="3086280"/>
                  <a:chExt cx="594000" cy="648360"/>
                </a:xfrm>
              </p:grpSpPr>
              <p:sp>
                <p:nvSpPr>
                  <p:cNvPr id="7177" name="CustomShape 368"/>
                  <p:cNvSpPr/>
                  <p:nvPr/>
                </p:nvSpPr>
                <p:spPr>
                  <a:xfrm>
                    <a:off x="10582560" y="3086280"/>
                    <a:ext cx="362880" cy="64728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78" name="CustomShape 369"/>
                  <p:cNvSpPr/>
                  <p:nvPr/>
                </p:nvSpPr>
                <p:spPr>
                  <a:xfrm>
                    <a:off x="10351440" y="3252600"/>
                    <a:ext cx="450360" cy="480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79" name="Line 370"/>
                  <p:cNvSpPr/>
                  <p:nvPr/>
                </p:nvSpPr>
                <p:spPr>
                  <a:xfrm flipV="1">
                    <a:off x="10398240" y="3358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0" name="Line 371"/>
                  <p:cNvSpPr/>
                  <p:nvPr/>
                </p:nvSpPr>
                <p:spPr>
                  <a:xfrm flipV="1">
                    <a:off x="10401480" y="358596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1" name="Line 372"/>
                  <p:cNvSpPr/>
                  <p:nvPr/>
                </p:nvSpPr>
                <p:spPr>
                  <a:xfrm flipV="1">
                    <a:off x="10401480" y="347832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2" name="Line 373"/>
                  <p:cNvSpPr/>
                  <p:nvPr/>
                </p:nvSpPr>
                <p:spPr>
                  <a:xfrm>
                    <a:off x="10397880" y="367632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3" name="Line 374"/>
                  <p:cNvSpPr/>
                  <p:nvPr/>
                </p:nvSpPr>
                <p:spPr>
                  <a:xfrm flipV="1">
                    <a:off x="10869120" y="3199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84" name="Line 375"/>
                  <p:cNvSpPr/>
                  <p:nvPr/>
                </p:nvSpPr>
                <p:spPr>
                  <a:xfrm>
                    <a:off x="10646280" y="326772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85" name="Group 376"/>
                <p:cNvGrpSpPr/>
                <p:nvPr/>
              </p:nvGrpSpPr>
              <p:grpSpPr>
                <a:xfrm>
                  <a:off x="10764360" y="3320640"/>
                  <a:ext cx="303840" cy="405360"/>
                  <a:chOff x="10764360" y="3320640"/>
                  <a:chExt cx="303840" cy="405360"/>
                </a:xfrm>
              </p:grpSpPr>
              <p:pic>
                <p:nvPicPr>
                  <p:cNvPr id="7186" name="Picture 714" descr="server_rack.png"/>
                  <p:cNvPicPr/>
                  <p:nvPr/>
                </p:nvPicPr>
                <p:blipFill>
                  <a:blip r:embed="rId57"/>
                  <a:stretch/>
                </p:blipFill>
                <p:spPr>
                  <a:xfrm>
                    <a:off x="10940400" y="3380040"/>
                    <a:ext cx="127800" cy="312840"/>
                  </a:xfrm>
                  <a:prstGeom prst="rect">
                    <a:avLst/>
                  </a:prstGeom>
                  <a:ln w="0">
                    <a:noFill/>
                  </a:ln>
                </p:spPr>
              </p:pic>
              <p:pic>
                <p:nvPicPr>
                  <p:cNvPr id="7187" name="Picture 715" descr="server_rack.png"/>
                  <p:cNvPicPr/>
                  <p:nvPr/>
                </p:nvPicPr>
                <p:blipFill>
                  <a:blip r:embed="rId58"/>
                  <a:stretch/>
                </p:blipFill>
                <p:spPr>
                  <a:xfrm>
                    <a:off x="10764360" y="3373200"/>
                    <a:ext cx="127800" cy="312840"/>
                  </a:xfrm>
                  <a:prstGeom prst="rect">
                    <a:avLst/>
                  </a:prstGeom>
                  <a:ln w="0">
                    <a:noFill/>
                  </a:ln>
                </p:spPr>
              </p:pic>
              <p:pic>
                <p:nvPicPr>
                  <p:cNvPr id="7188" name="Picture 716" descr="server_rack.png"/>
                  <p:cNvPicPr/>
                  <p:nvPr/>
                </p:nvPicPr>
                <p:blipFill>
                  <a:blip r:embed="rId59"/>
                  <a:stretch/>
                </p:blipFill>
                <p:spPr>
                  <a:xfrm>
                    <a:off x="10838520" y="3320640"/>
                    <a:ext cx="165600" cy="405360"/>
                  </a:xfrm>
                  <a:prstGeom prst="rect">
                    <a:avLst/>
                  </a:prstGeom>
                  <a:ln w="0">
                    <a:noFill/>
                  </a:ln>
                </p:spPr>
              </p:pic>
            </p:grpSp>
          </p:grpSp>
          <p:pic>
            <p:nvPicPr>
              <p:cNvPr id="7189" name="Picture 711" descr="A close up of a logo&#10;&#10;Description automatically generated"/>
              <p:cNvPicPr/>
              <p:nvPr/>
            </p:nvPicPr>
            <p:blipFill>
              <a:blip r:embed="rId60"/>
              <a:stretch/>
            </p:blipFill>
            <p:spPr>
              <a:xfrm>
                <a:off x="9957960" y="2802240"/>
                <a:ext cx="796680" cy="779040"/>
              </a:xfrm>
              <a:prstGeom prst="rect">
                <a:avLst/>
              </a:prstGeom>
              <a:ln w="0">
                <a:noFill/>
              </a:ln>
            </p:spPr>
          </p:pic>
        </p:grpSp>
      </p:grpSp>
    </p:spTree>
  </p:cSld>
  <mc:AlternateContent>
    <mc:Choice Requires="p14">
      <p:transition spd="slow" p14:dur="2000"/>
    </mc:Choice>
    <mc:Fallback>
      <p:transition spd="slow"/>
    </mc:Fallback>
  </mc:AlternateContent>
  <p:timing>
    <p:tnLst>
      <p:par>
        <p:cTn id="1870" dur="indefinite" restart="never" nodeType="tmRoot">
          <p:childTnLst>
            <p:seq>
              <p:cTn id="1871" dur="indefinite" nodeType="mainSeq">
                <p:childTnLst>
                  <p:par>
                    <p:cTn id="1872" fill="hold">
                      <p:stCondLst>
                        <p:cond delay="indefinite"/>
                      </p:stCondLst>
                      <p:childTnLst>
                        <p:par>
                          <p:cTn id="1873" fill="hold">
                            <p:stCondLst>
                              <p:cond delay="0"/>
                            </p:stCondLst>
                            <p:childTnLst>
                              <p:par>
                                <p:cTn id="1874" nodeType="clickEffect" fill="hold" presetClass="entr" presetID="9">
                                  <p:stCondLst>
                                    <p:cond delay="0"/>
                                  </p:stCondLst>
                                  <p:childTnLst>
                                    <p:set>
                                      <p:cBhvr>
                                        <p:cTn id="1875" dur="1" fill="hold">
                                          <p:stCondLst>
                                            <p:cond delay="0"/>
                                          </p:stCondLst>
                                        </p:cTn>
                                        <p:tgtEl>
                                          <p:spTgt spid="6755"/>
                                        </p:tgtEl>
                                        <p:attrNameLst>
                                          <p:attrName>style.visibility</p:attrName>
                                        </p:attrNameLst>
                                      </p:cBhvr>
                                      <p:to>
                                        <p:strVal val="visible"/>
                                      </p:to>
                                    </p:set>
                                    <p:animEffect filter="dissolve" transition="in">
                                      <p:cBhvr additive="repl">
                                        <p:cTn id="1876" dur="500"/>
                                        <p:tgtEl>
                                          <p:spTgt spid="6755"/>
                                        </p:tgtEl>
                                      </p:cBhvr>
                                    </p:animEffect>
                                  </p:childTnLst>
                                </p:cTn>
                              </p:par>
                            </p:childTnLst>
                          </p:cTn>
                        </p:par>
                      </p:childTnLst>
                    </p:cTn>
                  </p:par>
                  <p:par>
                    <p:cTn id="1877" fill="hold">
                      <p:stCondLst>
                        <p:cond delay="indefinite"/>
                      </p:stCondLst>
                      <p:childTnLst>
                        <p:par>
                          <p:cTn id="1878" fill="hold">
                            <p:stCondLst>
                              <p:cond delay="0"/>
                            </p:stCondLst>
                            <p:childTnLst>
                              <p:par>
                                <p:cTn id="1879" nodeType="clickEffect" fill="hold" presetClass="entr" presetID="9">
                                  <p:stCondLst>
                                    <p:cond delay="0"/>
                                  </p:stCondLst>
                                  <p:childTnLst>
                                    <p:set>
                                      <p:cBhvr>
                                        <p:cTn id="1880" dur="1" fill="hold">
                                          <p:stCondLst>
                                            <p:cond delay="0"/>
                                          </p:stCondLst>
                                        </p:cTn>
                                        <p:tgtEl>
                                          <p:spTgt spid="6780"/>
                                        </p:tgtEl>
                                        <p:attrNameLst>
                                          <p:attrName>style.visibility</p:attrName>
                                        </p:attrNameLst>
                                      </p:cBhvr>
                                      <p:to>
                                        <p:strVal val="visible"/>
                                      </p:to>
                                    </p:set>
                                    <p:animEffect filter="dissolve" transition="in">
                                      <p:cBhvr additive="repl">
                                        <p:cTn id="1881" dur="500"/>
                                        <p:tgtEl>
                                          <p:spTgt spid="6780"/>
                                        </p:tgtEl>
                                      </p:cBhvr>
                                    </p:animEffect>
                                  </p:childTnLst>
                                </p:cTn>
                              </p:par>
                            </p:childTnLst>
                          </p:cTn>
                        </p:par>
                      </p:childTnLst>
                    </p:cTn>
                  </p:par>
                  <p:par>
                    <p:cTn id="1882" fill="hold">
                      <p:stCondLst>
                        <p:cond delay="indefinite"/>
                      </p:stCondLst>
                      <p:childTnLst>
                        <p:par>
                          <p:cTn id="1883" fill="hold">
                            <p:stCondLst>
                              <p:cond delay="0"/>
                            </p:stCondLst>
                            <p:childTnLst>
                              <p:par>
                                <p:cTn id="1884" nodeType="clickEffect" fill="hold" presetClass="entr" presetID="9">
                                  <p:stCondLst>
                                    <p:cond delay="0"/>
                                  </p:stCondLst>
                                  <p:childTnLst>
                                    <p:set>
                                      <p:cBhvr>
                                        <p:cTn id="1885" dur="1" fill="hold">
                                          <p:stCondLst>
                                            <p:cond delay="0"/>
                                          </p:stCondLst>
                                        </p:cTn>
                                        <p:tgtEl>
                                          <p:spTgt spid="6957"/>
                                        </p:tgtEl>
                                        <p:attrNameLst>
                                          <p:attrName>style.visibility</p:attrName>
                                        </p:attrNameLst>
                                      </p:cBhvr>
                                      <p:to>
                                        <p:strVal val="visible"/>
                                      </p:to>
                                    </p:set>
                                    <p:animEffect filter="dissolve" transition="in">
                                      <p:cBhvr additive="repl">
                                        <p:cTn id="1886" dur="500"/>
                                        <p:tgtEl>
                                          <p:spTgt spid="6957"/>
                                        </p:tgtEl>
                                      </p:cBhvr>
                                    </p:animEffect>
                                  </p:childTnLst>
                                </p:cTn>
                              </p:par>
                            </p:childTnLst>
                          </p:cTn>
                        </p:par>
                      </p:childTnLst>
                    </p:cTn>
                  </p:par>
                  <p:par>
                    <p:cTn id="1887" fill="hold">
                      <p:stCondLst>
                        <p:cond delay="indefinite"/>
                      </p:stCondLst>
                      <p:childTnLst>
                        <p:par>
                          <p:cTn id="1888" fill="hold">
                            <p:stCondLst>
                              <p:cond delay="0"/>
                            </p:stCondLst>
                            <p:childTnLst>
                              <p:par>
                                <p:cTn id="1889" nodeType="clickEffect" fill="hold" presetClass="entr" presetID="9">
                                  <p:stCondLst>
                                    <p:cond delay="0"/>
                                  </p:stCondLst>
                                  <p:childTnLst>
                                    <p:set>
                                      <p:cBhvr>
                                        <p:cTn id="1890" dur="1" fill="hold">
                                          <p:stCondLst>
                                            <p:cond delay="0"/>
                                          </p:stCondLst>
                                        </p:cTn>
                                        <p:tgtEl>
                                          <p:spTgt spid="7140"/>
                                        </p:tgtEl>
                                        <p:attrNameLst>
                                          <p:attrName>style.visibility</p:attrName>
                                        </p:attrNameLst>
                                      </p:cBhvr>
                                      <p:to>
                                        <p:strVal val="visible"/>
                                      </p:to>
                                    </p:set>
                                    <p:animEffect filter="dissolve" transition="in">
                                      <p:cBhvr additive="repl">
                                        <p:cTn id="1891" dur="500"/>
                                        <p:tgtEl>
                                          <p:spTgt spid="7140"/>
                                        </p:tgtEl>
                                      </p:cBhvr>
                                    </p:animEffect>
                                  </p:childTnLst>
                                </p:cTn>
                              </p:par>
                            </p:childTnLst>
                          </p:cTn>
                        </p:par>
                      </p:childTnLst>
                    </p:cTn>
                  </p:par>
                  <p:par>
                    <p:cTn id="1892" fill="hold">
                      <p:stCondLst>
                        <p:cond delay="indefinite"/>
                      </p:stCondLst>
                      <p:childTnLst>
                        <p:par>
                          <p:cTn id="1893" fill="hold">
                            <p:stCondLst>
                              <p:cond delay="0"/>
                            </p:stCondLst>
                            <p:childTnLst>
                              <p:par>
                                <p:cTn id="1894" nodeType="clickEffect" fill="hold" presetClass="entr" presetID="9">
                                  <p:stCondLst>
                                    <p:cond delay="0"/>
                                  </p:stCondLst>
                                  <p:childTnLst>
                                    <p:set>
                                      <p:cBhvr>
                                        <p:cTn id="1895" dur="1" fill="hold">
                                          <p:stCondLst>
                                            <p:cond delay="0"/>
                                          </p:stCondLst>
                                        </p:cTn>
                                        <p:tgtEl>
                                          <p:spTgt spid="7141"/>
                                        </p:tgtEl>
                                        <p:attrNameLst>
                                          <p:attrName>style.visibility</p:attrName>
                                        </p:attrNameLst>
                                      </p:cBhvr>
                                      <p:to>
                                        <p:strVal val="visible"/>
                                      </p:to>
                                    </p:set>
                                    <p:animEffect filter="dissolve" transition="in">
                                      <p:cBhvr additive="repl">
                                        <p:cTn id="1896" dur="500"/>
                                        <p:tgtEl>
                                          <p:spTgt spid="7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16481</TotalTime>
  <Application>LibreOffice/7.0.6.2$Linux_X86_64 LibreOffice_project/00$Build-2</Application>
  <AppVersion>15.0000</AppVersion>
  <Words>9253</Words>
  <Paragraphs>2583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James Kurose</dc:creator>
  <dc:description/>
  <dc:language>en-US</dc:language>
  <cp:lastModifiedBy/>
  <cp:lastPrinted>2021-02-09T17:06:08Z</cp:lastPrinted>
  <dcterms:modified xsi:type="dcterms:W3CDTF">2022-07-30T14:00:59Z</dcterms:modified>
  <cp:revision>530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102</vt:i4>
  </property>
  <property fmtid="{D5CDD505-2E9C-101B-9397-08002B2CF9AE}" pid="3" name="PresentationFormat">
    <vt:lpwstr>Widescreen</vt:lpwstr>
  </property>
  <property fmtid="{D5CDD505-2E9C-101B-9397-08002B2CF9AE}" pid="4" name="Slides">
    <vt:i4>104</vt:i4>
  </property>
</Properties>
</file>